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48" r:id="rId4"/>
  </p:sldMasterIdLst>
  <p:notesMasterIdLst>
    <p:notesMasterId r:id="rId21"/>
  </p:notesMasterIdLst>
  <p:handoutMasterIdLst>
    <p:handoutMasterId r:id="rId22"/>
  </p:handoutMasterIdLst>
  <p:sldIdLst>
    <p:sldId id="363" r:id="rId5"/>
    <p:sldId id="383" r:id="rId6"/>
    <p:sldId id="388" r:id="rId7"/>
    <p:sldId id="384" r:id="rId8"/>
    <p:sldId id="386" r:id="rId9"/>
    <p:sldId id="387" r:id="rId10"/>
    <p:sldId id="470" r:id="rId11"/>
    <p:sldId id="471" r:id="rId12"/>
    <p:sldId id="473" r:id="rId13"/>
    <p:sldId id="475" r:id="rId14"/>
    <p:sldId id="472" r:id="rId15"/>
    <p:sldId id="476" r:id="rId16"/>
    <p:sldId id="477" r:id="rId17"/>
    <p:sldId id="468" r:id="rId18"/>
    <p:sldId id="474" r:id="rId19"/>
    <p:sldId id="380" r:id="rId20"/>
  </p:sldIdLst>
  <p:sldSz cx="12192000" cy="6858000"/>
  <p:notesSz cx="6858000" cy="9144000"/>
  <p:embeddedFontLst>
    <p:embeddedFont>
      <p:font typeface="Lexend" pitchFamily="2" charset="0"/>
      <p:regular r:id="rId23"/>
      <p:bold r:id="rId24"/>
    </p:embeddedFont>
    <p:embeddedFont>
      <p:font typeface="Lexend Deca" panose="020B0604020202020204" charset="0"/>
      <p:regular r:id="rId25"/>
      <p:bold r:id="rId26"/>
    </p:embeddedFont>
    <p:embeddedFont>
      <p:font typeface="Lexend Thin" pitchFamily="2" charset="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B318E28-5D26-49F4-AE96-2C95321948D6}">
          <p14:sldIdLst>
            <p14:sldId id="363"/>
            <p14:sldId id="383"/>
            <p14:sldId id="388"/>
            <p14:sldId id="384"/>
            <p14:sldId id="386"/>
            <p14:sldId id="387"/>
            <p14:sldId id="470"/>
            <p14:sldId id="471"/>
            <p14:sldId id="473"/>
            <p14:sldId id="475"/>
            <p14:sldId id="472"/>
            <p14:sldId id="476"/>
            <p14:sldId id="477"/>
            <p14:sldId id="468"/>
            <p14:sldId id="474"/>
            <p14:sldId id="38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D3935"/>
    <a:srgbClr val="13294B"/>
    <a:srgbClr val="853278"/>
    <a:srgbClr val="A9C45F"/>
    <a:srgbClr val="43B02A"/>
    <a:srgbClr val="5BC2E7"/>
    <a:srgbClr val="EE8B00"/>
    <a:srgbClr val="E782A9"/>
    <a:srgbClr val="F91E26"/>
    <a:srgbClr val="CCC6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B392D1-1368-4CDB-8A11-1E2BA401E610}" v="865" dt="2025-02-18T19:37:18.7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63" autoAdjust="0"/>
    <p:restoredTop sz="90319" autoAdjust="0"/>
  </p:normalViewPr>
  <p:slideViewPr>
    <p:cSldViewPr snapToGrid="0" snapToObjects="1">
      <p:cViewPr varScale="1">
        <p:scale>
          <a:sx n="112" d="100"/>
          <a:sy n="112" d="100"/>
        </p:scale>
        <p:origin x="510"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139" d="100"/>
          <a:sy n="139" d="100"/>
        </p:scale>
        <p:origin x="3968" y="1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ndoza, Armando" userId="205eb9f4-c94c-46c3-8907-8d3fae7c0864" providerId="ADAL" clId="{58CF63A7-1010-2441-85AC-EADD97BD8078}"/>
    <pc:docChg chg="undo custSel addSld modSld modMainMaster">
      <pc:chgData name="Mendoza, Armando" userId="205eb9f4-c94c-46c3-8907-8d3fae7c0864" providerId="ADAL" clId="{58CF63A7-1010-2441-85AC-EADD97BD8078}" dt="2024-07-01T22:57:56.337" v="28"/>
      <pc:docMkLst>
        <pc:docMk/>
      </pc:docMkLst>
      <pc:sldChg chg="modSp">
        <pc:chgData name="Mendoza, Armando" userId="205eb9f4-c94c-46c3-8907-8d3fae7c0864" providerId="ADAL" clId="{58CF63A7-1010-2441-85AC-EADD97BD8078}" dt="2024-07-01T22:57:56.337" v="28"/>
        <pc:sldMkLst>
          <pc:docMk/>
          <pc:sldMk cId="3896572888" sldId="340"/>
        </pc:sldMkLst>
        <pc:spChg chg="mod">
          <ac:chgData name="Mendoza, Armando" userId="205eb9f4-c94c-46c3-8907-8d3fae7c0864" providerId="ADAL" clId="{58CF63A7-1010-2441-85AC-EADD97BD8078}" dt="2024-07-01T22:57:56.337" v="28"/>
          <ac:spMkLst>
            <pc:docMk/>
            <pc:sldMk cId="3896572888" sldId="340"/>
            <ac:spMk id="9" creationId="{8E401136-0F01-F20C-EF91-834FC7AD73D0}"/>
          </ac:spMkLst>
        </pc:spChg>
        <pc:spChg chg="mod">
          <ac:chgData name="Mendoza, Armando" userId="205eb9f4-c94c-46c3-8907-8d3fae7c0864" providerId="ADAL" clId="{58CF63A7-1010-2441-85AC-EADD97BD8078}" dt="2024-07-01T22:57:56.337" v="28"/>
          <ac:spMkLst>
            <pc:docMk/>
            <pc:sldMk cId="3896572888" sldId="340"/>
            <ac:spMk id="16" creationId="{A3D9E1B5-9746-854B-A685-59350F1AB502}"/>
          </ac:spMkLst>
        </pc:spChg>
      </pc:sldChg>
      <pc:sldChg chg="addSp delSp modSp mod">
        <pc:chgData name="Mendoza, Armando" userId="205eb9f4-c94c-46c3-8907-8d3fae7c0864" providerId="ADAL" clId="{58CF63A7-1010-2441-85AC-EADD97BD8078}" dt="2024-07-01T22:57:25.805" v="26" actId="14826"/>
        <pc:sldMkLst>
          <pc:docMk/>
          <pc:sldMk cId="3668651732" sldId="345"/>
        </pc:sldMkLst>
        <pc:spChg chg="add del">
          <ac:chgData name="Mendoza, Armando" userId="205eb9f4-c94c-46c3-8907-8d3fae7c0864" providerId="ADAL" clId="{58CF63A7-1010-2441-85AC-EADD97BD8078}" dt="2024-07-01T22:55:34.636" v="23" actId="22"/>
          <ac:spMkLst>
            <pc:docMk/>
            <pc:sldMk cId="3668651732" sldId="345"/>
            <ac:spMk id="7" creationId="{38EF9317-C754-2B73-70B5-DE03D04D8C78}"/>
          </ac:spMkLst>
        </pc:spChg>
        <pc:picChg chg="add del mod">
          <ac:chgData name="Mendoza, Armando" userId="205eb9f4-c94c-46c3-8907-8d3fae7c0864" providerId="ADAL" clId="{58CF63A7-1010-2441-85AC-EADD97BD8078}" dt="2024-07-01T22:57:25.805" v="26" actId="14826"/>
          <ac:picMkLst>
            <pc:docMk/>
            <pc:sldMk cId="3668651732" sldId="345"/>
            <ac:picMk id="5" creationId="{638A6D64-70C7-7E0D-1FB9-079F920E35A8}"/>
          </ac:picMkLst>
        </pc:picChg>
      </pc:sldChg>
      <pc:sldChg chg="modSp">
        <pc:chgData name="Mendoza, Armando" userId="205eb9f4-c94c-46c3-8907-8d3fae7c0864" providerId="ADAL" clId="{58CF63A7-1010-2441-85AC-EADD97BD8078}" dt="2024-07-01T22:57:56.337" v="28"/>
        <pc:sldMkLst>
          <pc:docMk/>
          <pc:sldMk cId="1018758774" sldId="364"/>
        </pc:sldMkLst>
        <pc:spChg chg="mod">
          <ac:chgData name="Mendoza, Armando" userId="205eb9f4-c94c-46c3-8907-8d3fae7c0864" providerId="ADAL" clId="{58CF63A7-1010-2441-85AC-EADD97BD8078}" dt="2024-07-01T22:57:56.337" v="28"/>
          <ac:spMkLst>
            <pc:docMk/>
            <pc:sldMk cId="1018758774" sldId="364"/>
            <ac:spMk id="5" creationId="{608C8A39-6400-4052-FB86-4E1E32E338D4}"/>
          </ac:spMkLst>
        </pc:spChg>
        <pc:spChg chg="mod">
          <ac:chgData name="Mendoza, Armando" userId="205eb9f4-c94c-46c3-8907-8d3fae7c0864" providerId="ADAL" clId="{58CF63A7-1010-2441-85AC-EADD97BD8078}" dt="2024-07-01T22:57:56.337" v="28"/>
          <ac:spMkLst>
            <pc:docMk/>
            <pc:sldMk cId="1018758774" sldId="364"/>
            <ac:spMk id="6" creationId="{AC6B049A-3C49-20A6-D81C-73D7C3551376}"/>
          </ac:spMkLst>
        </pc:spChg>
        <pc:spChg chg="mod">
          <ac:chgData name="Mendoza, Armando" userId="205eb9f4-c94c-46c3-8907-8d3fae7c0864" providerId="ADAL" clId="{58CF63A7-1010-2441-85AC-EADD97BD8078}" dt="2024-07-01T22:57:56.337" v="28"/>
          <ac:spMkLst>
            <pc:docMk/>
            <pc:sldMk cId="1018758774" sldId="364"/>
            <ac:spMk id="7" creationId="{5B61599E-3E59-89BB-8783-0EB488DDEC49}"/>
          </ac:spMkLst>
        </pc:spChg>
        <pc:spChg chg="mod">
          <ac:chgData name="Mendoza, Armando" userId="205eb9f4-c94c-46c3-8907-8d3fae7c0864" providerId="ADAL" clId="{58CF63A7-1010-2441-85AC-EADD97BD8078}" dt="2024-07-01T22:57:56.337" v="28"/>
          <ac:spMkLst>
            <pc:docMk/>
            <pc:sldMk cId="1018758774" sldId="364"/>
            <ac:spMk id="8" creationId="{1C1D76C7-5052-C100-7752-E21AEB8542A6}"/>
          </ac:spMkLst>
        </pc:spChg>
        <pc:spChg chg="mod">
          <ac:chgData name="Mendoza, Armando" userId="205eb9f4-c94c-46c3-8907-8d3fae7c0864" providerId="ADAL" clId="{58CF63A7-1010-2441-85AC-EADD97BD8078}" dt="2024-07-01T22:57:56.337" v="28"/>
          <ac:spMkLst>
            <pc:docMk/>
            <pc:sldMk cId="1018758774" sldId="364"/>
            <ac:spMk id="9" creationId="{8BFBECC5-6BC6-EB00-E77B-861029921E2A}"/>
          </ac:spMkLst>
        </pc:spChg>
        <pc:spChg chg="mod">
          <ac:chgData name="Mendoza, Armando" userId="205eb9f4-c94c-46c3-8907-8d3fae7c0864" providerId="ADAL" clId="{58CF63A7-1010-2441-85AC-EADD97BD8078}" dt="2024-07-01T22:57:56.337" v="28"/>
          <ac:spMkLst>
            <pc:docMk/>
            <pc:sldMk cId="1018758774" sldId="364"/>
            <ac:spMk id="10" creationId="{DE0FC8C1-3615-37B7-4E90-C3EBF9E3F602}"/>
          </ac:spMkLst>
        </pc:spChg>
        <pc:spChg chg="mod">
          <ac:chgData name="Mendoza, Armando" userId="205eb9f4-c94c-46c3-8907-8d3fae7c0864" providerId="ADAL" clId="{58CF63A7-1010-2441-85AC-EADD97BD8078}" dt="2024-07-01T22:57:56.337" v="28"/>
          <ac:spMkLst>
            <pc:docMk/>
            <pc:sldMk cId="1018758774" sldId="364"/>
            <ac:spMk id="11" creationId="{76CD8193-3660-45E4-C1CA-D1ADE74F3905}"/>
          </ac:spMkLst>
        </pc:spChg>
        <pc:spChg chg="mod">
          <ac:chgData name="Mendoza, Armando" userId="205eb9f4-c94c-46c3-8907-8d3fae7c0864" providerId="ADAL" clId="{58CF63A7-1010-2441-85AC-EADD97BD8078}" dt="2024-07-01T22:57:56.337" v="28"/>
          <ac:spMkLst>
            <pc:docMk/>
            <pc:sldMk cId="1018758774" sldId="364"/>
            <ac:spMk id="12" creationId="{2764C1D3-C519-5F76-7212-016B621BEF63}"/>
          </ac:spMkLst>
        </pc:spChg>
        <pc:spChg chg="mod">
          <ac:chgData name="Mendoza, Armando" userId="205eb9f4-c94c-46c3-8907-8d3fae7c0864" providerId="ADAL" clId="{58CF63A7-1010-2441-85AC-EADD97BD8078}" dt="2024-07-01T22:57:56.337" v="28"/>
          <ac:spMkLst>
            <pc:docMk/>
            <pc:sldMk cId="1018758774" sldId="364"/>
            <ac:spMk id="13" creationId="{5D777D25-CEBA-9F29-3DFE-F499F918E298}"/>
          </ac:spMkLst>
        </pc:spChg>
        <pc:spChg chg="mod">
          <ac:chgData name="Mendoza, Armando" userId="205eb9f4-c94c-46c3-8907-8d3fae7c0864" providerId="ADAL" clId="{58CF63A7-1010-2441-85AC-EADD97BD8078}" dt="2024-07-01T22:57:56.337" v="28"/>
          <ac:spMkLst>
            <pc:docMk/>
            <pc:sldMk cId="1018758774" sldId="364"/>
            <ac:spMk id="14" creationId="{6B0A650F-9DFB-FAB0-AADC-AB5D2FF094FB}"/>
          </ac:spMkLst>
        </pc:spChg>
        <pc:spChg chg="mod">
          <ac:chgData name="Mendoza, Armando" userId="205eb9f4-c94c-46c3-8907-8d3fae7c0864" providerId="ADAL" clId="{58CF63A7-1010-2441-85AC-EADD97BD8078}" dt="2024-07-01T22:57:56.337" v="28"/>
          <ac:spMkLst>
            <pc:docMk/>
            <pc:sldMk cId="1018758774" sldId="364"/>
            <ac:spMk id="15" creationId="{DAAF895C-FED7-2188-ECD0-ED94FA537A09}"/>
          </ac:spMkLst>
        </pc:spChg>
      </pc:sldChg>
      <pc:sldChg chg="modSp">
        <pc:chgData name="Mendoza, Armando" userId="205eb9f4-c94c-46c3-8907-8d3fae7c0864" providerId="ADAL" clId="{58CF63A7-1010-2441-85AC-EADD97BD8078}" dt="2024-07-01T22:57:56.337" v="28"/>
        <pc:sldMkLst>
          <pc:docMk/>
          <pc:sldMk cId="1939212008" sldId="366"/>
        </pc:sldMkLst>
        <pc:spChg chg="mod">
          <ac:chgData name="Mendoza, Armando" userId="205eb9f4-c94c-46c3-8907-8d3fae7c0864" providerId="ADAL" clId="{58CF63A7-1010-2441-85AC-EADD97BD8078}" dt="2024-07-01T22:57:56.337" v="28"/>
          <ac:spMkLst>
            <pc:docMk/>
            <pc:sldMk cId="1939212008" sldId="366"/>
            <ac:spMk id="56" creationId="{232965C0-B3CA-A7D5-94CE-0F443B7B4D36}"/>
          </ac:spMkLst>
        </pc:spChg>
        <pc:spChg chg="mod">
          <ac:chgData name="Mendoza, Armando" userId="205eb9f4-c94c-46c3-8907-8d3fae7c0864" providerId="ADAL" clId="{58CF63A7-1010-2441-85AC-EADD97BD8078}" dt="2024-07-01T22:57:56.337" v="28"/>
          <ac:spMkLst>
            <pc:docMk/>
            <pc:sldMk cId="1939212008" sldId="366"/>
            <ac:spMk id="59" creationId="{609482BD-4A38-9038-5B34-2A19A2723724}"/>
          </ac:spMkLst>
        </pc:spChg>
        <pc:spChg chg="mod">
          <ac:chgData name="Mendoza, Armando" userId="205eb9f4-c94c-46c3-8907-8d3fae7c0864" providerId="ADAL" clId="{58CF63A7-1010-2441-85AC-EADD97BD8078}" dt="2024-07-01T22:57:56.337" v="28"/>
          <ac:spMkLst>
            <pc:docMk/>
            <pc:sldMk cId="1939212008" sldId="366"/>
            <ac:spMk id="62" creationId="{4A14C9DD-3900-F9C1-16DC-750DC3A0DAE9}"/>
          </ac:spMkLst>
        </pc:spChg>
        <pc:spChg chg="mod">
          <ac:chgData name="Mendoza, Armando" userId="205eb9f4-c94c-46c3-8907-8d3fae7c0864" providerId="ADAL" clId="{58CF63A7-1010-2441-85AC-EADD97BD8078}" dt="2024-07-01T22:57:56.337" v="28"/>
          <ac:spMkLst>
            <pc:docMk/>
            <pc:sldMk cId="1939212008" sldId="366"/>
            <ac:spMk id="65" creationId="{F6F7005D-9968-BFD9-1DE4-EC7E186DE158}"/>
          </ac:spMkLst>
        </pc:spChg>
        <pc:spChg chg="mod">
          <ac:chgData name="Mendoza, Armando" userId="205eb9f4-c94c-46c3-8907-8d3fae7c0864" providerId="ADAL" clId="{58CF63A7-1010-2441-85AC-EADD97BD8078}" dt="2024-07-01T22:57:56.337" v="28"/>
          <ac:spMkLst>
            <pc:docMk/>
            <pc:sldMk cId="1939212008" sldId="366"/>
            <ac:spMk id="68" creationId="{17E17ADC-8730-C1BC-24B5-7E2B6A6D0032}"/>
          </ac:spMkLst>
        </pc:spChg>
        <pc:spChg chg="mod">
          <ac:chgData name="Mendoza, Armando" userId="205eb9f4-c94c-46c3-8907-8d3fae7c0864" providerId="ADAL" clId="{58CF63A7-1010-2441-85AC-EADD97BD8078}" dt="2024-07-01T22:57:56.337" v="28"/>
          <ac:spMkLst>
            <pc:docMk/>
            <pc:sldMk cId="1939212008" sldId="366"/>
            <ac:spMk id="71" creationId="{94537A44-62DA-28E0-CB25-134030018301}"/>
          </ac:spMkLst>
        </pc:spChg>
        <pc:spChg chg="mod">
          <ac:chgData name="Mendoza, Armando" userId="205eb9f4-c94c-46c3-8907-8d3fae7c0864" providerId="ADAL" clId="{58CF63A7-1010-2441-85AC-EADD97BD8078}" dt="2024-07-01T22:57:56.337" v="28"/>
          <ac:spMkLst>
            <pc:docMk/>
            <pc:sldMk cId="1939212008" sldId="366"/>
            <ac:spMk id="72" creationId="{CB892302-93A6-BAB7-ACA8-920360F10C9A}"/>
          </ac:spMkLst>
        </pc:spChg>
      </pc:sldChg>
      <pc:sldChg chg="modSp">
        <pc:chgData name="Mendoza, Armando" userId="205eb9f4-c94c-46c3-8907-8d3fae7c0864" providerId="ADAL" clId="{58CF63A7-1010-2441-85AC-EADD97BD8078}" dt="2024-07-01T22:57:56.337" v="28"/>
        <pc:sldMkLst>
          <pc:docMk/>
          <pc:sldMk cId="215934126" sldId="369"/>
        </pc:sldMkLst>
        <pc:spChg chg="mod">
          <ac:chgData name="Mendoza, Armando" userId="205eb9f4-c94c-46c3-8907-8d3fae7c0864" providerId="ADAL" clId="{58CF63A7-1010-2441-85AC-EADD97BD8078}" dt="2024-07-01T22:57:56.337" v="28"/>
          <ac:spMkLst>
            <pc:docMk/>
            <pc:sldMk cId="215934126" sldId="369"/>
            <ac:spMk id="13" creationId="{FB8E0118-0D5C-4921-9252-8B6CBA494F6A}"/>
          </ac:spMkLst>
        </pc:spChg>
      </pc:sldChg>
      <pc:sldChg chg="addSp delSp modSp mod">
        <pc:chgData name="Mendoza, Armando" userId="205eb9f4-c94c-46c3-8907-8d3fae7c0864" providerId="ADAL" clId="{58CF63A7-1010-2441-85AC-EADD97BD8078}" dt="2024-06-20T06:43:07.367" v="20" actId="962"/>
        <pc:sldMkLst>
          <pc:docMk/>
          <pc:sldMk cId="2877912115" sldId="373"/>
        </pc:sldMkLst>
        <pc:spChg chg="add del mod">
          <ac:chgData name="Mendoza, Armando" userId="205eb9f4-c94c-46c3-8907-8d3fae7c0864" providerId="ADAL" clId="{58CF63A7-1010-2441-85AC-EADD97BD8078}" dt="2024-06-20T06:41:33.595" v="10" actId="931"/>
          <ac:spMkLst>
            <pc:docMk/>
            <pc:sldMk cId="2877912115" sldId="373"/>
            <ac:spMk id="7" creationId="{960136EF-1187-F28A-5F03-87E1A864DA23}"/>
          </ac:spMkLst>
        </pc:spChg>
        <pc:spChg chg="add del mod">
          <ac:chgData name="Mendoza, Armando" userId="205eb9f4-c94c-46c3-8907-8d3fae7c0864" providerId="ADAL" clId="{58CF63A7-1010-2441-85AC-EADD97BD8078}" dt="2024-06-20T06:43:06.016" v="18"/>
          <ac:spMkLst>
            <pc:docMk/>
            <pc:sldMk cId="2877912115" sldId="373"/>
            <ac:spMk id="12" creationId="{BFEDB2EE-B3E2-5875-063C-FB9AFBD79831}"/>
          </ac:spMkLst>
        </pc:spChg>
        <pc:picChg chg="del mod">
          <ac:chgData name="Mendoza, Armando" userId="205eb9f4-c94c-46c3-8907-8d3fae7c0864" providerId="ADAL" clId="{58CF63A7-1010-2441-85AC-EADD97BD8078}" dt="2024-06-20T06:41:26.357" v="9" actId="478"/>
          <ac:picMkLst>
            <pc:docMk/>
            <pc:sldMk cId="2877912115" sldId="373"/>
            <ac:picMk id="8" creationId="{B7580FC4-32DE-85B3-AE41-02037BB46D2D}"/>
          </ac:picMkLst>
        </pc:picChg>
        <pc:picChg chg="add del mod">
          <ac:chgData name="Mendoza, Armando" userId="205eb9f4-c94c-46c3-8907-8d3fae7c0864" providerId="ADAL" clId="{58CF63A7-1010-2441-85AC-EADD97BD8078}" dt="2024-06-20T06:42:29.381" v="17" actId="478"/>
          <ac:picMkLst>
            <pc:docMk/>
            <pc:sldMk cId="2877912115" sldId="373"/>
            <ac:picMk id="10" creationId="{27D0EFFF-61F4-90D8-CCBE-9E8F09FE4F20}"/>
          </ac:picMkLst>
        </pc:picChg>
        <pc:picChg chg="add mod">
          <ac:chgData name="Mendoza, Armando" userId="205eb9f4-c94c-46c3-8907-8d3fae7c0864" providerId="ADAL" clId="{58CF63A7-1010-2441-85AC-EADD97BD8078}" dt="2024-06-20T06:43:07.367" v="20" actId="962"/>
          <ac:picMkLst>
            <pc:docMk/>
            <pc:sldMk cId="2877912115" sldId="373"/>
            <ac:picMk id="14" creationId="{DE13E8E4-77C0-5CD2-8C70-ADC59CA02508}"/>
          </ac:picMkLst>
        </pc:picChg>
      </pc:sldChg>
      <pc:sldChg chg="modSp add">
        <pc:chgData name="Mendoza, Armando" userId="205eb9f4-c94c-46c3-8907-8d3fae7c0864" providerId="ADAL" clId="{58CF63A7-1010-2441-85AC-EADD97BD8078}" dt="2024-07-01T22:57:56.337" v="28"/>
        <pc:sldMkLst>
          <pc:docMk/>
          <pc:sldMk cId="682154190" sldId="382"/>
        </pc:sldMkLst>
        <pc:spChg chg="mod">
          <ac:chgData name="Mendoza, Armando" userId="205eb9f4-c94c-46c3-8907-8d3fae7c0864" providerId="ADAL" clId="{58CF63A7-1010-2441-85AC-EADD97BD8078}" dt="2024-07-01T22:57:56.337" v="28"/>
          <ac:spMkLst>
            <pc:docMk/>
            <pc:sldMk cId="682154190" sldId="382"/>
            <ac:spMk id="3" creationId="{1CE4E931-46D8-2C2D-2E65-68CD444A50B2}"/>
          </ac:spMkLst>
        </pc:spChg>
      </pc:sldChg>
      <pc:sldChg chg="modSp add">
        <pc:chgData name="Mendoza, Armando" userId="205eb9f4-c94c-46c3-8907-8d3fae7c0864" providerId="ADAL" clId="{58CF63A7-1010-2441-85AC-EADD97BD8078}" dt="2024-07-01T22:57:56.337" v="28"/>
        <pc:sldMkLst>
          <pc:docMk/>
          <pc:sldMk cId="2452843544" sldId="383"/>
        </pc:sldMkLst>
        <pc:spChg chg="mod">
          <ac:chgData name="Mendoza, Armando" userId="205eb9f4-c94c-46c3-8907-8d3fae7c0864" providerId="ADAL" clId="{58CF63A7-1010-2441-85AC-EADD97BD8078}" dt="2024-07-01T22:57:56.337" v="28"/>
          <ac:spMkLst>
            <pc:docMk/>
            <pc:sldMk cId="2452843544" sldId="383"/>
            <ac:spMk id="3" creationId="{1CE4E931-46D8-2C2D-2E65-68CD444A50B2}"/>
          </ac:spMkLst>
        </pc:spChg>
      </pc:sldChg>
      <pc:sldChg chg="delSp modSp add mod">
        <pc:chgData name="Mendoza, Armando" userId="205eb9f4-c94c-46c3-8907-8d3fae7c0864" providerId="ADAL" clId="{58CF63A7-1010-2441-85AC-EADD97BD8078}" dt="2024-07-01T22:57:56.337" v="28"/>
        <pc:sldMkLst>
          <pc:docMk/>
          <pc:sldMk cId="1144454396" sldId="384"/>
        </pc:sldMkLst>
        <pc:spChg chg="mod">
          <ac:chgData name="Mendoza, Armando" userId="205eb9f4-c94c-46c3-8907-8d3fae7c0864" providerId="ADAL" clId="{58CF63A7-1010-2441-85AC-EADD97BD8078}" dt="2024-07-01T22:57:56.337" v="28"/>
          <ac:spMkLst>
            <pc:docMk/>
            <pc:sldMk cId="1144454396" sldId="384"/>
            <ac:spMk id="3" creationId="{1CE4E931-46D8-2C2D-2E65-68CD444A50B2}"/>
          </ac:spMkLst>
        </pc:spChg>
        <pc:picChg chg="mod">
          <ac:chgData name="Mendoza, Armando" userId="205eb9f4-c94c-46c3-8907-8d3fae7c0864" providerId="ADAL" clId="{58CF63A7-1010-2441-85AC-EADD97BD8078}" dt="2024-06-20T06:40:11.595" v="3" actId="1076"/>
          <ac:picMkLst>
            <pc:docMk/>
            <pc:sldMk cId="1144454396" sldId="384"/>
            <ac:picMk id="6" creationId="{FD620AC3-0337-7E33-60D8-30A79EAB9055}"/>
          </ac:picMkLst>
        </pc:picChg>
        <pc:picChg chg="del">
          <ac:chgData name="Mendoza, Armando" userId="205eb9f4-c94c-46c3-8907-8d3fae7c0864" providerId="ADAL" clId="{58CF63A7-1010-2441-85AC-EADD97BD8078}" dt="2024-06-20T06:40:06.013" v="1" actId="478"/>
          <ac:picMkLst>
            <pc:docMk/>
            <pc:sldMk cId="1144454396" sldId="384"/>
            <ac:picMk id="10" creationId="{6C2138AA-CACA-2BA8-5672-E4E4F2D5FE07}"/>
          </ac:picMkLst>
        </pc:picChg>
      </pc:sldChg>
      <pc:sldMasterChg chg="modSldLayout">
        <pc:chgData name="Mendoza, Armando" userId="205eb9f4-c94c-46c3-8907-8d3fae7c0864" providerId="ADAL" clId="{58CF63A7-1010-2441-85AC-EADD97BD8078}" dt="2024-07-01T22:57:56.337" v="28"/>
        <pc:sldMasterMkLst>
          <pc:docMk/>
          <pc:sldMasterMk cId="557395136" sldId="2147483648"/>
        </pc:sldMasterMkLst>
        <pc:sldLayoutChg chg="modSp">
          <pc:chgData name="Mendoza, Armando" userId="205eb9f4-c94c-46c3-8907-8d3fae7c0864" providerId="ADAL" clId="{58CF63A7-1010-2441-85AC-EADD97BD8078}" dt="2024-07-01T22:57:56.337" v="28"/>
          <pc:sldLayoutMkLst>
            <pc:docMk/>
            <pc:sldMasterMk cId="557395136" sldId="2147483648"/>
            <pc:sldLayoutMk cId="1019273219" sldId="2147483661"/>
          </pc:sldLayoutMkLst>
          <pc:spChg chg="mod">
            <ac:chgData name="Mendoza, Armando" userId="205eb9f4-c94c-46c3-8907-8d3fae7c0864" providerId="ADAL" clId="{58CF63A7-1010-2441-85AC-EADD97BD8078}" dt="2024-07-01T22:57:56.337" v="28"/>
            <ac:spMkLst>
              <pc:docMk/>
              <pc:sldMasterMk cId="557395136" sldId="2147483648"/>
              <pc:sldLayoutMk cId="1019273219" sldId="2147483661"/>
              <ac:spMk id="3" creationId="{E94BF7EC-9DB0-9AED-D088-44D939F4DE1C}"/>
            </ac:spMkLst>
          </pc:spChg>
          <pc:spChg chg="mod">
            <ac:chgData name="Mendoza, Armando" userId="205eb9f4-c94c-46c3-8907-8d3fae7c0864" providerId="ADAL" clId="{58CF63A7-1010-2441-85AC-EADD97BD8078}" dt="2024-07-01T22:57:56.337" v="28"/>
            <ac:spMkLst>
              <pc:docMk/>
              <pc:sldMasterMk cId="557395136" sldId="2147483648"/>
              <pc:sldLayoutMk cId="1019273219" sldId="2147483661"/>
              <ac:spMk id="9" creationId="{999B47AC-1878-6D47-A9DA-D071FD84A52A}"/>
            </ac:spMkLst>
          </pc:spChg>
          <pc:spChg chg="mod">
            <ac:chgData name="Mendoza, Armando" userId="205eb9f4-c94c-46c3-8907-8d3fae7c0864" providerId="ADAL" clId="{58CF63A7-1010-2441-85AC-EADD97BD8078}" dt="2024-07-01T22:57:56.337" v="28"/>
            <ac:spMkLst>
              <pc:docMk/>
              <pc:sldMasterMk cId="557395136" sldId="2147483648"/>
              <pc:sldLayoutMk cId="1019273219" sldId="2147483661"/>
              <ac:spMk id="12" creationId="{2E059F5A-DE89-1944-BE06-7194E690A18F}"/>
            </ac:spMkLst>
          </pc:spChg>
          <pc:spChg chg="mod">
            <ac:chgData name="Mendoza, Armando" userId="205eb9f4-c94c-46c3-8907-8d3fae7c0864" providerId="ADAL" clId="{58CF63A7-1010-2441-85AC-EADD97BD8078}" dt="2024-07-01T22:57:56.337" v="28"/>
            <ac:spMkLst>
              <pc:docMk/>
              <pc:sldMasterMk cId="557395136" sldId="2147483648"/>
              <pc:sldLayoutMk cId="1019273219" sldId="2147483661"/>
              <ac:spMk id="13" creationId="{28AFA685-CADC-8F46-A75B-5F95DC19B947}"/>
            </ac:spMkLst>
          </pc:spChg>
          <pc:spChg chg="mod">
            <ac:chgData name="Mendoza, Armando" userId="205eb9f4-c94c-46c3-8907-8d3fae7c0864" providerId="ADAL" clId="{58CF63A7-1010-2441-85AC-EADD97BD8078}" dt="2024-07-01T22:57:56.337" v="28"/>
            <ac:spMkLst>
              <pc:docMk/>
              <pc:sldMasterMk cId="557395136" sldId="2147483648"/>
              <pc:sldLayoutMk cId="1019273219" sldId="2147483661"/>
              <ac:spMk id="14" creationId="{81B54B3A-C724-994C-9EF2-2BE25665ADEF}"/>
            </ac:spMkLst>
          </pc:spChg>
          <pc:spChg chg="mod">
            <ac:chgData name="Mendoza, Armando" userId="205eb9f4-c94c-46c3-8907-8d3fae7c0864" providerId="ADAL" clId="{58CF63A7-1010-2441-85AC-EADD97BD8078}" dt="2024-07-01T22:57:56.337" v="28"/>
            <ac:spMkLst>
              <pc:docMk/>
              <pc:sldMasterMk cId="557395136" sldId="2147483648"/>
              <pc:sldLayoutMk cId="1019273219" sldId="2147483661"/>
              <ac:spMk id="15" creationId="{E431B173-C4C4-694C-A0F1-5132AE71B02A}"/>
            </ac:spMkLst>
          </pc:spChg>
          <pc:spChg chg="mod">
            <ac:chgData name="Mendoza, Armando" userId="205eb9f4-c94c-46c3-8907-8d3fae7c0864" providerId="ADAL" clId="{58CF63A7-1010-2441-85AC-EADD97BD8078}" dt="2024-07-01T22:57:56.337" v="28"/>
            <ac:spMkLst>
              <pc:docMk/>
              <pc:sldMasterMk cId="557395136" sldId="2147483648"/>
              <pc:sldLayoutMk cId="1019273219" sldId="2147483661"/>
              <ac:spMk id="16" creationId="{690DEDC2-E76B-C649-A293-A8D9EC1A2727}"/>
            </ac:spMkLst>
          </pc:spChg>
          <pc:spChg chg="mod">
            <ac:chgData name="Mendoza, Armando" userId="205eb9f4-c94c-46c3-8907-8d3fae7c0864" providerId="ADAL" clId="{58CF63A7-1010-2441-85AC-EADD97BD8078}" dt="2024-07-01T22:57:56.337" v="28"/>
            <ac:spMkLst>
              <pc:docMk/>
              <pc:sldMasterMk cId="557395136" sldId="2147483648"/>
              <pc:sldLayoutMk cId="1019273219" sldId="2147483661"/>
              <ac:spMk id="17" creationId="{1A42C685-CB70-7A46-91E9-6FBC5D13F554}"/>
            </ac:spMkLst>
          </pc:spChg>
          <pc:spChg chg="mod">
            <ac:chgData name="Mendoza, Armando" userId="205eb9f4-c94c-46c3-8907-8d3fae7c0864" providerId="ADAL" clId="{58CF63A7-1010-2441-85AC-EADD97BD8078}" dt="2024-07-01T22:57:56.337" v="28"/>
            <ac:spMkLst>
              <pc:docMk/>
              <pc:sldMasterMk cId="557395136" sldId="2147483648"/>
              <pc:sldLayoutMk cId="1019273219" sldId="2147483661"/>
              <ac:spMk id="18" creationId="{4D3C562E-FFC4-114F-B4E2-5F4EB261C4DB}"/>
            </ac:spMkLst>
          </pc:spChg>
          <pc:spChg chg="mod">
            <ac:chgData name="Mendoza, Armando" userId="205eb9f4-c94c-46c3-8907-8d3fae7c0864" providerId="ADAL" clId="{58CF63A7-1010-2441-85AC-EADD97BD8078}" dt="2024-07-01T22:57:56.337" v="28"/>
            <ac:spMkLst>
              <pc:docMk/>
              <pc:sldMasterMk cId="557395136" sldId="2147483648"/>
              <pc:sldLayoutMk cId="1019273219" sldId="2147483661"/>
              <ac:spMk id="19" creationId="{DF9B9EDB-1F4D-4A43-B8B9-0977E5FCE633}"/>
            </ac:spMkLst>
          </pc:spChg>
          <pc:spChg chg="mod">
            <ac:chgData name="Mendoza, Armando" userId="205eb9f4-c94c-46c3-8907-8d3fae7c0864" providerId="ADAL" clId="{58CF63A7-1010-2441-85AC-EADD97BD8078}" dt="2024-07-01T22:57:56.337" v="28"/>
            <ac:spMkLst>
              <pc:docMk/>
              <pc:sldMasterMk cId="557395136" sldId="2147483648"/>
              <pc:sldLayoutMk cId="1019273219" sldId="2147483661"/>
              <ac:spMk id="20" creationId="{606D2BD4-1D11-2840-85BA-0277EE5DCFEC}"/>
            </ac:spMkLst>
          </pc:spChg>
          <pc:spChg chg="mod">
            <ac:chgData name="Mendoza, Armando" userId="205eb9f4-c94c-46c3-8907-8d3fae7c0864" providerId="ADAL" clId="{58CF63A7-1010-2441-85AC-EADD97BD8078}" dt="2024-07-01T22:57:56.337" v="28"/>
            <ac:spMkLst>
              <pc:docMk/>
              <pc:sldMasterMk cId="557395136" sldId="2147483648"/>
              <pc:sldLayoutMk cId="1019273219" sldId="2147483661"/>
              <ac:spMk id="21" creationId="{242F74D0-5DC5-BB40-BE73-0540D5EF0AEE}"/>
            </ac:spMkLst>
          </pc:spChg>
          <pc:spChg chg="mod">
            <ac:chgData name="Mendoza, Armando" userId="205eb9f4-c94c-46c3-8907-8d3fae7c0864" providerId="ADAL" clId="{58CF63A7-1010-2441-85AC-EADD97BD8078}" dt="2024-07-01T22:57:56.337" v="28"/>
            <ac:spMkLst>
              <pc:docMk/>
              <pc:sldMasterMk cId="557395136" sldId="2147483648"/>
              <pc:sldLayoutMk cId="1019273219" sldId="2147483661"/>
              <ac:spMk id="22" creationId="{075D926B-E632-2048-9D10-1A49AC2D90E7}"/>
            </ac:spMkLst>
          </pc:spChg>
          <pc:spChg chg="mod">
            <ac:chgData name="Mendoza, Armando" userId="205eb9f4-c94c-46c3-8907-8d3fae7c0864" providerId="ADAL" clId="{58CF63A7-1010-2441-85AC-EADD97BD8078}" dt="2024-07-01T22:57:56.337" v="28"/>
            <ac:spMkLst>
              <pc:docMk/>
              <pc:sldMasterMk cId="557395136" sldId="2147483648"/>
              <pc:sldLayoutMk cId="1019273219" sldId="2147483661"/>
              <ac:spMk id="23" creationId="{472B426B-951A-4A4B-8BC9-AF4BF0CEB06F}"/>
            </ac:spMkLst>
          </pc:spChg>
          <pc:spChg chg="mod">
            <ac:chgData name="Mendoza, Armando" userId="205eb9f4-c94c-46c3-8907-8d3fae7c0864" providerId="ADAL" clId="{58CF63A7-1010-2441-85AC-EADD97BD8078}" dt="2024-07-01T22:57:56.337" v="28"/>
            <ac:spMkLst>
              <pc:docMk/>
              <pc:sldMasterMk cId="557395136" sldId="2147483648"/>
              <pc:sldLayoutMk cId="1019273219" sldId="2147483661"/>
              <ac:spMk id="24" creationId="{78D034DB-D9D6-0146-8D54-7CDE9525928B}"/>
            </ac:spMkLst>
          </pc:spChg>
          <pc:spChg chg="mod">
            <ac:chgData name="Mendoza, Armando" userId="205eb9f4-c94c-46c3-8907-8d3fae7c0864" providerId="ADAL" clId="{58CF63A7-1010-2441-85AC-EADD97BD8078}" dt="2024-07-01T22:57:56.337" v="28"/>
            <ac:spMkLst>
              <pc:docMk/>
              <pc:sldMasterMk cId="557395136" sldId="2147483648"/>
              <pc:sldLayoutMk cId="1019273219" sldId="2147483661"/>
              <ac:spMk id="25" creationId="{6FE59224-9D68-4044-9726-D6637CA01DC7}"/>
            </ac:spMkLst>
          </pc:spChg>
          <pc:spChg chg="mod">
            <ac:chgData name="Mendoza, Armando" userId="205eb9f4-c94c-46c3-8907-8d3fae7c0864" providerId="ADAL" clId="{58CF63A7-1010-2441-85AC-EADD97BD8078}" dt="2024-07-01T22:57:56.337" v="28"/>
            <ac:spMkLst>
              <pc:docMk/>
              <pc:sldMasterMk cId="557395136" sldId="2147483648"/>
              <pc:sldLayoutMk cId="1019273219" sldId="2147483661"/>
              <ac:spMk id="26" creationId="{3DFCD91C-5803-4B4B-9F75-29DD4AB43326}"/>
            </ac:spMkLst>
          </pc:spChg>
          <pc:spChg chg="mod">
            <ac:chgData name="Mendoza, Armando" userId="205eb9f4-c94c-46c3-8907-8d3fae7c0864" providerId="ADAL" clId="{58CF63A7-1010-2441-85AC-EADD97BD8078}" dt="2024-07-01T22:57:56.337" v="28"/>
            <ac:spMkLst>
              <pc:docMk/>
              <pc:sldMasterMk cId="557395136" sldId="2147483648"/>
              <pc:sldLayoutMk cId="1019273219" sldId="2147483661"/>
              <ac:spMk id="27" creationId="{0CF32E9B-41EB-B243-97EA-4C801AE9FDE7}"/>
            </ac:spMkLst>
          </pc:spChg>
          <pc:spChg chg="mod">
            <ac:chgData name="Mendoza, Armando" userId="205eb9f4-c94c-46c3-8907-8d3fae7c0864" providerId="ADAL" clId="{58CF63A7-1010-2441-85AC-EADD97BD8078}" dt="2024-07-01T22:57:56.337" v="28"/>
            <ac:spMkLst>
              <pc:docMk/>
              <pc:sldMasterMk cId="557395136" sldId="2147483648"/>
              <pc:sldLayoutMk cId="1019273219" sldId="2147483661"/>
              <ac:spMk id="28" creationId="{D0CA735E-CDF3-DB41-A81F-172DC426467E}"/>
            </ac:spMkLst>
          </pc:spChg>
          <pc:spChg chg="mod">
            <ac:chgData name="Mendoza, Armando" userId="205eb9f4-c94c-46c3-8907-8d3fae7c0864" providerId="ADAL" clId="{58CF63A7-1010-2441-85AC-EADD97BD8078}" dt="2024-07-01T22:57:56.337" v="28"/>
            <ac:spMkLst>
              <pc:docMk/>
              <pc:sldMasterMk cId="557395136" sldId="2147483648"/>
              <pc:sldLayoutMk cId="1019273219" sldId="2147483661"/>
              <ac:spMk id="29" creationId="{1433FF71-40B2-C44D-9EC7-45D019394842}"/>
            </ac:spMkLst>
          </pc:spChg>
          <pc:spChg chg="mod">
            <ac:chgData name="Mendoza, Armando" userId="205eb9f4-c94c-46c3-8907-8d3fae7c0864" providerId="ADAL" clId="{58CF63A7-1010-2441-85AC-EADD97BD8078}" dt="2024-07-01T22:57:56.337" v="28"/>
            <ac:spMkLst>
              <pc:docMk/>
              <pc:sldMasterMk cId="557395136" sldId="2147483648"/>
              <pc:sldLayoutMk cId="1019273219" sldId="2147483661"/>
              <ac:spMk id="30" creationId="{E1D8EF2A-112F-1441-95B4-FB9DDCB76C05}"/>
            </ac:spMkLst>
          </pc:spChg>
          <pc:spChg chg="mod">
            <ac:chgData name="Mendoza, Armando" userId="205eb9f4-c94c-46c3-8907-8d3fae7c0864" providerId="ADAL" clId="{58CF63A7-1010-2441-85AC-EADD97BD8078}" dt="2024-07-01T22:57:56.337" v="28"/>
            <ac:spMkLst>
              <pc:docMk/>
              <pc:sldMasterMk cId="557395136" sldId="2147483648"/>
              <pc:sldLayoutMk cId="1019273219" sldId="2147483661"/>
              <ac:spMk id="31" creationId="{9435C1CD-DFEB-2E4C-BCF5-4DA07A06DABF}"/>
            </ac:spMkLst>
          </pc:spChg>
          <pc:spChg chg="mod">
            <ac:chgData name="Mendoza, Armando" userId="205eb9f4-c94c-46c3-8907-8d3fae7c0864" providerId="ADAL" clId="{58CF63A7-1010-2441-85AC-EADD97BD8078}" dt="2024-07-01T22:57:56.337" v="28"/>
            <ac:spMkLst>
              <pc:docMk/>
              <pc:sldMasterMk cId="557395136" sldId="2147483648"/>
              <pc:sldLayoutMk cId="1019273219" sldId="2147483661"/>
              <ac:spMk id="32" creationId="{4C0D9977-20DC-054F-A9C3-5FBDEE96E8CC}"/>
            </ac:spMkLst>
          </pc:spChg>
          <pc:spChg chg="mod">
            <ac:chgData name="Mendoza, Armando" userId="205eb9f4-c94c-46c3-8907-8d3fae7c0864" providerId="ADAL" clId="{58CF63A7-1010-2441-85AC-EADD97BD8078}" dt="2024-07-01T22:57:56.337" v="28"/>
            <ac:spMkLst>
              <pc:docMk/>
              <pc:sldMasterMk cId="557395136" sldId="2147483648"/>
              <pc:sldLayoutMk cId="1019273219" sldId="2147483661"/>
              <ac:spMk id="33" creationId="{BBFE2B5F-24AB-3447-A425-71D796D6114B}"/>
            </ac:spMkLst>
          </pc:spChg>
          <pc:spChg chg="mod">
            <ac:chgData name="Mendoza, Armando" userId="205eb9f4-c94c-46c3-8907-8d3fae7c0864" providerId="ADAL" clId="{58CF63A7-1010-2441-85AC-EADD97BD8078}" dt="2024-07-01T22:57:56.337" v="28"/>
            <ac:spMkLst>
              <pc:docMk/>
              <pc:sldMasterMk cId="557395136" sldId="2147483648"/>
              <pc:sldLayoutMk cId="1019273219" sldId="2147483661"/>
              <ac:spMk id="34" creationId="{234D25E3-561B-C04B-BADE-531CB11280F4}"/>
            </ac:spMkLst>
          </pc:spChg>
          <pc:spChg chg="mod">
            <ac:chgData name="Mendoza, Armando" userId="205eb9f4-c94c-46c3-8907-8d3fae7c0864" providerId="ADAL" clId="{58CF63A7-1010-2441-85AC-EADD97BD8078}" dt="2024-07-01T22:57:56.337" v="28"/>
            <ac:spMkLst>
              <pc:docMk/>
              <pc:sldMasterMk cId="557395136" sldId="2147483648"/>
              <pc:sldLayoutMk cId="1019273219" sldId="2147483661"/>
              <ac:spMk id="35" creationId="{1BC101BA-C7EF-8C41-B38E-F8C0AC2B91BB}"/>
            </ac:spMkLst>
          </pc:spChg>
          <pc:spChg chg="mod">
            <ac:chgData name="Mendoza, Armando" userId="205eb9f4-c94c-46c3-8907-8d3fae7c0864" providerId="ADAL" clId="{58CF63A7-1010-2441-85AC-EADD97BD8078}" dt="2024-07-01T22:57:56.337" v="28"/>
            <ac:spMkLst>
              <pc:docMk/>
              <pc:sldMasterMk cId="557395136" sldId="2147483648"/>
              <pc:sldLayoutMk cId="1019273219" sldId="2147483661"/>
              <ac:spMk id="36" creationId="{49223A8C-4C42-1D42-937A-B92DD2DF456C}"/>
            </ac:spMkLst>
          </pc:spChg>
          <pc:spChg chg="mod">
            <ac:chgData name="Mendoza, Armando" userId="205eb9f4-c94c-46c3-8907-8d3fae7c0864" providerId="ADAL" clId="{58CF63A7-1010-2441-85AC-EADD97BD8078}" dt="2024-07-01T22:57:56.337" v="28"/>
            <ac:spMkLst>
              <pc:docMk/>
              <pc:sldMasterMk cId="557395136" sldId="2147483648"/>
              <pc:sldLayoutMk cId="1019273219" sldId="2147483661"/>
              <ac:spMk id="37" creationId="{1796B146-CD13-BD4A-A148-1896F1EB73F0}"/>
            </ac:spMkLst>
          </pc:spChg>
          <pc:spChg chg="mod">
            <ac:chgData name="Mendoza, Armando" userId="205eb9f4-c94c-46c3-8907-8d3fae7c0864" providerId="ADAL" clId="{58CF63A7-1010-2441-85AC-EADD97BD8078}" dt="2024-07-01T22:57:56.337" v="28"/>
            <ac:spMkLst>
              <pc:docMk/>
              <pc:sldMasterMk cId="557395136" sldId="2147483648"/>
              <pc:sldLayoutMk cId="1019273219" sldId="2147483661"/>
              <ac:spMk id="38" creationId="{C7A4B14D-5796-EE43-ADF0-7096D2A6E08F}"/>
            </ac:spMkLst>
          </pc:spChg>
          <pc:spChg chg="mod">
            <ac:chgData name="Mendoza, Armando" userId="205eb9f4-c94c-46c3-8907-8d3fae7c0864" providerId="ADAL" clId="{58CF63A7-1010-2441-85AC-EADD97BD8078}" dt="2024-07-01T22:57:56.337" v="28"/>
            <ac:spMkLst>
              <pc:docMk/>
              <pc:sldMasterMk cId="557395136" sldId="2147483648"/>
              <pc:sldLayoutMk cId="1019273219" sldId="2147483661"/>
              <ac:spMk id="39" creationId="{B529342F-6191-B349-BC63-CF87AD779913}"/>
            </ac:spMkLst>
          </pc:spChg>
          <pc:spChg chg="mod">
            <ac:chgData name="Mendoza, Armando" userId="205eb9f4-c94c-46c3-8907-8d3fae7c0864" providerId="ADAL" clId="{58CF63A7-1010-2441-85AC-EADD97BD8078}" dt="2024-07-01T22:57:56.337" v="28"/>
            <ac:spMkLst>
              <pc:docMk/>
              <pc:sldMasterMk cId="557395136" sldId="2147483648"/>
              <pc:sldLayoutMk cId="1019273219" sldId="2147483661"/>
              <ac:spMk id="40" creationId="{2814D488-9411-BF4D-9C11-1B2AD0324071}"/>
            </ac:spMkLst>
          </pc:spChg>
          <pc:spChg chg="mod">
            <ac:chgData name="Mendoza, Armando" userId="205eb9f4-c94c-46c3-8907-8d3fae7c0864" providerId="ADAL" clId="{58CF63A7-1010-2441-85AC-EADD97BD8078}" dt="2024-07-01T22:57:56.337" v="28"/>
            <ac:spMkLst>
              <pc:docMk/>
              <pc:sldMasterMk cId="557395136" sldId="2147483648"/>
              <pc:sldLayoutMk cId="1019273219" sldId="2147483661"/>
              <ac:spMk id="41" creationId="{F780618E-391B-AE43-9D21-40405098153E}"/>
            </ac:spMkLst>
          </pc:spChg>
          <pc:spChg chg="mod">
            <ac:chgData name="Mendoza, Armando" userId="205eb9f4-c94c-46c3-8907-8d3fae7c0864" providerId="ADAL" clId="{58CF63A7-1010-2441-85AC-EADD97BD8078}" dt="2024-07-01T22:57:56.337" v="28"/>
            <ac:spMkLst>
              <pc:docMk/>
              <pc:sldMasterMk cId="557395136" sldId="2147483648"/>
              <pc:sldLayoutMk cId="1019273219" sldId="2147483661"/>
              <ac:spMk id="42" creationId="{667F72C8-32C7-C04B-A62E-BA3F60B6A0B4}"/>
            </ac:spMkLst>
          </pc:spChg>
          <pc:spChg chg="mod">
            <ac:chgData name="Mendoza, Armando" userId="205eb9f4-c94c-46c3-8907-8d3fae7c0864" providerId="ADAL" clId="{58CF63A7-1010-2441-85AC-EADD97BD8078}" dt="2024-07-01T22:57:56.337" v="28"/>
            <ac:spMkLst>
              <pc:docMk/>
              <pc:sldMasterMk cId="557395136" sldId="2147483648"/>
              <pc:sldLayoutMk cId="1019273219" sldId="2147483661"/>
              <ac:spMk id="43" creationId="{417C50BA-EF6C-1644-8EA7-B81F63B1AE81}"/>
            </ac:spMkLst>
          </pc:spChg>
          <pc:spChg chg="mod">
            <ac:chgData name="Mendoza, Armando" userId="205eb9f4-c94c-46c3-8907-8d3fae7c0864" providerId="ADAL" clId="{58CF63A7-1010-2441-85AC-EADD97BD8078}" dt="2024-07-01T22:57:56.337" v="28"/>
            <ac:spMkLst>
              <pc:docMk/>
              <pc:sldMasterMk cId="557395136" sldId="2147483648"/>
              <pc:sldLayoutMk cId="1019273219" sldId="2147483661"/>
              <ac:spMk id="44" creationId="{595DCC3B-4125-0D42-9566-7D48B62ED9C0}"/>
            </ac:spMkLst>
          </pc:spChg>
          <pc:spChg chg="mod">
            <ac:chgData name="Mendoza, Armando" userId="205eb9f4-c94c-46c3-8907-8d3fae7c0864" providerId="ADAL" clId="{58CF63A7-1010-2441-85AC-EADD97BD8078}" dt="2024-07-01T22:57:56.337" v="28"/>
            <ac:spMkLst>
              <pc:docMk/>
              <pc:sldMasterMk cId="557395136" sldId="2147483648"/>
              <pc:sldLayoutMk cId="1019273219" sldId="2147483661"/>
              <ac:spMk id="45" creationId="{A948E43E-3EAD-414C-B8BC-90BB6F7C0932}"/>
            </ac:spMkLst>
          </pc:spChg>
          <pc:spChg chg="mod">
            <ac:chgData name="Mendoza, Armando" userId="205eb9f4-c94c-46c3-8907-8d3fae7c0864" providerId="ADAL" clId="{58CF63A7-1010-2441-85AC-EADD97BD8078}" dt="2024-07-01T22:57:56.337" v="28"/>
            <ac:spMkLst>
              <pc:docMk/>
              <pc:sldMasterMk cId="557395136" sldId="2147483648"/>
              <pc:sldLayoutMk cId="1019273219" sldId="2147483661"/>
              <ac:spMk id="46" creationId="{7CAB205B-7F7E-3047-BAC2-7245CEC4CFEA}"/>
            </ac:spMkLst>
          </pc:spChg>
          <pc:spChg chg="mod">
            <ac:chgData name="Mendoza, Armando" userId="205eb9f4-c94c-46c3-8907-8d3fae7c0864" providerId="ADAL" clId="{58CF63A7-1010-2441-85AC-EADD97BD8078}" dt="2024-07-01T22:57:56.337" v="28"/>
            <ac:spMkLst>
              <pc:docMk/>
              <pc:sldMasterMk cId="557395136" sldId="2147483648"/>
              <pc:sldLayoutMk cId="1019273219" sldId="2147483661"/>
              <ac:spMk id="47" creationId="{1750FE36-D677-4844-9DF0-EF52BB04BBCD}"/>
            </ac:spMkLst>
          </pc:spChg>
          <pc:spChg chg="mod">
            <ac:chgData name="Mendoza, Armando" userId="205eb9f4-c94c-46c3-8907-8d3fae7c0864" providerId="ADAL" clId="{58CF63A7-1010-2441-85AC-EADD97BD8078}" dt="2024-07-01T22:57:56.337" v="28"/>
            <ac:spMkLst>
              <pc:docMk/>
              <pc:sldMasterMk cId="557395136" sldId="2147483648"/>
              <pc:sldLayoutMk cId="1019273219" sldId="2147483661"/>
              <ac:spMk id="48" creationId="{F680A785-CBDB-9144-A949-5C086E35CB99}"/>
            </ac:spMkLst>
          </pc:spChg>
          <pc:spChg chg="mod">
            <ac:chgData name="Mendoza, Armando" userId="205eb9f4-c94c-46c3-8907-8d3fae7c0864" providerId="ADAL" clId="{58CF63A7-1010-2441-85AC-EADD97BD8078}" dt="2024-07-01T22:57:56.337" v="28"/>
            <ac:spMkLst>
              <pc:docMk/>
              <pc:sldMasterMk cId="557395136" sldId="2147483648"/>
              <pc:sldLayoutMk cId="1019273219" sldId="2147483661"/>
              <ac:spMk id="49" creationId="{1B6C96B1-6B06-DA41-B3FA-C7CB33439EB1}"/>
            </ac:spMkLst>
          </pc:spChg>
          <pc:spChg chg="mod">
            <ac:chgData name="Mendoza, Armando" userId="205eb9f4-c94c-46c3-8907-8d3fae7c0864" providerId="ADAL" clId="{58CF63A7-1010-2441-85AC-EADD97BD8078}" dt="2024-07-01T22:57:56.337" v="28"/>
            <ac:spMkLst>
              <pc:docMk/>
              <pc:sldMasterMk cId="557395136" sldId="2147483648"/>
              <pc:sldLayoutMk cId="1019273219" sldId="2147483661"/>
              <ac:spMk id="50" creationId="{F0AFBF7E-40F8-5246-B335-31B79805CD8E}"/>
            </ac:spMkLst>
          </pc:spChg>
          <pc:spChg chg="mod">
            <ac:chgData name="Mendoza, Armando" userId="205eb9f4-c94c-46c3-8907-8d3fae7c0864" providerId="ADAL" clId="{58CF63A7-1010-2441-85AC-EADD97BD8078}" dt="2024-07-01T22:57:56.337" v="28"/>
            <ac:spMkLst>
              <pc:docMk/>
              <pc:sldMasterMk cId="557395136" sldId="2147483648"/>
              <pc:sldLayoutMk cId="1019273219" sldId="2147483661"/>
              <ac:spMk id="51" creationId="{A1946321-6336-4C4B-B420-92FB3C479115}"/>
            </ac:spMkLst>
          </pc:spChg>
          <pc:spChg chg="mod">
            <ac:chgData name="Mendoza, Armando" userId="205eb9f4-c94c-46c3-8907-8d3fae7c0864" providerId="ADAL" clId="{58CF63A7-1010-2441-85AC-EADD97BD8078}" dt="2024-07-01T22:57:56.337" v="28"/>
            <ac:spMkLst>
              <pc:docMk/>
              <pc:sldMasterMk cId="557395136" sldId="2147483648"/>
              <pc:sldLayoutMk cId="1019273219" sldId="2147483661"/>
              <ac:spMk id="52" creationId="{9A057E38-B3B0-3648-BC79-F8331A1E5FE1}"/>
            </ac:spMkLst>
          </pc:spChg>
          <pc:spChg chg="mod">
            <ac:chgData name="Mendoza, Armando" userId="205eb9f4-c94c-46c3-8907-8d3fae7c0864" providerId="ADAL" clId="{58CF63A7-1010-2441-85AC-EADD97BD8078}" dt="2024-07-01T22:57:56.337" v="28"/>
            <ac:spMkLst>
              <pc:docMk/>
              <pc:sldMasterMk cId="557395136" sldId="2147483648"/>
              <pc:sldLayoutMk cId="1019273219" sldId="2147483661"/>
              <ac:spMk id="53" creationId="{E03000A3-018E-3B4A-8D2E-A497A8C08DD1}"/>
            </ac:spMkLst>
          </pc:spChg>
          <pc:spChg chg="mod">
            <ac:chgData name="Mendoza, Armando" userId="205eb9f4-c94c-46c3-8907-8d3fae7c0864" providerId="ADAL" clId="{58CF63A7-1010-2441-85AC-EADD97BD8078}" dt="2024-07-01T22:57:56.337" v="28"/>
            <ac:spMkLst>
              <pc:docMk/>
              <pc:sldMasterMk cId="557395136" sldId="2147483648"/>
              <pc:sldLayoutMk cId="1019273219" sldId="2147483661"/>
              <ac:spMk id="54" creationId="{3921FDF8-1C25-1645-A2A8-4F645A813E62}"/>
            </ac:spMkLst>
          </pc:spChg>
          <pc:spChg chg="mod">
            <ac:chgData name="Mendoza, Armando" userId="205eb9f4-c94c-46c3-8907-8d3fae7c0864" providerId="ADAL" clId="{58CF63A7-1010-2441-85AC-EADD97BD8078}" dt="2024-07-01T22:57:56.337" v="28"/>
            <ac:spMkLst>
              <pc:docMk/>
              <pc:sldMasterMk cId="557395136" sldId="2147483648"/>
              <pc:sldLayoutMk cId="1019273219" sldId="2147483661"/>
              <ac:spMk id="55" creationId="{AE3BC9B0-82E1-814A-AAD2-4C655C8B91EF}"/>
            </ac:spMkLst>
          </pc:spChg>
          <pc:spChg chg="mod">
            <ac:chgData name="Mendoza, Armando" userId="205eb9f4-c94c-46c3-8907-8d3fae7c0864" providerId="ADAL" clId="{58CF63A7-1010-2441-85AC-EADD97BD8078}" dt="2024-07-01T22:57:56.337" v="28"/>
            <ac:spMkLst>
              <pc:docMk/>
              <pc:sldMasterMk cId="557395136" sldId="2147483648"/>
              <pc:sldLayoutMk cId="1019273219" sldId="2147483661"/>
              <ac:spMk id="56" creationId="{8E76E526-4715-3A49-A231-C045E0213E8B}"/>
            </ac:spMkLst>
          </pc:spChg>
          <pc:spChg chg="mod">
            <ac:chgData name="Mendoza, Armando" userId="205eb9f4-c94c-46c3-8907-8d3fae7c0864" providerId="ADAL" clId="{58CF63A7-1010-2441-85AC-EADD97BD8078}" dt="2024-07-01T22:57:56.337" v="28"/>
            <ac:spMkLst>
              <pc:docMk/>
              <pc:sldMasterMk cId="557395136" sldId="2147483648"/>
              <pc:sldLayoutMk cId="1019273219" sldId="2147483661"/>
              <ac:spMk id="57" creationId="{0DF3453D-F81D-7C46-AC3C-7AB97BDB3A0C}"/>
            </ac:spMkLst>
          </pc:spChg>
          <pc:spChg chg="mod">
            <ac:chgData name="Mendoza, Armando" userId="205eb9f4-c94c-46c3-8907-8d3fae7c0864" providerId="ADAL" clId="{58CF63A7-1010-2441-85AC-EADD97BD8078}" dt="2024-07-01T22:57:56.337" v="28"/>
            <ac:spMkLst>
              <pc:docMk/>
              <pc:sldMasterMk cId="557395136" sldId="2147483648"/>
              <pc:sldLayoutMk cId="1019273219" sldId="2147483661"/>
              <ac:spMk id="58" creationId="{75050BBB-80AE-8E4B-B350-F372A4128E0C}"/>
            </ac:spMkLst>
          </pc:spChg>
        </pc:sldLayoutChg>
        <pc:sldLayoutChg chg="modSp">
          <pc:chgData name="Mendoza, Armando" userId="205eb9f4-c94c-46c3-8907-8d3fae7c0864" providerId="ADAL" clId="{58CF63A7-1010-2441-85AC-EADD97BD8078}" dt="2024-07-01T22:57:56.337" v="28"/>
          <pc:sldLayoutMkLst>
            <pc:docMk/>
            <pc:sldMasterMk cId="557395136" sldId="2147483648"/>
            <pc:sldLayoutMk cId="3458703649" sldId="2147483674"/>
          </pc:sldLayoutMkLst>
          <pc:spChg chg="mod">
            <ac:chgData name="Mendoza, Armando" userId="205eb9f4-c94c-46c3-8907-8d3fae7c0864" providerId="ADAL" clId="{58CF63A7-1010-2441-85AC-EADD97BD8078}" dt="2024-07-01T22:57:56.337" v="28"/>
            <ac:spMkLst>
              <pc:docMk/>
              <pc:sldMasterMk cId="557395136" sldId="2147483648"/>
              <pc:sldLayoutMk cId="3458703649" sldId="2147483674"/>
              <ac:spMk id="9" creationId="{4316CF6E-FACD-B84D-93CA-7D0A84B945B7}"/>
            </ac:spMkLst>
          </pc:spChg>
          <pc:spChg chg="mod">
            <ac:chgData name="Mendoza, Armando" userId="205eb9f4-c94c-46c3-8907-8d3fae7c0864" providerId="ADAL" clId="{58CF63A7-1010-2441-85AC-EADD97BD8078}" dt="2024-07-01T22:57:56.337" v="28"/>
            <ac:spMkLst>
              <pc:docMk/>
              <pc:sldMasterMk cId="557395136" sldId="2147483648"/>
              <pc:sldLayoutMk cId="3458703649" sldId="2147483674"/>
              <ac:spMk id="10" creationId="{B784F85F-FE4F-254E-B1D6-ED649EF28169}"/>
            </ac:spMkLst>
          </pc:spChg>
          <pc:spChg chg="mod">
            <ac:chgData name="Mendoza, Armando" userId="205eb9f4-c94c-46c3-8907-8d3fae7c0864" providerId="ADAL" clId="{58CF63A7-1010-2441-85AC-EADD97BD8078}" dt="2024-07-01T22:57:56.337" v="28"/>
            <ac:spMkLst>
              <pc:docMk/>
              <pc:sldMasterMk cId="557395136" sldId="2147483648"/>
              <pc:sldLayoutMk cId="3458703649" sldId="2147483674"/>
              <ac:spMk id="11" creationId="{E5E0A8C4-39BA-8541-AD5E-A7FFE2B42ECC}"/>
            </ac:spMkLst>
          </pc:spChg>
          <pc:spChg chg="mod">
            <ac:chgData name="Mendoza, Armando" userId="205eb9f4-c94c-46c3-8907-8d3fae7c0864" providerId="ADAL" clId="{58CF63A7-1010-2441-85AC-EADD97BD8078}" dt="2024-07-01T22:57:56.337" v="28"/>
            <ac:spMkLst>
              <pc:docMk/>
              <pc:sldMasterMk cId="557395136" sldId="2147483648"/>
              <pc:sldLayoutMk cId="3458703649" sldId="2147483674"/>
              <ac:spMk id="12" creationId="{88074A1F-6114-964A-9D06-8ACE98E27D30}"/>
            </ac:spMkLst>
          </pc:spChg>
          <pc:spChg chg="mod">
            <ac:chgData name="Mendoza, Armando" userId="205eb9f4-c94c-46c3-8907-8d3fae7c0864" providerId="ADAL" clId="{58CF63A7-1010-2441-85AC-EADD97BD8078}" dt="2024-07-01T22:57:56.337" v="28"/>
            <ac:spMkLst>
              <pc:docMk/>
              <pc:sldMasterMk cId="557395136" sldId="2147483648"/>
              <pc:sldLayoutMk cId="3458703649" sldId="2147483674"/>
              <ac:spMk id="13" creationId="{4689C4B3-F4B9-F349-BEFE-EB49E7D53AAE}"/>
            </ac:spMkLst>
          </pc:spChg>
          <pc:spChg chg="mod">
            <ac:chgData name="Mendoza, Armando" userId="205eb9f4-c94c-46c3-8907-8d3fae7c0864" providerId="ADAL" clId="{58CF63A7-1010-2441-85AC-EADD97BD8078}" dt="2024-07-01T22:57:56.337" v="28"/>
            <ac:spMkLst>
              <pc:docMk/>
              <pc:sldMasterMk cId="557395136" sldId="2147483648"/>
              <pc:sldLayoutMk cId="3458703649" sldId="2147483674"/>
              <ac:spMk id="14" creationId="{572A4FE6-C459-8340-9D52-0CBA6CC4FBCE}"/>
            </ac:spMkLst>
          </pc:spChg>
          <pc:spChg chg="mod">
            <ac:chgData name="Mendoza, Armando" userId="205eb9f4-c94c-46c3-8907-8d3fae7c0864" providerId="ADAL" clId="{58CF63A7-1010-2441-85AC-EADD97BD8078}" dt="2024-07-01T22:57:56.337" v="28"/>
            <ac:spMkLst>
              <pc:docMk/>
              <pc:sldMasterMk cId="557395136" sldId="2147483648"/>
              <pc:sldLayoutMk cId="3458703649" sldId="2147483674"/>
              <ac:spMk id="15" creationId="{157BC8B1-1CD2-124B-B366-7232B8891BDE}"/>
            </ac:spMkLst>
          </pc:spChg>
          <pc:spChg chg="mod">
            <ac:chgData name="Mendoza, Armando" userId="205eb9f4-c94c-46c3-8907-8d3fae7c0864" providerId="ADAL" clId="{58CF63A7-1010-2441-85AC-EADD97BD8078}" dt="2024-07-01T22:57:56.337" v="28"/>
            <ac:spMkLst>
              <pc:docMk/>
              <pc:sldMasterMk cId="557395136" sldId="2147483648"/>
              <pc:sldLayoutMk cId="3458703649" sldId="2147483674"/>
              <ac:spMk id="16" creationId="{8F0A2CFD-B250-0B49-9CDD-89AEB18251AE}"/>
            </ac:spMkLst>
          </pc:spChg>
          <pc:spChg chg="mod">
            <ac:chgData name="Mendoza, Armando" userId="205eb9f4-c94c-46c3-8907-8d3fae7c0864" providerId="ADAL" clId="{58CF63A7-1010-2441-85AC-EADD97BD8078}" dt="2024-07-01T22:57:56.337" v="28"/>
            <ac:spMkLst>
              <pc:docMk/>
              <pc:sldMasterMk cId="557395136" sldId="2147483648"/>
              <pc:sldLayoutMk cId="3458703649" sldId="2147483674"/>
              <ac:spMk id="17" creationId="{1E678C18-9B24-8440-BB1F-96CDE795B597}"/>
            </ac:spMkLst>
          </pc:spChg>
          <pc:spChg chg="mod">
            <ac:chgData name="Mendoza, Armando" userId="205eb9f4-c94c-46c3-8907-8d3fae7c0864" providerId="ADAL" clId="{58CF63A7-1010-2441-85AC-EADD97BD8078}" dt="2024-07-01T22:57:56.337" v="28"/>
            <ac:spMkLst>
              <pc:docMk/>
              <pc:sldMasterMk cId="557395136" sldId="2147483648"/>
              <pc:sldLayoutMk cId="3458703649" sldId="2147483674"/>
              <ac:spMk id="18" creationId="{AFA42328-C625-9842-93A0-21718C5C17B2}"/>
            </ac:spMkLst>
          </pc:spChg>
          <pc:spChg chg="mod">
            <ac:chgData name="Mendoza, Armando" userId="205eb9f4-c94c-46c3-8907-8d3fae7c0864" providerId="ADAL" clId="{58CF63A7-1010-2441-85AC-EADD97BD8078}" dt="2024-07-01T22:57:56.337" v="28"/>
            <ac:spMkLst>
              <pc:docMk/>
              <pc:sldMasterMk cId="557395136" sldId="2147483648"/>
              <pc:sldLayoutMk cId="3458703649" sldId="2147483674"/>
              <ac:spMk id="19" creationId="{17DE042B-96DE-3443-84F5-B19039FA35D4}"/>
            </ac:spMkLst>
          </pc:spChg>
          <pc:spChg chg="mod">
            <ac:chgData name="Mendoza, Armando" userId="205eb9f4-c94c-46c3-8907-8d3fae7c0864" providerId="ADAL" clId="{58CF63A7-1010-2441-85AC-EADD97BD8078}" dt="2024-07-01T22:57:56.337" v="28"/>
            <ac:spMkLst>
              <pc:docMk/>
              <pc:sldMasterMk cId="557395136" sldId="2147483648"/>
              <pc:sldLayoutMk cId="3458703649" sldId="2147483674"/>
              <ac:spMk id="20" creationId="{F3E15C22-2B0E-E24F-AF33-FEDBC6338C3F}"/>
            </ac:spMkLst>
          </pc:spChg>
          <pc:spChg chg="mod">
            <ac:chgData name="Mendoza, Armando" userId="205eb9f4-c94c-46c3-8907-8d3fae7c0864" providerId="ADAL" clId="{58CF63A7-1010-2441-85AC-EADD97BD8078}" dt="2024-07-01T22:57:56.337" v="28"/>
            <ac:spMkLst>
              <pc:docMk/>
              <pc:sldMasterMk cId="557395136" sldId="2147483648"/>
              <pc:sldLayoutMk cId="3458703649" sldId="2147483674"/>
              <ac:spMk id="21" creationId="{69FDF8A9-502D-314A-88C2-373F739BDF32}"/>
            </ac:spMkLst>
          </pc:spChg>
          <pc:spChg chg="mod">
            <ac:chgData name="Mendoza, Armando" userId="205eb9f4-c94c-46c3-8907-8d3fae7c0864" providerId="ADAL" clId="{58CF63A7-1010-2441-85AC-EADD97BD8078}" dt="2024-07-01T22:57:56.337" v="28"/>
            <ac:spMkLst>
              <pc:docMk/>
              <pc:sldMasterMk cId="557395136" sldId="2147483648"/>
              <pc:sldLayoutMk cId="3458703649" sldId="2147483674"/>
              <ac:spMk id="22" creationId="{11465E96-E5EF-7A42-81F1-336453BD38EE}"/>
            </ac:spMkLst>
          </pc:spChg>
          <pc:spChg chg="mod">
            <ac:chgData name="Mendoza, Armando" userId="205eb9f4-c94c-46c3-8907-8d3fae7c0864" providerId="ADAL" clId="{58CF63A7-1010-2441-85AC-EADD97BD8078}" dt="2024-07-01T22:57:56.337" v="28"/>
            <ac:spMkLst>
              <pc:docMk/>
              <pc:sldMasterMk cId="557395136" sldId="2147483648"/>
              <pc:sldLayoutMk cId="3458703649" sldId="2147483674"/>
              <ac:spMk id="23" creationId="{E51D03EF-E495-5841-9FF4-D3EB33CDC780}"/>
            </ac:spMkLst>
          </pc:spChg>
          <pc:spChg chg="mod">
            <ac:chgData name="Mendoza, Armando" userId="205eb9f4-c94c-46c3-8907-8d3fae7c0864" providerId="ADAL" clId="{58CF63A7-1010-2441-85AC-EADD97BD8078}" dt="2024-07-01T22:57:56.337" v="28"/>
            <ac:spMkLst>
              <pc:docMk/>
              <pc:sldMasterMk cId="557395136" sldId="2147483648"/>
              <pc:sldLayoutMk cId="3458703649" sldId="2147483674"/>
              <ac:spMk id="24" creationId="{9174423C-6014-454F-B11F-05217952100B}"/>
            </ac:spMkLst>
          </pc:spChg>
          <pc:spChg chg="mod">
            <ac:chgData name="Mendoza, Armando" userId="205eb9f4-c94c-46c3-8907-8d3fae7c0864" providerId="ADAL" clId="{58CF63A7-1010-2441-85AC-EADD97BD8078}" dt="2024-07-01T22:57:56.337" v="28"/>
            <ac:spMkLst>
              <pc:docMk/>
              <pc:sldMasterMk cId="557395136" sldId="2147483648"/>
              <pc:sldLayoutMk cId="3458703649" sldId="2147483674"/>
              <ac:spMk id="25" creationId="{DA436823-7119-2345-A6C2-22496FCC2E43}"/>
            </ac:spMkLst>
          </pc:spChg>
          <pc:spChg chg="mod">
            <ac:chgData name="Mendoza, Armando" userId="205eb9f4-c94c-46c3-8907-8d3fae7c0864" providerId="ADAL" clId="{58CF63A7-1010-2441-85AC-EADD97BD8078}" dt="2024-07-01T22:57:56.337" v="28"/>
            <ac:spMkLst>
              <pc:docMk/>
              <pc:sldMasterMk cId="557395136" sldId="2147483648"/>
              <pc:sldLayoutMk cId="3458703649" sldId="2147483674"/>
              <ac:spMk id="26" creationId="{8DCFBB49-E584-2D41-9BF2-0D4EFE0B933E}"/>
            </ac:spMkLst>
          </pc:spChg>
          <pc:spChg chg="mod">
            <ac:chgData name="Mendoza, Armando" userId="205eb9f4-c94c-46c3-8907-8d3fae7c0864" providerId="ADAL" clId="{58CF63A7-1010-2441-85AC-EADD97BD8078}" dt="2024-07-01T22:57:56.337" v="28"/>
            <ac:spMkLst>
              <pc:docMk/>
              <pc:sldMasterMk cId="557395136" sldId="2147483648"/>
              <pc:sldLayoutMk cId="3458703649" sldId="2147483674"/>
              <ac:spMk id="27" creationId="{07483527-2892-0444-A193-CC0A2F9AD078}"/>
            </ac:spMkLst>
          </pc:spChg>
          <pc:spChg chg="mod">
            <ac:chgData name="Mendoza, Armando" userId="205eb9f4-c94c-46c3-8907-8d3fae7c0864" providerId="ADAL" clId="{58CF63A7-1010-2441-85AC-EADD97BD8078}" dt="2024-07-01T22:57:56.337" v="28"/>
            <ac:spMkLst>
              <pc:docMk/>
              <pc:sldMasterMk cId="557395136" sldId="2147483648"/>
              <pc:sldLayoutMk cId="3458703649" sldId="2147483674"/>
              <ac:spMk id="28" creationId="{9DF0EA30-81B3-B949-A3DF-AACC9A2255F1}"/>
            </ac:spMkLst>
          </pc:spChg>
          <pc:spChg chg="mod">
            <ac:chgData name="Mendoza, Armando" userId="205eb9f4-c94c-46c3-8907-8d3fae7c0864" providerId="ADAL" clId="{58CF63A7-1010-2441-85AC-EADD97BD8078}" dt="2024-07-01T22:57:56.337" v="28"/>
            <ac:spMkLst>
              <pc:docMk/>
              <pc:sldMasterMk cId="557395136" sldId="2147483648"/>
              <pc:sldLayoutMk cId="3458703649" sldId="2147483674"/>
              <ac:spMk id="29" creationId="{8E16139C-8132-BA4F-A420-67B50C4669F1}"/>
            </ac:spMkLst>
          </pc:spChg>
          <pc:spChg chg="mod">
            <ac:chgData name="Mendoza, Armando" userId="205eb9f4-c94c-46c3-8907-8d3fae7c0864" providerId="ADAL" clId="{58CF63A7-1010-2441-85AC-EADD97BD8078}" dt="2024-07-01T22:57:56.337" v="28"/>
            <ac:spMkLst>
              <pc:docMk/>
              <pc:sldMasterMk cId="557395136" sldId="2147483648"/>
              <pc:sldLayoutMk cId="3458703649" sldId="2147483674"/>
              <ac:spMk id="30" creationId="{76DDEBC3-DE9B-384D-B0B0-82E2F900F79D}"/>
            </ac:spMkLst>
          </pc:spChg>
          <pc:spChg chg="mod">
            <ac:chgData name="Mendoza, Armando" userId="205eb9f4-c94c-46c3-8907-8d3fae7c0864" providerId="ADAL" clId="{58CF63A7-1010-2441-85AC-EADD97BD8078}" dt="2024-07-01T22:57:56.337" v="28"/>
            <ac:spMkLst>
              <pc:docMk/>
              <pc:sldMasterMk cId="557395136" sldId="2147483648"/>
              <pc:sldLayoutMk cId="3458703649" sldId="2147483674"/>
              <ac:spMk id="31" creationId="{FF2CAE57-8E10-1742-800E-C7D06EE1EA36}"/>
            </ac:spMkLst>
          </pc:spChg>
          <pc:spChg chg="mod">
            <ac:chgData name="Mendoza, Armando" userId="205eb9f4-c94c-46c3-8907-8d3fae7c0864" providerId="ADAL" clId="{58CF63A7-1010-2441-85AC-EADD97BD8078}" dt="2024-07-01T22:57:56.337" v="28"/>
            <ac:spMkLst>
              <pc:docMk/>
              <pc:sldMasterMk cId="557395136" sldId="2147483648"/>
              <pc:sldLayoutMk cId="3458703649" sldId="2147483674"/>
              <ac:spMk id="32" creationId="{2CC1A04B-ACC1-AD46-A9E3-059E67030987}"/>
            </ac:spMkLst>
          </pc:spChg>
          <pc:spChg chg="mod">
            <ac:chgData name="Mendoza, Armando" userId="205eb9f4-c94c-46c3-8907-8d3fae7c0864" providerId="ADAL" clId="{58CF63A7-1010-2441-85AC-EADD97BD8078}" dt="2024-07-01T22:57:56.337" v="28"/>
            <ac:spMkLst>
              <pc:docMk/>
              <pc:sldMasterMk cId="557395136" sldId="2147483648"/>
              <pc:sldLayoutMk cId="3458703649" sldId="2147483674"/>
              <ac:spMk id="33" creationId="{D260967B-7983-B34F-829F-FF562ABAAF24}"/>
            </ac:spMkLst>
          </pc:spChg>
          <pc:spChg chg="mod">
            <ac:chgData name="Mendoza, Armando" userId="205eb9f4-c94c-46c3-8907-8d3fae7c0864" providerId="ADAL" clId="{58CF63A7-1010-2441-85AC-EADD97BD8078}" dt="2024-07-01T22:57:56.337" v="28"/>
            <ac:spMkLst>
              <pc:docMk/>
              <pc:sldMasterMk cId="557395136" sldId="2147483648"/>
              <pc:sldLayoutMk cId="3458703649" sldId="2147483674"/>
              <ac:spMk id="34" creationId="{59BF7E24-B805-AD4F-9EB7-6F858AD6D7ED}"/>
            </ac:spMkLst>
          </pc:spChg>
          <pc:spChg chg="mod">
            <ac:chgData name="Mendoza, Armando" userId="205eb9f4-c94c-46c3-8907-8d3fae7c0864" providerId="ADAL" clId="{58CF63A7-1010-2441-85AC-EADD97BD8078}" dt="2024-07-01T22:57:56.337" v="28"/>
            <ac:spMkLst>
              <pc:docMk/>
              <pc:sldMasterMk cId="557395136" sldId="2147483648"/>
              <pc:sldLayoutMk cId="3458703649" sldId="2147483674"/>
              <ac:spMk id="35" creationId="{71F06683-0D06-DD46-A2DD-1BB9D257DB69}"/>
            </ac:spMkLst>
          </pc:spChg>
          <pc:spChg chg="mod">
            <ac:chgData name="Mendoza, Armando" userId="205eb9f4-c94c-46c3-8907-8d3fae7c0864" providerId="ADAL" clId="{58CF63A7-1010-2441-85AC-EADD97BD8078}" dt="2024-07-01T22:57:56.337" v="28"/>
            <ac:spMkLst>
              <pc:docMk/>
              <pc:sldMasterMk cId="557395136" sldId="2147483648"/>
              <pc:sldLayoutMk cId="3458703649" sldId="2147483674"/>
              <ac:spMk id="36" creationId="{C9150D58-7770-1947-840B-5E0134F69E3D}"/>
            </ac:spMkLst>
          </pc:spChg>
          <pc:spChg chg="mod">
            <ac:chgData name="Mendoza, Armando" userId="205eb9f4-c94c-46c3-8907-8d3fae7c0864" providerId="ADAL" clId="{58CF63A7-1010-2441-85AC-EADD97BD8078}" dt="2024-07-01T22:57:56.337" v="28"/>
            <ac:spMkLst>
              <pc:docMk/>
              <pc:sldMasterMk cId="557395136" sldId="2147483648"/>
              <pc:sldLayoutMk cId="3458703649" sldId="2147483674"/>
              <ac:spMk id="37" creationId="{918986A3-76B3-2648-96FB-DA68AB1259CE}"/>
            </ac:spMkLst>
          </pc:spChg>
          <pc:spChg chg="mod">
            <ac:chgData name="Mendoza, Armando" userId="205eb9f4-c94c-46c3-8907-8d3fae7c0864" providerId="ADAL" clId="{58CF63A7-1010-2441-85AC-EADD97BD8078}" dt="2024-07-01T22:57:56.337" v="28"/>
            <ac:spMkLst>
              <pc:docMk/>
              <pc:sldMasterMk cId="557395136" sldId="2147483648"/>
              <pc:sldLayoutMk cId="3458703649" sldId="2147483674"/>
              <ac:spMk id="38" creationId="{889FAFC6-3930-E543-8BB8-B9B55500EBFF}"/>
            </ac:spMkLst>
          </pc:spChg>
          <pc:spChg chg="mod">
            <ac:chgData name="Mendoza, Armando" userId="205eb9f4-c94c-46c3-8907-8d3fae7c0864" providerId="ADAL" clId="{58CF63A7-1010-2441-85AC-EADD97BD8078}" dt="2024-07-01T22:57:56.337" v="28"/>
            <ac:spMkLst>
              <pc:docMk/>
              <pc:sldMasterMk cId="557395136" sldId="2147483648"/>
              <pc:sldLayoutMk cId="3458703649" sldId="2147483674"/>
              <ac:spMk id="39" creationId="{BF09C280-B250-FF4F-B9B5-846736EBEEAB}"/>
            </ac:spMkLst>
          </pc:spChg>
          <pc:spChg chg="mod">
            <ac:chgData name="Mendoza, Armando" userId="205eb9f4-c94c-46c3-8907-8d3fae7c0864" providerId="ADAL" clId="{58CF63A7-1010-2441-85AC-EADD97BD8078}" dt="2024-07-01T22:57:56.337" v="28"/>
            <ac:spMkLst>
              <pc:docMk/>
              <pc:sldMasterMk cId="557395136" sldId="2147483648"/>
              <pc:sldLayoutMk cId="3458703649" sldId="2147483674"/>
              <ac:spMk id="40" creationId="{1B6A4FC1-F3B9-1140-815C-C3639842AD8C}"/>
            </ac:spMkLst>
          </pc:spChg>
          <pc:spChg chg="mod">
            <ac:chgData name="Mendoza, Armando" userId="205eb9f4-c94c-46c3-8907-8d3fae7c0864" providerId="ADAL" clId="{58CF63A7-1010-2441-85AC-EADD97BD8078}" dt="2024-07-01T22:57:56.337" v="28"/>
            <ac:spMkLst>
              <pc:docMk/>
              <pc:sldMasterMk cId="557395136" sldId="2147483648"/>
              <pc:sldLayoutMk cId="3458703649" sldId="2147483674"/>
              <ac:spMk id="41" creationId="{704D3D65-2AF8-6042-A69B-A08C90F654F8}"/>
            </ac:spMkLst>
          </pc:spChg>
          <pc:spChg chg="mod">
            <ac:chgData name="Mendoza, Armando" userId="205eb9f4-c94c-46c3-8907-8d3fae7c0864" providerId="ADAL" clId="{58CF63A7-1010-2441-85AC-EADD97BD8078}" dt="2024-07-01T22:57:56.337" v="28"/>
            <ac:spMkLst>
              <pc:docMk/>
              <pc:sldMasterMk cId="557395136" sldId="2147483648"/>
              <pc:sldLayoutMk cId="3458703649" sldId="2147483674"/>
              <ac:spMk id="42" creationId="{A82C45E3-C140-6346-86EB-2E64D860BC29}"/>
            </ac:spMkLst>
          </pc:spChg>
          <pc:spChg chg="mod">
            <ac:chgData name="Mendoza, Armando" userId="205eb9f4-c94c-46c3-8907-8d3fae7c0864" providerId="ADAL" clId="{58CF63A7-1010-2441-85AC-EADD97BD8078}" dt="2024-07-01T22:57:56.337" v="28"/>
            <ac:spMkLst>
              <pc:docMk/>
              <pc:sldMasterMk cId="557395136" sldId="2147483648"/>
              <pc:sldLayoutMk cId="3458703649" sldId="2147483674"/>
              <ac:spMk id="43" creationId="{67B769AE-62C0-6343-95C9-DC43D90EC0B9}"/>
            </ac:spMkLst>
          </pc:spChg>
          <pc:spChg chg="mod">
            <ac:chgData name="Mendoza, Armando" userId="205eb9f4-c94c-46c3-8907-8d3fae7c0864" providerId="ADAL" clId="{58CF63A7-1010-2441-85AC-EADD97BD8078}" dt="2024-07-01T22:57:56.337" v="28"/>
            <ac:spMkLst>
              <pc:docMk/>
              <pc:sldMasterMk cId="557395136" sldId="2147483648"/>
              <pc:sldLayoutMk cId="3458703649" sldId="2147483674"/>
              <ac:spMk id="44" creationId="{EE8737E2-99D9-064D-B9C6-A046D3D63485}"/>
            </ac:spMkLst>
          </pc:spChg>
          <pc:spChg chg="mod">
            <ac:chgData name="Mendoza, Armando" userId="205eb9f4-c94c-46c3-8907-8d3fae7c0864" providerId="ADAL" clId="{58CF63A7-1010-2441-85AC-EADD97BD8078}" dt="2024-07-01T22:57:56.337" v="28"/>
            <ac:spMkLst>
              <pc:docMk/>
              <pc:sldMasterMk cId="557395136" sldId="2147483648"/>
              <pc:sldLayoutMk cId="3458703649" sldId="2147483674"/>
              <ac:spMk id="45" creationId="{A7D46DED-09A0-5646-88F8-C080298AC330}"/>
            </ac:spMkLst>
          </pc:spChg>
          <pc:spChg chg="mod">
            <ac:chgData name="Mendoza, Armando" userId="205eb9f4-c94c-46c3-8907-8d3fae7c0864" providerId="ADAL" clId="{58CF63A7-1010-2441-85AC-EADD97BD8078}" dt="2024-07-01T22:57:56.337" v="28"/>
            <ac:spMkLst>
              <pc:docMk/>
              <pc:sldMasterMk cId="557395136" sldId="2147483648"/>
              <pc:sldLayoutMk cId="3458703649" sldId="2147483674"/>
              <ac:spMk id="46" creationId="{0B75D982-2727-0847-A67A-0BA39378D0E1}"/>
            </ac:spMkLst>
          </pc:spChg>
          <pc:spChg chg="mod">
            <ac:chgData name="Mendoza, Armando" userId="205eb9f4-c94c-46c3-8907-8d3fae7c0864" providerId="ADAL" clId="{58CF63A7-1010-2441-85AC-EADD97BD8078}" dt="2024-07-01T22:57:56.337" v="28"/>
            <ac:spMkLst>
              <pc:docMk/>
              <pc:sldMasterMk cId="557395136" sldId="2147483648"/>
              <pc:sldLayoutMk cId="3458703649" sldId="2147483674"/>
              <ac:spMk id="47" creationId="{719E1BAD-9890-7648-A631-D03FE262FD0C}"/>
            </ac:spMkLst>
          </pc:spChg>
          <pc:spChg chg="mod">
            <ac:chgData name="Mendoza, Armando" userId="205eb9f4-c94c-46c3-8907-8d3fae7c0864" providerId="ADAL" clId="{58CF63A7-1010-2441-85AC-EADD97BD8078}" dt="2024-07-01T22:57:56.337" v="28"/>
            <ac:spMkLst>
              <pc:docMk/>
              <pc:sldMasterMk cId="557395136" sldId="2147483648"/>
              <pc:sldLayoutMk cId="3458703649" sldId="2147483674"/>
              <ac:spMk id="48" creationId="{DA750C7B-47EA-614F-9E6D-F3175C64A3AC}"/>
            </ac:spMkLst>
          </pc:spChg>
          <pc:spChg chg="mod">
            <ac:chgData name="Mendoza, Armando" userId="205eb9f4-c94c-46c3-8907-8d3fae7c0864" providerId="ADAL" clId="{58CF63A7-1010-2441-85AC-EADD97BD8078}" dt="2024-07-01T22:57:56.337" v="28"/>
            <ac:spMkLst>
              <pc:docMk/>
              <pc:sldMasterMk cId="557395136" sldId="2147483648"/>
              <pc:sldLayoutMk cId="3458703649" sldId="2147483674"/>
              <ac:spMk id="49" creationId="{98BD150D-70A3-5B4D-A2A2-20C9BA855115}"/>
            </ac:spMkLst>
          </pc:spChg>
          <pc:spChg chg="mod">
            <ac:chgData name="Mendoza, Armando" userId="205eb9f4-c94c-46c3-8907-8d3fae7c0864" providerId="ADAL" clId="{58CF63A7-1010-2441-85AC-EADD97BD8078}" dt="2024-07-01T22:57:56.337" v="28"/>
            <ac:spMkLst>
              <pc:docMk/>
              <pc:sldMasterMk cId="557395136" sldId="2147483648"/>
              <pc:sldLayoutMk cId="3458703649" sldId="2147483674"/>
              <ac:spMk id="50" creationId="{081E9DDD-B7A0-5942-B10A-54B1D024150F}"/>
            </ac:spMkLst>
          </pc:spChg>
          <pc:spChg chg="mod">
            <ac:chgData name="Mendoza, Armando" userId="205eb9f4-c94c-46c3-8907-8d3fae7c0864" providerId="ADAL" clId="{58CF63A7-1010-2441-85AC-EADD97BD8078}" dt="2024-07-01T22:57:56.337" v="28"/>
            <ac:spMkLst>
              <pc:docMk/>
              <pc:sldMasterMk cId="557395136" sldId="2147483648"/>
              <pc:sldLayoutMk cId="3458703649" sldId="2147483674"/>
              <ac:spMk id="51" creationId="{39D8A937-A667-A849-BE19-BF5AE9F7488E}"/>
            </ac:spMkLst>
          </pc:spChg>
          <pc:spChg chg="mod">
            <ac:chgData name="Mendoza, Armando" userId="205eb9f4-c94c-46c3-8907-8d3fae7c0864" providerId="ADAL" clId="{58CF63A7-1010-2441-85AC-EADD97BD8078}" dt="2024-07-01T22:57:56.337" v="28"/>
            <ac:spMkLst>
              <pc:docMk/>
              <pc:sldMasterMk cId="557395136" sldId="2147483648"/>
              <pc:sldLayoutMk cId="3458703649" sldId="2147483674"/>
              <ac:spMk id="52" creationId="{7FF2E1DD-7A57-5944-AC43-D6B6F4B77651}"/>
            </ac:spMkLst>
          </pc:spChg>
          <pc:spChg chg="mod">
            <ac:chgData name="Mendoza, Armando" userId="205eb9f4-c94c-46c3-8907-8d3fae7c0864" providerId="ADAL" clId="{58CF63A7-1010-2441-85AC-EADD97BD8078}" dt="2024-07-01T22:57:56.337" v="28"/>
            <ac:spMkLst>
              <pc:docMk/>
              <pc:sldMasterMk cId="557395136" sldId="2147483648"/>
              <pc:sldLayoutMk cId="3458703649" sldId="2147483674"/>
              <ac:spMk id="53" creationId="{B4992069-362B-5747-80D3-201B5ACDBB99}"/>
            </ac:spMkLst>
          </pc:spChg>
          <pc:spChg chg="mod">
            <ac:chgData name="Mendoza, Armando" userId="205eb9f4-c94c-46c3-8907-8d3fae7c0864" providerId="ADAL" clId="{58CF63A7-1010-2441-85AC-EADD97BD8078}" dt="2024-07-01T22:57:56.337" v="28"/>
            <ac:spMkLst>
              <pc:docMk/>
              <pc:sldMasterMk cId="557395136" sldId="2147483648"/>
              <pc:sldLayoutMk cId="3458703649" sldId="2147483674"/>
              <ac:spMk id="54" creationId="{1B49EBED-3852-6E46-A596-D3C5D87D4B1C}"/>
            </ac:spMkLst>
          </pc:spChg>
          <pc:spChg chg="mod">
            <ac:chgData name="Mendoza, Armando" userId="205eb9f4-c94c-46c3-8907-8d3fae7c0864" providerId="ADAL" clId="{58CF63A7-1010-2441-85AC-EADD97BD8078}" dt="2024-07-01T22:57:56.337" v="28"/>
            <ac:spMkLst>
              <pc:docMk/>
              <pc:sldMasterMk cId="557395136" sldId="2147483648"/>
              <pc:sldLayoutMk cId="3458703649" sldId="2147483674"/>
              <ac:spMk id="55" creationId="{E57CB83C-417D-874D-B0D9-09C7D414A9D3}"/>
            </ac:spMkLst>
          </pc:spChg>
          <pc:spChg chg="mod">
            <ac:chgData name="Mendoza, Armando" userId="205eb9f4-c94c-46c3-8907-8d3fae7c0864" providerId="ADAL" clId="{58CF63A7-1010-2441-85AC-EADD97BD8078}" dt="2024-07-01T22:57:56.337" v="28"/>
            <ac:spMkLst>
              <pc:docMk/>
              <pc:sldMasterMk cId="557395136" sldId="2147483648"/>
              <pc:sldLayoutMk cId="3458703649" sldId="2147483674"/>
              <ac:spMk id="56" creationId="{A83604A3-15A4-B341-A6B4-AF4C278A500D}"/>
            </ac:spMkLst>
          </pc:spChg>
          <pc:spChg chg="mod">
            <ac:chgData name="Mendoza, Armando" userId="205eb9f4-c94c-46c3-8907-8d3fae7c0864" providerId="ADAL" clId="{58CF63A7-1010-2441-85AC-EADD97BD8078}" dt="2024-07-01T22:57:56.337" v="28"/>
            <ac:spMkLst>
              <pc:docMk/>
              <pc:sldMasterMk cId="557395136" sldId="2147483648"/>
              <pc:sldLayoutMk cId="3458703649" sldId="2147483674"/>
              <ac:spMk id="57" creationId="{D7EE33C2-757C-2343-AB38-60CBC8EBB645}"/>
            </ac:spMkLst>
          </pc:spChg>
        </pc:sldLayoutChg>
        <pc:sldLayoutChg chg="modSp">
          <pc:chgData name="Mendoza, Armando" userId="205eb9f4-c94c-46c3-8907-8d3fae7c0864" providerId="ADAL" clId="{58CF63A7-1010-2441-85AC-EADD97BD8078}" dt="2024-07-01T22:57:56.337" v="28"/>
          <pc:sldLayoutMkLst>
            <pc:docMk/>
            <pc:sldMasterMk cId="557395136" sldId="2147483648"/>
            <pc:sldLayoutMk cId="3072977306" sldId="2147483675"/>
          </pc:sldLayoutMkLst>
          <pc:spChg chg="mod">
            <ac:chgData name="Mendoza, Armando" userId="205eb9f4-c94c-46c3-8907-8d3fae7c0864" providerId="ADAL" clId="{58CF63A7-1010-2441-85AC-EADD97BD8078}" dt="2024-07-01T22:57:56.337" v="28"/>
            <ac:spMkLst>
              <pc:docMk/>
              <pc:sldMasterMk cId="557395136" sldId="2147483648"/>
              <pc:sldLayoutMk cId="3072977306" sldId="2147483675"/>
              <ac:spMk id="9" creationId="{4316CF6E-FACD-B84D-93CA-7D0A84B945B7}"/>
            </ac:spMkLst>
          </pc:spChg>
          <pc:spChg chg="mod">
            <ac:chgData name="Mendoza, Armando" userId="205eb9f4-c94c-46c3-8907-8d3fae7c0864" providerId="ADAL" clId="{58CF63A7-1010-2441-85AC-EADD97BD8078}" dt="2024-07-01T22:57:56.337" v="28"/>
            <ac:spMkLst>
              <pc:docMk/>
              <pc:sldMasterMk cId="557395136" sldId="2147483648"/>
              <pc:sldLayoutMk cId="3072977306" sldId="2147483675"/>
              <ac:spMk id="10" creationId="{B784F85F-FE4F-254E-B1D6-ED649EF28169}"/>
            </ac:spMkLst>
          </pc:spChg>
          <pc:spChg chg="mod">
            <ac:chgData name="Mendoza, Armando" userId="205eb9f4-c94c-46c3-8907-8d3fae7c0864" providerId="ADAL" clId="{58CF63A7-1010-2441-85AC-EADD97BD8078}" dt="2024-07-01T22:57:56.337" v="28"/>
            <ac:spMkLst>
              <pc:docMk/>
              <pc:sldMasterMk cId="557395136" sldId="2147483648"/>
              <pc:sldLayoutMk cId="3072977306" sldId="2147483675"/>
              <ac:spMk id="11" creationId="{E5E0A8C4-39BA-8541-AD5E-A7FFE2B42ECC}"/>
            </ac:spMkLst>
          </pc:spChg>
          <pc:spChg chg="mod">
            <ac:chgData name="Mendoza, Armando" userId="205eb9f4-c94c-46c3-8907-8d3fae7c0864" providerId="ADAL" clId="{58CF63A7-1010-2441-85AC-EADD97BD8078}" dt="2024-07-01T22:57:56.337" v="28"/>
            <ac:spMkLst>
              <pc:docMk/>
              <pc:sldMasterMk cId="557395136" sldId="2147483648"/>
              <pc:sldLayoutMk cId="3072977306" sldId="2147483675"/>
              <ac:spMk id="12" creationId="{88074A1F-6114-964A-9D06-8ACE98E27D30}"/>
            </ac:spMkLst>
          </pc:spChg>
          <pc:spChg chg="mod">
            <ac:chgData name="Mendoza, Armando" userId="205eb9f4-c94c-46c3-8907-8d3fae7c0864" providerId="ADAL" clId="{58CF63A7-1010-2441-85AC-EADD97BD8078}" dt="2024-07-01T22:57:56.337" v="28"/>
            <ac:spMkLst>
              <pc:docMk/>
              <pc:sldMasterMk cId="557395136" sldId="2147483648"/>
              <pc:sldLayoutMk cId="3072977306" sldId="2147483675"/>
              <ac:spMk id="13" creationId="{4689C4B3-F4B9-F349-BEFE-EB49E7D53AAE}"/>
            </ac:spMkLst>
          </pc:spChg>
          <pc:spChg chg="mod">
            <ac:chgData name="Mendoza, Armando" userId="205eb9f4-c94c-46c3-8907-8d3fae7c0864" providerId="ADAL" clId="{58CF63A7-1010-2441-85AC-EADD97BD8078}" dt="2024-07-01T22:57:56.337" v="28"/>
            <ac:spMkLst>
              <pc:docMk/>
              <pc:sldMasterMk cId="557395136" sldId="2147483648"/>
              <pc:sldLayoutMk cId="3072977306" sldId="2147483675"/>
              <ac:spMk id="14" creationId="{572A4FE6-C459-8340-9D52-0CBA6CC4FBCE}"/>
            </ac:spMkLst>
          </pc:spChg>
          <pc:spChg chg="mod">
            <ac:chgData name="Mendoza, Armando" userId="205eb9f4-c94c-46c3-8907-8d3fae7c0864" providerId="ADAL" clId="{58CF63A7-1010-2441-85AC-EADD97BD8078}" dt="2024-07-01T22:57:56.337" v="28"/>
            <ac:spMkLst>
              <pc:docMk/>
              <pc:sldMasterMk cId="557395136" sldId="2147483648"/>
              <pc:sldLayoutMk cId="3072977306" sldId="2147483675"/>
              <ac:spMk id="15" creationId="{157BC8B1-1CD2-124B-B366-7232B8891BDE}"/>
            </ac:spMkLst>
          </pc:spChg>
          <pc:spChg chg="mod">
            <ac:chgData name="Mendoza, Armando" userId="205eb9f4-c94c-46c3-8907-8d3fae7c0864" providerId="ADAL" clId="{58CF63A7-1010-2441-85AC-EADD97BD8078}" dt="2024-07-01T22:57:56.337" v="28"/>
            <ac:spMkLst>
              <pc:docMk/>
              <pc:sldMasterMk cId="557395136" sldId="2147483648"/>
              <pc:sldLayoutMk cId="3072977306" sldId="2147483675"/>
              <ac:spMk id="16" creationId="{8F0A2CFD-B250-0B49-9CDD-89AEB18251AE}"/>
            </ac:spMkLst>
          </pc:spChg>
          <pc:spChg chg="mod">
            <ac:chgData name="Mendoza, Armando" userId="205eb9f4-c94c-46c3-8907-8d3fae7c0864" providerId="ADAL" clId="{58CF63A7-1010-2441-85AC-EADD97BD8078}" dt="2024-07-01T22:57:56.337" v="28"/>
            <ac:spMkLst>
              <pc:docMk/>
              <pc:sldMasterMk cId="557395136" sldId="2147483648"/>
              <pc:sldLayoutMk cId="3072977306" sldId="2147483675"/>
              <ac:spMk id="17" creationId="{1E678C18-9B24-8440-BB1F-96CDE795B597}"/>
            </ac:spMkLst>
          </pc:spChg>
          <pc:spChg chg="mod">
            <ac:chgData name="Mendoza, Armando" userId="205eb9f4-c94c-46c3-8907-8d3fae7c0864" providerId="ADAL" clId="{58CF63A7-1010-2441-85AC-EADD97BD8078}" dt="2024-07-01T22:57:56.337" v="28"/>
            <ac:spMkLst>
              <pc:docMk/>
              <pc:sldMasterMk cId="557395136" sldId="2147483648"/>
              <pc:sldLayoutMk cId="3072977306" sldId="2147483675"/>
              <ac:spMk id="18" creationId="{AFA42328-C625-9842-93A0-21718C5C17B2}"/>
            </ac:spMkLst>
          </pc:spChg>
          <pc:spChg chg="mod">
            <ac:chgData name="Mendoza, Armando" userId="205eb9f4-c94c-46c3-8907-8d3fae7c0864" providerId="ADAL" clId="{58CF63A7-1010-2441-85AC-EADD97BD8078}" dt="2024-07-01T22:57:56.337" v="28"/>
            <ac:spMkLst>
              <pc:docMk/>
              <pc:sldMasterMk cId="557395136" sldId="2147483648"/>
              <pc:sldLayoutMk cId="3072977306" sldId="2147483675"/>
              <ac:spMk id="19" creationId="{17DE042B-96DE-3443-84F5-B19039FA35D4}"/>
            </ac:spMkLst>
          </pc:spChg>
          <pc:spChg chg="mod">
            <ac:chgData name="Mendoza, Armando" userId="205eb9f4-c94c-46c3-8907-8d3fae7c0864" providerId="ADAL" clId="{58CF63A7-1010-2441-85AC-EADD97BD8078}" dt="2024-07-01T22:57:56.337" v="28"/>
            <ac:spMkLst>
              <pc:docMk/>
              <pc:sldMasterMk cId="557395136" sldId="2147483648"/>
              <pc:sldLayoutMk cId="3072977306" sldId="2147483675"/>
              <ac:spMk id="20" creationId="{F3E15C22-2B0E-E24F-AF33-FEDBC6338C3F}"/>
            </ac:spMkLst>
          </pc:spChg>
          <pc:spChg chg="mod">
            <ac:chgData name="Mendoza, Armando" userId="205eb9f4-c94c-46c3-8907-8d3fae7c0864" providerId="ADAL" clId="{58CF63A7-1010-2441-85AC-EADD97BD8078}" dt="2024-07-01T22:57:56.337" v="28"/>
            <ac:spMkLst>
              <pc:docMk/>
              <pc:sldMasterMk cId="557395136" sldId="2147483648"/>
              <pc:sldLayoutMk cId="3072977306" sldId="2147483675"/>
              <ac:spMk id="21" creationId="{69FDF8A9-502D-314A-88C2-373F739BDF32}"/>
            </ac:spMkLst>
          </pc:spChg>
          <pc:spChg chg="mod">
            <ac:chgData name="Mendoza, Armando" userId="205eb9f4-c94c-46c3-8907-8d3fae7c0864" providerId="ADAL" clId="{58CF63A7-1010-2441-85AC-EADD97BD8078}" dt="2024-07-01T22:57:56.337" v="28"/>
            <ac:spMkLst>
              <pc:docMk/>
              <pc:sldMasterMk cId="557395136" sldId="2147483648"/>
              <pc:sldLayoutMk cId="3072977306" sldId="2147483675"/>
              <ac:spMk id="22" creationId="{11465E96-E5EF-7A42-81F1-336453BD38EE}"/>
            </ac:spMkLst>
          </pc:spChg>
          <pc:spChg chg="mod">
            <ac:chgData name="Mendoza, Armando" userId="205eb9f4-c94c-46c3-8907-8d3fae7c0864" providerId="ADAL" clId="{58CF63A7-1010-2441-85AC-EADD97BD8078}" dt="2024-07-01T22:57:56.337" v="28"/>
            <ac:spMkLst>
              <pc:docMk/>
              <pc:sldMasterMk cId="557395136" sldId="2147483648"/>
              <pc:sldLayoutMk cId="3072977306" sldId="2147483675"/>
              <ac:spMk id="23" creationId="{E51D03EF-E495-5841-9FF4-D3EB33CDC780}"/>
            </ac:spMkLst>
          </pc:spChg>
          <pc:spChg chg="mod">
            <ac:chgData name="Mendoza, Armando" userId="205eb9f4-c94c-46c3-8907-8d3fae7c0864" providerId="ADAL" clId="{58CF63A7-1010-2441-85AC-EADD97BD8078}" dt="2024-07-01T22:57:56.337" v="28"/>
            <ac:spMkLst>
              <pc:docMk/>
              <pc:sldMasterMk cId="557395136" sldId="2147483648"/>
              <pc:sldLayoutMk cId="3072977306" sldId="2147483675"/>
              <ac:spMk id="24" creationId="{9174423C-6014-454F-B11F-05217952100B}"/>
            </ac:spMkLst>
          </pc:spChg>
          <pc:spChg chg="mod">
            <ac:chgData name="Mendoza, Armando" userId="205eb9f4-c94c-46c3-8907-8d3fae7c0864" providerId="ADAL" clId="{58CF63A7-1010-2441-85AC-EADD97BD8078}" dt="2024-07-01T22:57:56.337" v="28"/>
            <ac:spMkLst>
              <pc:docMk/>
              <pc:sldMasterMk cId="557395136" sldId="2147483648"/>
              <pc:sldLayoutMk cId="3072977306" sldId="2147483675"/>
              <ac:spMk id="25" creationId="{DA436823-7119-2345-A6C2-22496FCC2E43}"/>
            </ac:spMkLst>
          </pc:spChg>
          <pc:spChg chg="mod">
            <ac:chgData name="Mendoza, Armando" userId="205eb9f4-c94c-46c3-8907-8d3fae7c0864" providerId="ADAL" clId="{58CF63A7-1010-2441-85AC-EADD97BD8078}" dt="2024-07-01T22:57:56.337" v="28"/>
            <ac:spMkLst>
              <pc:docMk/>
              <pc:sldMasterMk cId="557395136" sldId="2147483648"/>
              <pc:sldLayoutMk cId="3072977306" sldId="2147483675"/>
              <ac:spMk id="26" creationId="{8DCFBB49-E584-2D41-9BF2-0D4EFE0B933E}"/>
            </ac:spMkLst>
          </pc:spChg>
          <pc:spChg chg="mod">
            <ac:chgData name="Mendoza, Armando" userId="205eb9f4-c94c-46c3-8907-8d3fae7c0864" providerId="ADAL" clId="{58CF63A7-1010-2441-85AC-EADD97BD8078}" dt="2024-07-01T22:57:56.337" v="28"/>
            <ac:spMkLst>
              <pc:docMk/>
              <pc:sldMasterMk cId="557395136" sldId="2147483648"/>
              <pc:sldLayoutMk cId="3072977306" sldId="2147483675"/>
              <ac:spMk id="27" creationId="{07483527-2892-0444-A193-CC0A2F9AD078}"/>
            </ac:spMkLst>
          </pc:spChg>
          <pc:spChg chg="mod">
            <ac:chgData name="Mendoza, Armando" userId="205eb9f4-c94c-46c3-8907-8d3fae7c0864" providerId="ADAL" clId="{58CF63A7-1010-2441-85AC-EADD97BD8078}" dt="2024-07-01T22:57:56.337" v="28"/>
            <ac:spMkLst>
              <pc:docMk/>
              <pc:sldMasterMk cId="557395136" sldId="2147483648"/>
              <pc:sldLayoutMk cId="3072977306" sldId="2147483675"/>
              <ac:spMk id="28" creationId="{9DF0EA30-81B3-B949-A3DF-AACC9A2255F1}"/>
            </ac:spMkLst>
          </pc:spChg>
          <pc:spChg chg="mod">
            <ac:chgData name="Mendoza, Armando" userId="205eb9f4-c94c-46c3-8907-8d3fae7c0864" providerId="ADAL" clId="{58CF63A7-1010-2441-85AC-EADD97BD8078}" dt="2024-07-01T22:57:56.337" v="28"/>
            <ac:spMkLst>
              <pc:docMk/>
              <pc:sldMasterMk cId="557395136" sldId="2147483648"/>
              <pc:sldLayoutMk cId="3072977306" sldId="2147483675"/>
              <ac:spMk id="29" creationId="{8E16139C-8132-BA4F-A420-67B50C4669F1}"/>
            </ac:spMkLst>
          </pc:spChg>
          <pc:spChg chg="mod">
            <ac:chgData name="Mendoza, Armando" userId="205eb9f4-c94c-46c3-8907-8d3fae7c0864" providerId="ADAL" clId="{58CF63A7-1010-2441-85AC-EADD97BD8078}" dt="2024-07-01T22:57:56.337" v="28"/>
            <ac:spMkLst>
              <pc:docMk/>
              <pc:sldMasterMk cId="557395136" sldId="2147483648"/>
              <pc:sldLayoutMk cId="3072977306" sldId="2147483675"/>
              <ac:spMk id="30" creationId="{76DDEBC3-DE9B-384D-B0B0-82E2F900F79D}"/>
            </ac:spMkLst>
          </pc:spChg>
          <pc:spChg chg="mod">
            <ac:chgData name="Mendoza, Armando" userId="205eb9f4-c94c-46c3-8907-8d3fae7c0864" providerId="ADAL" clId="{58CF63A7-1010-2441-85AC-EADD97BD8078}" dt="2024-07-01T22:57:56.337" v="28"/>
            <ac:spMkLst>
              <pc:docMk/>
              <pc:sldMasterMk cId="557395136" sldId="2147483648"/>
              <pc:sldLayoutMk cId="3072977306" sldId="2147483675"/>
              <ac:spMk id="31" creationId="{FF2CAE57-8E10-1742-800E-C7D06EE1EA36}"/>
            </ac:spMkLst>
          </pc:spChg>
          <pc:spChg chg="mod">
            <ac:chgData name="Mendoza, Armando" userId="205eb9f4-c94c-46c3-8907-8d3fae7c0864" providerId="ADAL" clId="{58CF63A7-1010-2441-85AC-EADD97BD8078}" dt="2024-07-01T22:57:56.337" v="28"/>
            <ac:spMkLst>
              <pc:docMk/>
              <pc:sldMasterMk cId="557395136" sldId="2147483648"/>
              <pc:sldLayoutMk cId="3072977306" sldId="2147483675"/>
              <ac:spMk id="32" creationId="{2CC1A04B-ACC1-AD46-A9E3-059E67030987}"/>
            </ac:spMkLst>
          </pc:spChg>
          <pc:spChg chg="mod">
            <ac:chgData name="Mendoza, Armando" userId="205eb9f4-c94c-46c3-8907-8d3fae7c0864" providerId="ADAL" clId="{58CF63A7-1010-2441-85AC-EADD97BD8078}" dt="2024-07-01T22:57:56.337" v="28"/>
            <ac:spMkLst>
              <pc:docMk/>
              <pc:sldMasterMk cId="557395136" sldId="2147483648"/>
              <pc:sldLayoutMk cId="3072977306" sldId="2147483675"/>
              <ac:spMk id="33" creationId="{D260967B-7983-B34F-829F-FF562ABAAF24}"/>
            </ac:spMkLst>
          </pc:spChg>
          <pc:spChg chg="mod">
            <ac:chgData name="Mendoza, Armando" userId="205eb9f4-c94c-46c3-8907-8d3fae7c0864" providerId="ADAL" clId="{58CF63A7-1010-2441-85AC-EADD97BD8078}" dt="2024-07-01T22:57:56.337" v="28"/>
            <ac:spMkLst>
              <pc:docMk/>
              <pc:sldMasterMk cId="557395136" sldId="2147483648"/>
              <pc:sldLayoutMk cId="3072977306" sldId="2147483675"/>
              <ac:spMk id="34" creationId="{59BF7E24-B805-AD4F-9EB7-6F858AD6D7ED}"/>
            </ac:spMkLst>
          </pc:spChg>
          <pc:spChg chg="mod">
            <ac:chgData name="Mendoza, Armando" userId="205eb9f4-c94c-46c3-8907-8d3fae7c0864" providerId="ADAL" clId="{58CF63A7-1010-2441-85AC-EADD97BD8078}" dt="2024-07-01T22:57:56.337" v="28"/>
            <ac:spMkLst>
              <pc:docMk/>
              <pc:sldMasterMk cId="557395136" sldId="2147483648"/>
              <pc:sldLayoutMk cId="3072977306" sldId="2147483675"/>
              <ac:spMk id="35" creationId="{71F06683-0D06-DD46-A2DD-1BB9D257DB69}"/>
            </ac:spMkLst>
          </pc:spChg>
          <pc:spChg chg="mod">
            <ac:chgData name="Mendoza, Armando" userId="205eb9f4-c94c-46c3-8907-8d3fae7c0864" providerId="ADAL" clId="{58CF63A7-1010-2441-85AC-EADD97BD8078}" dt="2024-07-01T22:57:56.337" v="28"/>
            <ac:spMkLst>
              <pc:docMk/>
              <pc:sldMasterMk cId="557395136" sldId="2147483648"/>
              <pc:sldLayoutMk cId="3072977306" sldId="2147483675"/>
              <ac:spMk id="36" creationId="{C9150D58-7770-1947-840B-5E0134F69E3D}"/>
            </ac:spMkLst>
          </pc:spChg>
          <pc:spChg chg="mod">
            <ac:chgData name="Mendoza, Armando" userId="205eb9f4-c94c-46c3-8907-8d3fae7c0864" providerId="ADAL" clId="{58CF63A7-1010-2441-85AC-EADD97BD8078}" dt="2024-07-01T22:57:56.337" v="28"/>
            <ac:spMkLst>
              <pc:docMk/>
              <pc:sldMasterMk cId="557395136" sldId="2147483648"/>
              <pc:sldLayoutMk cId="3072977306" sldId="2147483675"/>
              <ac:spMk id="37" creationId="{918986A3-76B3-2648-96FB-DA68AB1259CE}"/>
            </ac:spMkLst>
          </pc:spChg>
          <pc:spChg chg="mod">
            <ac:chgData name="Mendoza, Armando" userId="205eb9f4-c94c-46c3-8907-8d3fae7c0864" providerId="ADAL" clId="{58CF63A7-1010-2441-85AC-EADD97BD8078}" dt="2024-07-01T22:57:56.337" v="28"/>
            <ac:spMkLst>
              <pc:docMk/>
              <pc:sldMasterMk cId="557395136" sldId="2147483648"/>
              <pc:sldLayoutMk cId="3072977306" sldId="2147483675"/>
              <ac:spMk id="38" creationId="{889FAFC6-3930-E543-8BB8-B9B55500EBFF}"/>
            </ac:spMkLst>
          </pc:spChg>
          <pc:spChg chg="mod">
            <ac:chgData name="Mendoza, Armando" userId="205eb9f4-c94c-46c3-8907-8d3fae7c0864" providerId="ADAL" clId="{58CF63A7-1010-2441-85AC-EADD97BD8078}" dt="2024-07-01T22:57:56.337" v="28"/>
            <ac:spMkLst>
              <pc:docMk/>
              <pc:sldMasterMk cId="557395136" sldId="2147483648"/>
              <pc:sldLayoutMk cId="3072977306" sldId="2147483675"/>
              <ac:spMk id="39" creationId="{BF09C280-B250-FF4F-B9B5-846736EBEEAB}"/>
            </ac:spMkLst>
          </pc:spChg>
          <pc:spChg chg="mod">
            <ac:chgData name="Mendoza, Armando" userId="205eb9f4-c94c-46c3-8907-8d3fae7c0864" providerId="ADAL" clId="{58CF63A7-1010-2441-85AC-EADD97BD8078}" dt="2024-07-01T22:57:56.337" v="28"/>
            <ac:spMkLst>
              <pc:docMk/>
              <pc:sldMasterMk cId="557395136" sldId="2147483648"/>
              <pc:sldLayoutMk cId="3072977306" sldId="2147483675"/>
              <ac:spMk id="40" creationId="{1B6A4FC1-F3B9-1140-815C-C3639842AD8C}"/>
            </ac:spMkLst>
          </pc:spChg>
          <pc:spChg chg="mod">
            <ac:chgData name="Mendoza, Armando" userId="205eb9f4-c94c-46c3-8907-8d3fae7c0864" providerId="ADAL" clId="{58CF63A7-1010-2441-85AC-EADD97BD8078}" dt="2024-07-01T22:57:56.337" v="28"/>
            <ac:spMkLst>
              <pc:docMk/>
              <pc:sldMasterMk cId="557395136" sldId="2147483648"/>
              <pc:sldLayoutMk cId="3072977306" sldId="2147483675"/>
              <ac:spMk id="41" creationId="{704D3D65-2AF8-6042-A69B-A08C90F654F8}"/>
            </ac:spMkLst>
          </pc:spChg>
          <pc:spChg chg="mod">
            <ac:chgData name="Mendoza, Armando" userId="205eb9f4-c94c-46c3-8907-8d3fae7c0864" providerId="ADAL" clId="{58CF63A7-1010-2441-85AC-EADD97BD8078}" dt="2024-07-01T22:57:56.337" v="28"/>
            <ac:spMkLst>
              <pc:docMk/>
              <pc:sldMasterMk cId="557395136" sldId="2147483648"/>
              <pc:sldLayoutMk cId="3072977306" sldId="2147483675"/>
              <ac:spMk id="42" creationId="{A82C45E3-C140-6346-86EB-2E64D860BC29}"/>
            </ac:spMkLst>
          </pc:spChg>
          <pc:spChg chg="mod">
            <ac:chgData name="Mendoza, Armando" userId="205eb9f4-c94c-46c3-8907-8d3fae7c0864" providerId="ADAL" clId="{58CF63A7-1010-2441-85AC-EADD97BD8078}" dt="2024-07-01T22:57:56.337" v="28"/>
            <ac:spMkLst>
              <pc:docMk/>
              <pc:sldMasterMk cId="557395136" sldId="2147483648"/>
              <pc:sldLayoutMk cId="3072977306" sldId="2147483675"/>
              <ac:spMk id="43" creationId="{67B769AE-62C0-6343-95C9-DC43D90EC0B9}"/>
            </ac:spMkLst>
          </pc:spChg>
          <pc:spChg chg="mod">
            <ac:chgData name="Mendoza, Armando" userId="205eb9f4-c94c-46c3-8907-8d3fae7c0864" providerId="ADAL" clId="{58CF63A7-1010-2441-85AC-EADD97BD8078}" dt="2024-07-01T22:57:56.337" v="28"/>
            <ac:spMkLst>
              <pc:docMk/>
              <pc:sldMasterMk cId="557395136" sldId="2147483648"/>
              <pc:sldLayoutMk cId="3072977306" sldId="2147483675"/>
              <ac:spMk id="44" creationId="{EE8737E2-99D9-064D-B9C6-A046D3D63485}"/>
            </ac:spMkLst>
          </pc:spChg>
          <pc:spChg chg="mod">
            <ac:chgData name="Mendoza, Armando" userId="205eb9f4-c94c-46c3-8907-8d3fae7c0864" providerId="ADAL" clId="{58CF63A7-1010-2441-85AC-EADD97BD8078}" dt="2024-07-01T22:57:56.337" v="28"/>
            <ac:spMkLst>
              <pc:docMk/>
              <pc:sldMasterMk cId="557395136" sldId="2147483648"/>
              <pc:sldLayoutMk cId="3072977306" sldId="2147483675"/>
              <ac:spMk id="45" creationId="{A7D46DED-09A0-5646-88F8-C080298AC330}"/>
            </ac:spMkLst>
          </pc:spChg>
          <pc:spChg chg="mod">
            <ac:chgData name="Mendoza, Armando" userId="205eb9f4-c94c-46c3-8907-8d3fae7c0864" providerId="ADAL" clId="{58CF63A7-1010-2441-85AC-EADD97BD8078}" dt="2024-07-01T22:57:56.337" v="28"/>
            <ac:spMkLst>
              <pc:docMk/>
              <pc:sldMasterMk cId="557395136" sldId="2147483648"/>
              <pc:sldLayoutMk cId="3072977306" sldId="2147483675"/>
              <ac:spMk id="46" creationId="{0B75D982-2727-0847-A67A-0BA39378D0E1}"/>
            </ac:spMkLst>
          </pc:spChg>
          <pc:spChg chg="mod">
            <ac:chgData name="Mendoza, Armando" userId="205eb9f4-c94c-46c3-8907-8d3fae7c0864" providerId="ADAL" clId="{58CF63A7-1010-2441-85AC-EADD97BD8078}" dt="2024-07-01T22:57:56.337" v="28"/>
            <ac:spMkLst>
              <pc:docMk/>
              <pc:sldMasterMk cId="557395136" sldId="2147483648"/>
              <pc:sldLayoutMk cId="3072977306" sldId="2147483675"/>
              <ac:spMk id="47" creationId="{719E1BAD-9890-7648-A631-D03FE262FD0C}"/>
            </ac:spMkLst>
          </pc:spChg>
          <pc:spChg chg="mod">
            <ac:chgData name="Mendoza, Armando" userId="205eb9f4-c94c-46c3-8907-8d3fae7c0864" providerId="ADAL" clId="{58CF63A7-1010-2441-85AC-EADD97BD8078}" dt="2024-07-01T22:57:56.337" v="28"/>
            <ac:spMkLst>
              <pc:docMk/>
              <pc:sldMasterMk cId="557395136" sldId="2147483648"/>
              <pc:sldLayoutMk cId="3072977306" sldId="2147483675"/>
              <ac:spMk id="48" creationId="{DA750C7B-47EA-614F-9E6D-F3175C64A3AC}"/>
            </ac:spMkLst>
          </pc:spChg>
          <pc:spChg chg="mod">
            <ac:chgData name="Mendoza, Armando" userId="205eb9f4-c94c-46c3-8907-8d3fae7c0864" providerId="ADAL" clId="{58CF63A7-1010-2441-85AC-EADD97BD8078}" dt="2024-07-01T22:57:56.337" v="28"/>
            <ac:spMkLst>
              <pc:docMk/>
              <pc:sldMasterMk cId="557395136" sldId="2147483648"/>
              <pc:sldLayoutMk cId="3072977306" sldId="2147483675"/>
              <ac:spMk id="49" creationId="{98BD150D-70A3-5B4D-A2A2-20C9BA855115}"/>
            </ac:spMkLst>
          </pc:spChg>
          <pc:spChg chg="mod">
            <ac:chgData name="Mendoza, Armando" userId="205eb9f4-c94c-46c3-8907-8d3fae7c0864" providerId="ADAL" clId="{58CF63A7-1010-2441-85AC-EADD97BD8078}" dt="2024-07-01T22:57:56.337" v="28"/>
            <ac:spMkLst>
              <pc:docMk/>
              <pc:sldMasterMk cId="557395136" sldId="2147483648"/>
              <pc:sldLayoutMk cId="3072977306" sldId="2147483675"/>
              <ac:spMk id="50" creationId="{081E9DDD-B7A0-5942-B10A-54B1D024150F}"/>
            </ac:spMkLst>
          </pc:spChg>
          <pc:spChg chg="mod">
            <ac:chgData name="Mendoza, Armando" userId="205eb9f4-c94c-46c3-8907-8d3fae7c0864" providerId="ADAL" clId="{58CF63A7-1010-2441-85AC-EADD97BD8078}" dt="2024-07-01T22:57:56.337" v="28"/>
            <ac:spMkLst>
              <pc:docMk/>
              <pc:sldMasterMk cId="557395136" sldId="2147483648"/>
              <pc:sldLayoutMk cId="3072977306" sldId="2147483675"/>
              <ac:spMk id="51" creationId="{39D8A937-A667-A849-BE19-BF5AE9F7488E}"/>
            </ac:spMkLst>
          </pc:spChg>
          <pc:spChg chg="mod">
            <ac:chgData name="Mendoza, Armando" userId="205eb9f4-c94c-46c3-8907-8d3fae7c0864" providerId="ADAL" clId="{58CF63A7-1010-2441-85AC-EADD97BD8078}" dt="2024-07-01T22:57:56.337" v="28"/>
            <ac:spMkLst>
              <pc:docMk/>
              <pc:sldMasterMk cId="557395136" sldId="2147483648"/>
              <pc:sldLayoutMk cId="3072977306" sldId="2147483675"/>
              <ac:spMk id="52" creationId="{7FF2E1DD-7A57-5944-AC43-D6B6F4B77651}"/>
            </ac:spMkLst>
          </pc:spChg>
          <pc:spChg chg="mod">
            <ac:chgData name="Mendoza, Armando" userId="205eb9f4-c94c-46c3-8907-8d3fae7c0864" providerId="ADAL" clId="{58CF63A7-1010-2441-85AC-EADD97BD8078}" dt="2024-07-01T22:57:56.337" v="28"/>
            <ac:spMkLst>
              <pc:docMk/>
              <pc:sldMasterMk cId="557395136" sldId="2147483648"/>
              <pc:sldLayoutMk cId="3072977306" sldId="2147483675"/>
              <ac:spMk id="53" creationId="{B4992069-362B-5747-80D3-201B5ACDBB99}"/>
            </ac:spMkLst>
          </pc:spChg>
          <pc:spChg chg="mod">
            <ac:chgData name="Mendoza, Armando" userId="205eb9f4-c94c-46c3-8907-8d3fae7c0864" providerId="ADAL" clId="{58CF63A7-1010-2441-85AC-EADD97BD8078}" dt="2024-07-01T22:57:56.337" v="28"/>
            <ac:spMkLst>
              <pc:docMk/>
              <pc:sldMasterMk cId="557395136" sldId="2147483648"/>
              <pc:sldLayoutMk cId="3072977306" sldId="2147483675"/>
              <ac:spMk id="54" creationId="{1B49EBED-3852-6E46-A596-D3C5D87D4B1C}"/>
            </ac:spMkLst>
          </pc:spChg>
          <pc:spChg chg="mod">
            <ac:chgData name="Mendoza, Armando" userId="205eb9f4-c94c-46c3-8907-8d3fae7c0864" providerId="ADAL" clId="{58CF63A7-1010-2441-85AC-EADD97BD8078}" dt="2024-07-01T22:57:56.337" v="28"/>
            <ac:spMkLst>
              <pc:docMk/>
              <pc:sldMasterMk cId="557395136" sldId="2147483648"/>
              <pc:sldLayoutMk cId="3072977306" sldId="2147483675"/>
              <ac:spMk id="55" creationId="{E57CB83C-417D-874D-B0D9-09C7D414A9D3}"/>
            </ac:spMkLst>
          </pc:spChg>
          <pc:spChg chg="mod">
            <ac:chgData name="Mendoza, Armando" userId="205eb9f4-c94c-46c3-8907-8d3fae7c0864" providerId="ADAL" clId="{58CF63A7-1010-2441-85AC-EADD97BD8078}" dt="2024-07-01T22:57:56.337" v="28"/>
            <ac:spMkLst>
              <pc:docMk/>
              <pc:sldMasterMk cId="557395136" sldId="2147483648"/>
              <pc:sldLayoutMk cId="3072977306" sldId="2147483675"/>
              <ac:spMk id="56" creationId="{A83604A3-15A4-B341-A6B4-AF4C278A500D}"/>
            </ac:spMkLst>
          </pc:spChg>
          <pc:spChg chg="mod">
            <ac:chgData name="Mendoza, Armando" userId="205eb9f4-c94c-46c3-8907-8d3fae7c0864" providerId="ADAL" clId="{58CF63A7-1010-2441-85AC-EADD97BD8078}" dt="2024-07-01T22:57:56.337" v="28"/>
            <ac:spMkLst>
              <pc:docMk/>
              <pc:sldMasterMk cId="557395136" sldId="2147483648"/>
              <pc:sldLayoutMk cId="3072977306" sldId="2147483675"/>
              <ac:spMk id="57" creationId="{D7EE33C2-757C-2343-AB38-60CBC8EBB645}"/>
            </ac:spMkLst>
          </pc:spChg>
        </pc:sldLayoutChg>
        <pc:sldLayoutChg chg="modSp">
          <pc:chgData name="Mendoza, Armando" userId="205eb9f4-c94c-46c3-8907-8d3fae7c0864" providerId="ADAL" clId="{58CF63A7-1010-2441-85AC-EADD97BD8078}" dt="2024-07-01T22:57:56.337" v="28"/>
          <pc:sldLayoutMkLst>
            <pc:docMk/>
            <pc:sldMasterMk cId="557395136" sldId="2147483648"/>
            <pc:sldLayoutMk cId="3345351234" sldId="2147483676"/>
          </pc:sldLayoutMkLst>
          <pc:spChg chg="mod">
            <ac:chgData name="Mendoza, Armando" userId="205eb9f4-c94c-46c3-8907-8d3fae7c0864" providerId="ADAL" clId="{58CF63A7-1010-2441-85AC-EADD97BD8078}" dt="2024-07-01T22:57:56.337" v="28"/>
            <ac:spMkLst>
              <pc:docMk/>
              <pc:sldMasterMk cId="557395136" sldId="2147483648"/>
              <pc:sldLayoutMk cId="3345351234" sldId="2147483676"/>
              <ac:spMk id="9" creationId="{4316CF6E-FACD-B84D-93CA-7D0A84B945B7}"/>
            </ac:spMkLst>
          </pc:spChg>
          <pc:spChg chg="mod">
            <ac:chgData name="Mendoza, Armando" userId="205eb9f4-c94c-46c3-8907-8d3fae7c0864" providerId="ADAL" clId="{58CF63A7-1010-2441-85AC-EADD97BD8078}" dt="2024-07-01T22:57:56.337" v="28"/>
            <ac:spMkLst>
              <pc:docMk/>
              <pc:sldMasterMk cId="557395136" sldId="2147483648"/>
              <pc:sldLayoutMk cId="3345351234" sldId="2147483676"/>
              <ac:spMk id="10" creationId="{B784F85F-FE4F-254E-B1D6-ED649EF28169}"/>
            </ac:spMkLst>
          </pc:spChg>
          <pc:spChg chg="mod">
            <ac:chgData name="Mendoza, Armando" userId="205eb9f4-c94c-46c3-8907-8d3fae7c0864" providerId="ADAL" clId="{58CF63A7-1010-2441-85AC-EADD97BD8078}" dt="2024-07-01T22:57:56.337" v="28"/>
            <ac:spMkLst>
              <pc:docMk/>
              <pc:sldMasterMk cId="557395136" sldId="2147483648"/>
              <pc:sldLayoutMk cId="3345351234" sldId="2147483676"/>
              <ac:spMk id="11" creationId="{E5E0A8C4-39BA-8541-AD5E-A7FFE2B42ECC}"/>
            </ac:spMkLst>
          </pc:spChg>
          <pc:spChg chg="mod">
            <ac:chgData name="Mendoza, Armando" userId="205eb9f4-c94c-46c3-8907-8d3fae7c0864" providerId="ADAL" clId="{58CF63A7-1010-2441-85AC-EADD97BD8078}" dt="2024-07-01T22:57:56.337" v="28"/>
            <ac:spMkLst>
              <pc:docMk/>
              <pc:sldMasterMk cId="557395136" sldId="2147483648"/>
              <pc:sldLayoutMk cId="3345351234" sldId="2147483676"/>
              <ac:spMk id="12" creationId="{88074A1F-6114-964A-9D06-8ACE98E27D30}"/>
            </ac:spMkLst>
          </pc:spChg>
          <pc:spChg chg="mod">
            <ac:chgData name="Mendoza, Armando" userId="205eb9f4-c94c-46c3-8907-8d3fae7c0864" providerId="ADAL" clId="{58CF63A7-1010-2441-85AC-EADD97BD8078}" dt="2024-07-01T22:57:56.337" v="28"/>
            <ac:spMkLst>
              <pc:docMk/>
              <pc:sldMasterMk cId="557395136" sldId="2147483648"/>
              <pc:sldLayoutMk cId="3345351234" sldId="2147483676"/>
              <ac:spMk id="13" creationId="{4689C4B3-F4B9-F349-BEFE-EB49E7D53AAE}"/>
            </ac:spMkLst>
          </pc:spChg>
          <pc:spChg chg="mod">
            <ac:chgData name="Mendoza, Armando" userId="205eb9f4-c94c-46c3-8907-8d3fae7c0864" providerId="ADAL" clId="{58CF63A7-1010-2441-85AC-EADD97BD8078}" dt="2024-07-01T22:57:56.337" v="28"/>
            <ac:spMkLst>
              <pc:docMk/>
              <pc:sldMasterMk cId="557395136" sldId="2147483648"/>
              <pc:sldLayoutMk cId="3345351234" sldId="2147483676"/>
              <ac:spMk id="14" creationId="{572A4FE6-C459-8340-9D52-0CBA6CC4FBCE}"/>
            </ac:spMkLst>
          </pc:spChg>
          <pc:spChg chg="mod">
            <ac:chgData name="Mendoza, Armando" userId="205eb9f4-c94c-46c3-8907-8d3fae7c0864" providerId="ADAL" clId="{58CF63A7-1010-2441-85AC-EADD97BD8078}" dt="2024-07-01T22:57:56.337" v="28"/>
            <ac:spMkLst>
              <pc:docMk/>
              <pc:sldMasterMk cId="557395136" sldId="2147483648"/>
              <pc:sldLayoutMk cId="3345351234" sldId="2147483676"/>
              <ac:spMk id="15" creationId="{157BC8B1-1CD2-124B-B366-7232B8891BDE}"/>
            </ac:spMkLst>
          </pc:spChg>
          <pc:spChg chg="mod">
            <ac:chgData name="Mendoza, Armando" userId="205eb9f4-c94c-46c3-8907-8d3fae7c0864" providerId="ADAL" clId="{58CF63A7-1010-2441-85AC-EADD97BD8078}" dt="2024-07-01T22:57:56.337" v="28"/>
            <ac:spMkLst>
              <pc:docMk/>
              <pc:sldMasterMk cId="557395136" sldId="2147483648"/>
              <pc:sldLayoutMk cId="3345351234" sldId="2147483676"/>
              <ac:spMk id="16" creationId="{8F0A2CFD-B250-0B49-9CDD-89AEB18251AE}"/>
            </ac:spMkLst>
          </pc:spChg>
          <pc:spChg chg="mod">
            <ac:chgData name="Mendoza, Armando" userId="205eb9f4-c94c-46c3-8907-8d3fae7c0864" providerId="ADAL" clId="{58CF63A7-1010-2441-85AC-EADD97BD8078}" dt="2024-07-01T22:57:56.337" v="28"/>
            <ac:spMkLst>
              <pc:docMk/>
              <pc:sldMasterMk cId="557395136" sldId="2147483648"/>
              <pc:sldLayoutMk cId="3345351234" sldId="2147483676"/>
              <ac:spMk id="17" creationId="{1E678C18-9B24-8440-BB1F-96CDE795B597}"/>
            </ac:spMkLst>
          </pc:spChg>
          <pc:spChg chg="mod">
            <ac:chgData name="Mendoza, Armando" userId="205eb9f4-c94c-46c3-8907-8d3fae7c0864" providerId="ADAL" clId="{58CF63A7-1010-2441-85AC-EADD97BD8078}" dt="2024-07-01T22:57:56.337" v="28"/>
            <ac:spMkLst>
              <pc:docMk/>
              <pc:sldMasterMk cId="557395136" sldId="2147483648"/>
              <pc:sldLayoutMk cId="3345351234" sldId="2147483676"/>
              <ac:spMk id="18" creationId="{AFA42328-C625-9842-93A0-21718C5C17B2}"/>
            </ac:spMkLst>
          </pc:spChg>
          <pc:spChg chg="mod">
            <ac:chgData name="Mendoza, Armando" userId="205eb9f4-c94c-46c3-8907-8d3fae7c0864" providerId="ADAL" clId="{58CF63A7-1010-2441-85AC-EADD97BD8078}" dt="2024-07-01T22:57:56.337" v="28"/>
            <ac:spMkLst>
              <pc:docMk/>
              <pc:sldMasterMk cId="557395136" sldId="2147483648"/>
              <pc:sldLayoutMk cId="3345351234" sldId="2147483676"/>
              <ac:spMk id="19" creationId="{17DE042B-96DE-3443-84F5-B19039FA35D4}"/>
            </ac:spMkLst>
          </pc:spChg>
          <pc:spChg chg="mod">
            <ac:chgData name="Mendoza, Armando" userId="205eb9f4-c94c-46c3-8907-8d3fae7c0864" providerId="ADAL" clId="{58CF63A7-1010-2441-85AC-EADD97BD8078}" dt="2024-07-01T22:57:56.337" v="28"/>
            <ac:spMkLst>
              <pc:docMk/>
              <pc:sldMasterMk cId="557395136" sldId="2147483648"/>
              <pc:sldLayoutMk cId="3345351234" sldId="2147483676"/>
              <ac:spMk id="20" creationId="{F3E15C22-2B0E-E24F-AF33-FEDBC6338C3F}"/>
            </ac:spMkLst>
          </pc:spChg>
          <pc:spChg chg="mod">
            <ac:chgData name="Mendoza, Armando" userId="205eb9f4-c94c-46c3-8907-8d3fae7c0864" providerId="ADAL" clId="{58CF63A7-1010-2441-85AC-EADD97BD8078}" dt="2024-07-01T22:57:56.337" v="28"/>
            <ac:spMkLst>
              <pc:docMk/>
              <pc:sldMasterMk cId="557395136" sldId="2147483648"/>
              <pc:sldLayoutMk cId="3345351234" sldId="2147483676"/>
              <ac:spMk id="21" creationId="{69FDF8A9-502D-314A-88C2-373F739BDF32}"/>
            </ac:spMkLst>
          </pc:spChg>
          <pc:spChg chg="mod">
            <ac:chgData name="Mendoza, Armando" userId="205eb9f4-c94c-46c3-8907-8d3fae7c0864" providerId="ADAL" clId="{58CF63A7-1010-2441-85AC-EADD97BD8078}" dt="2024-07-01T22:57:56.337" v="28"/>
            <ac:spMkLst>
              <pc:docMk/>
              <pc:sldMasterMk cId="557395136" sldId="2147483648"/>
              <pc:sldLayoutMk cId="3345351234" sldId="2147483676"/>
              <ac:spMk id="22" creationId="{11465E96-E5EF-7A42-81F1-336453BD38EE}"/>
            </ac:spMkLst>
          </pc:spChg>
          <pc:spChg chg="mod">
            <ac:chgData name="Mendoza, Armando" userId="205eb9f4-c94c-46c3-8907-8d3fae7c0864" providerId="ADAL" clId="{58CF63A7-1010-2441-85AC-EADD97BD8078}" dt="2024-07-01T22:57:56.337" v="28"/>
            <ac:spMkLst>
              <pc:docMk/>
              <pc:sldMasterMk cId="557395136" sldId="2147483648"/>
              <pc:sldLayoutMk cId="3345351234" sldId="2147483676"/>
              <ac:spMk id="23" creationId="{E51D03EF-E495-5841-9FF4-D3EB33CDC780}"/>
            </ac:spMkLst>
          </pc:spChg>
          <pc:spChg chg="mod">
            <ac:chgData name="Mendoza, Armando" userId="205eb9f4-c94c-46c3-8907-8d3fae7c0864" providerId="ADAL" clId="{58CF63A7-1010-2441-85AC-EADD97BD8078}" dt="2024-07-01T22:57:56.337" v="28"/>
            <ac:spMkLst>
              <pc:docMk/>
              <pc:sldMasterMk cId="557395136" sldId="2147483648"/>
              <pc:sldLayoutMk cId="3345351234" sldId="2147483676"/>
              <ac:spMk id="24" creationId="{9174423C-6014-454F-B11F-05217952100B}"/>
            </ac:spMkLst>
          </pc:spChg>
          <pc:spChg chg="mod">
            <ac:chgData name="Mendoza, Armando" userId="205eb9f4-c94c-46c3-8907-8d3fae7c0864" providerId="ADAL" clId="{58CF63A7-1010-2441-85AC-EADD97BD8078}" dt="2024-07-01T22:57:56.337" v="28"/>
            <ac:spMkLst>
              <pc:docMk/>
              <pc:sldMasterMk cId="557395136" sldId="2147483648"/>
              <pc:sldLayoutMk cId="3345351234" sldId="2147483676"/>
              <ac:spMk id="25" creationId="{DA436823-7119-2345-A6C2-22496FCC2E43}"/>
            </ac:spMkLst>
          </pc:spChg>
          <pc:spChg chg="mod">
            <ac:chgData name="Mendoza, Armando" userId="205eb9f4-c94c-46c3-8907-8d3fae7c0864" providerId="ADAL" clId="{58CF63A7-1010-2441-85AC-EADD97BD8078}" dt="2024-07-01T22:57:56.337" v="28"/>
            <ac:spMkLst>
              <pc:docMk/>
              <pc:sldMasterMk cId="557395136" sldId="2147483648"/>
              <pc:sldLayoutMk cId="3345351234" sldId="2147483676"/>
              <ac:spMk id="26" creationId="{8DCFBB49-E584-2D41-9BF2-0D4EFE0B933E}"/>
            </ac:spMkLst>
          </pc:spChg>
          <pc:spChg chg="mod">
            <ac:chgData name="Mendoza, Armando" userId="205eb9f4-c94c-46c3-8907-8d3fae7c0864" providerId="ADAL" clId="{58CF63A7-1010-2441-85AC-EADD97BD8078}" dt="2024-07-01T22:57:56.337" v="28"/>
            <ac:spMkLst>
              <pc:docMk/>
              <pc:sldMasterMk cId="557395136" sldId="2147483648"/>
              <pc:sldLayoutMk cId="3345351234" sldId="2147483676"/>
              <ac:spMk id="27" creationId="{07483527-2892-0444-A193-CC0A2F9AD078}"/>
            </ac:spMkLst>
          </pc:spChg>
          <pc:spChg chg="mod">
            <ac:chgData name="Mendoza, Armando" userId="205eb9f4-c94c-46c3-8907-8d3fae7c0864" providerId="ADAL" clId="{58CF63A7-1010-2441-85AC-EADD97BD8078}" dt="2024-07-01T22:57:56.337" v="28"/>
            <ac:spMkLst>
              <pc:docMk/>
              <pc:sldMasterMk cId="557395136" sldId="2147483648"/>
              <pc:sldLayoutMk cId="3345351234" sldId="2147483676"/>
              <ac:spMk id="28" creationId="{9DF0EA30-81B3-B949-A3DF-AACC9A2255F1}"/>
            </ac:spMkLst>
          </pc:spChg>
          <pc:spChg chg="mod">
            <ac:chgData name="Mendoza, Armando" userId="205eb9f4-c94c-46c3-8907-8d3fae7c0864" providerId="ADAL" clId="{58CF63A7-1010-2441-85AC-EADD97BD8078}" dt="2024-07-01T22:57:56.337" v="28"/>
            <ac:spMkLst>
              <pc:docMk/>
              <pc:sldMasterMk cId="557395136" sldId="2147483648"/>
              <pc:sldLayoutMk cId="3345351234" sldId="2147483676"/>
              <ac:spMk id="29" creationId="{8E16139C-8132-BA4F-A420-67B50C4669F1}"/>
            </ac:spMkLst>
          </pc:spChg>
          <pc:spChg chg="mod">
            <ac:chgData name="Mendoza, Armando" userId="205eb9f4-c94c-46c3-8907-8d3fae7c0864" providerId="ADAL" clId="{58CF63A7-1010-2441-85AC-EADD97BD8078}" dt="2024-07-01T22:57:56.337" v="28"/>
            <ac:spMkLst>
              <pc:docMk/>
              <pc:sldMasterMk cId="557395136" sldId="2147483648"/>
              <pc:sldLayoutMk cId="3345351234" sldId="2147483676"/>
              <ac:spMk id="30" creationId="{76DDEBC3-DE9B-384D-B0B0-82E2F900F79D}"/>
            </ac:spMkLst>
          </pc:spChg>
          <pc:spChg chg="mod">
            <ac:chgData name="Mendoza, Armando" userId="205eb9f4-c94c-46c3-8907-8d3fae7c0864" providerId="ADAL" clId="{58CF63A7-1010-2441-85AC-EADD97BD8078}" dt="2024-07-01T22:57:56.337" v="28"/>
            <ac:spMkLst>
              <pc:docMk/>
              <pc:sldMasterMk cId="557395136" sldId="2147483648"/>
              <pc:sldLayoutMk cId="3345351234" sldId="2147483676"/>
              <ac:spMk id="31" creationId="{FF2CAE57-8E10-1742-800E-C7D06EE1EA36}"/>
            </ac:spMkLst>
          </pc:spChg>
          <pc:spChg chg="mod">
            <ac:chgData name="Mendoza, Armando" userId="205eb9f4-c94c-46c3-8907-8d3fae7c0864" providerId="ADAL" clId="{58CF63A7-1010-2441-85AC-EADD97BD8078}" dt="2024-07-01T22:57:56.337" v="28"/>
            <ac:spMkLst>
              <pc:docMk/>
              <pc:sldMasterMk cId="557395136" sldId="2147483648"/>
              <pc:sldLayoutMk cId="3345351234" sldId="2147483676"/>
              <ac:spMk id="32" creationId="{2CC1A04B-ACC1-AD46-A9E3-059E67030987}"/>
            </ac:spMkLst>
          </pc:spChg>
          <pc:spChg chg="mod">
            <ac:chgData name="Mendoza, Armando" userId="205eb9f4-c94c-46c3-8907-8d3fae7c0864" providerId="ADAL" clId="{58CF63A7-1010-2441-85AC-EADD97BD8078}" dt="2024-07-01T22:57:56.337" v="28"/>
            <ac:spMkLst>
              <pc:docMk/>
              <pc:sldMasterMk cId="557395136" sldId="2147483648"/>
              <pc:sldLayoutMk cId="3345351234" sldId="2147483676"/>
              <ac:spMk id="33" creationId="{D260967B-7983-B34F-829F-FF562ABAAF24}"/>
            </ac:spMkLst>
          </pc:spChg>
          <pc:spChg chg="mod">
            <ac:chgData name="Mendoza, Armando" userId="205eb9f4-c94c-46c3-8907-8d3fae7c0864" providerId="ADAL" clId="{58CF63A7-1010-2441-85AC-EADD97BD8078}" dt="2024-07-01T22:57:56.337" v="28"/>
            <ac:spMkLst>
              <pc:docMk/>
              <pc:sldMasterMk cId="557395136" sldId="2147483648"/>
              <pc:sldLayoutMk cId="3345351234" sldId="2147483676"/>
              <ac:spMk id="34" creationId="{59BF7E24-B805-AD4F-9EB7-6F858AD6D7ED}"/>
            </ac:spMkLst>
          </pc:spChg>
          <pc:spChg chg="mod">
            <ac:chgData name="Mendoza, Armando" userId="205eb9f4-c94c-46c3-8907-8d3fae7c0864" providerId="ADAL" clId="{58CF63A7-1010-2441-85AC-EADD97BD8078}" dt="2024-07-01T22:57:56.337" v="28"/>
            <ac:spMkLst>
              <pc:docMk/>
              <pc:sldMasterMk cId="557395136" sldId="2147483648"/>
              <pc:sldLayoutMk cId="3345351234" sldId="2147483676"/>
              <ac:spMk id="35" creationId="{71F06683-0D06-DD46-A2DD-1BB9D257DB69}"/>
            </ac:spMkLst>
          </pc:spChg>
          <pc:spChg chg="mod">
            <ac:chgData name="Mendoza, Armando" userId="205eb9f4-c94c-46c3-8907-8d3fae7c0864" providerId="ADAL" clId="{58CF63A7-1010-2441-85AC-EADD97BD8078}" dt="2024-07-01T22:57:56.337" v="28"/>
            <ac:spMkLst>
              <pc:docMk/>
              <pc:sldMasterMk cId="557395136" sldId="2147483648"/>
              <pc:sldLayoutMk cId="3345351234" sldId="2147483676"/>
              <ac:spMk id="36" creationId="{C9150D58-7770-1947-840B-5E0134F69E3D}"/>
            </ac:spMkLst>
          </pc:spChg>
          <pc:spChg chg="mod">
            <ac:chgData name="Mendoza, Armando" userId="205eb9f4-c94c-46c3-8907-8d3fae7c0864" providerId="ADAL" clId="{58CF63A7-1010-2441-85AC-EADD97BD8078}" dt="2024-07-01T22:57:56.337" v="28"/>
            <ac:spMkLst>
              <pc:docMk/>
              <pc:sldMasterMk cId="557395136" sldId="2147483648"/>
              <pc:sldLayoutMk cId="3345351234" sldId="2147483676"/>
              <ac:spMk id="37" creationId="{918986A3-76B3-2648-96FB-DA68AB1259CE}"/>
            </ac:spMkLst>
          </pc:spChg>
          <pc:spChg chg="mod">
            <ac:chgData name="Mendoza, Armando" userId="205eb9f4-c94c-46c3-8907-8d3fae7c0864" providerId="ADAL" clId="{58CF63A7-1010-2441-85AC-EADD97BD8078}" dt="2024-07-01T22:57:56.337" v="28"/>
            <ac:spMkLst>
              <pc:docMk/>
              <pc:sldMasterMk cId="557395136" sldId="2147483648"/>
              <pc:sldLayoutMk cId="3345351234" sldId="2147483676"/>
              <ac:spMk id="38" creationId="{889FAFC6-3930-E543-8BB8-B9B55500EBFF}"/>
            </ac:spMkLst>
          </pc:spChg>
          <pc:spChg chg="mod">
            <ac:chgData name="Mendoza, Armando" userId="205eb9f4-c94c-46c3-8907-8d3fae7c0864" providerId="ADAL" clId="{58CF63A7-1010-2441-85AC-EADD97BD8078}" dt="2024-07-01T22:57:56.337" v="28"/>
            <ac:spMkLst>
              <pc:docMk/>
              <pc:sldMasterMk cId="557395136" sldId="2147483648"/>
              <pc:sldLayoutMk cId="3345351234" sldId="2147483676"/>
              <ac:spMk id="39" creationId="{BF09C280-B250-FF4F-B9B5-846736EBEEAB}"/>
            </ac:spMkLst>
          </pc:spChg>
          <pc:spChg chg="mod">
            <ac:chgData name="Mendoza, Armando" userId="205eb9f4-c94c-46c3-8907-8d3fae7c0864" providerId="ADAL" clId="{58CF63A7-1010-2441-85AC-EADD97BD8078}" dt="2024-07-01T22:57:56.337" v="28"/>
            <ac:spMkLst>
              <pc:docMk/>
              <pc:sldMasterMk cId="557395136" sldId="2147483648"/>
              <pc:sldLayoutMk cId="3345351234" sldId="2147483676"/>
              <ac:spMk id="40" creationId="{1B6A4FC1-F3B9-1140-815C-C3639842AD8C}"/>
            </ac:spMkLst>
          </pc:spChg>
          <pc:spChg chg="mod">
            <ac:chgData name="Mendoza, Armando" userId="205eb9f4-c94c-46c3-8907-8d3fae7c0864" providerId="ADAL" clId="{58CF63A7-1010-2441-85AC-EADD97BD8078}" dt="2024-07-01T22:57:56.337" v="28"/>
            <ac:spMkLst>
              <pc:docMk/>
              <pc:sldMasterMk cId="557395136" sldId="2147483648"/>
              <pc:sldLayoutMk cId="3345351234" sldId="2147483676"/>
              <ac:spMk id="41" creationId="{704D3D65-2AF8-6042-A69B-A08C90F654F8}"/>
            </ac:spMkLst>
          </pc:spChg>
          <pc:spChg chg="mod">
            <ac:chgData name="Mendoza, Armando" userId="205eb9f4-c94c-46c3-8907-8d3fae7c0864" providerId="ADAL" clId="{58CF63A7-1010-2441-85AC-EADD97BD8078}" dt="2024-07-01T22:57:56.337" v="28"/>
            <ac:spMkLst>
              <pc:docMk/>
              <pc:sldMasterMk cId="557395136" sldId="2147483648"/>
              <pc:sldLayoutMk cId="3345351234" sldId="2147483676"/>
              <ac:spMk id="42" creationId="{A82C45E3-C140-6346-86EB-2E64D860BC29}"/>
            </ac:spMkLst>
          </pc:spChg>
          <pc:spChg chg="mod">
            <ac:chgData name="Mendoza, Armando" userId="205eb9f4-c94c-46c3-8907-8d3fae7c0864" providerId="ADAL" clId="{58CF63A7-1010-2441-85AC-EADD97BD8078}" dt="2024-07-01T22:57:56.337" v="28"/>
            <ac:spMkLst>
              <pc:docMk/>
              <pc:sldMasterMk cId="557395136" sldId="2147483648"/>
              <pc:sldLayoutMk cId="3345351234" sldId="2147483676"/>
              <ac:spMk id="43" creationId="{67B769AE-62C0-6343-95C9-DC43D90EC0B9}"/>
            </ac:spMkLst>
          </pc:spChg>
          <pc:spChg chg="mod">
            <ac:chgData name="Mendoza, Armando" userId="205eb9f4-c94c-46c3-8907-8d3fae7c0864" providerId="ADAL" clId="{58CF63A7-1010-2441-85AC-EADD97BD8078}" dt="2024-07-01T22:57:56.337" v="28"/>
            <ac:spMkLst>
              <pc:docMk/>
              <pc:sldMasterMk cId="557395136" sldId="2147483648"/>
              <pc:sldLayoutMk cId="3345351234" sldId="2147483676"/>
              <ac:spMk id="44" creationId="{EE8737E2-99D9-064D-B9C6-A046D3D63485}"/>
            </ac:spMkLst>
          </pc:spChg>
          <pc:spChg chg="mod">
            <ac:chgData name="Mendoza, Armando" userId="205eb9f4-c94c-46c3-8907-8d3fae7c0864" providerId="ADAL" clId="{58CF63A7-1010-2441-85AC-EADD97BD8078}" dt="2024-07-01T22:57:56.337" v="28"/>
            <ac:spMkLst>
              <pc:docMk/>
              <pc:sldMasterMk cId="557395136" sldId="2147483648"/>
              <pc:sldLayoutMk cId="3345351234" sldId="2147483676"/>
              <ac:spMk id="45" creationId="{A7D46DED-09A0-5646-88F8-C080298AC330}"/>
            </ac:spMkLst>
          </pc:spChg>
          <pc:spChg chg="mod">
            <ac:chgData name="Mendoza, Armando" userId="205eb9f4-c94c-46c3-8907-8d3fae7c0864" providerId="ADAL" clId="{58CF63A7-1010-2441-85AC-EADD97BD8078}" dt="2024-07-01T22:57:56.337" v="28"/>
            <ac:spMkLst>
              <pc:docMk/>
              <pc:sldMasterMk cId="557395136" sldId="2147483648"/>
              <pc:sldLayoutMk cId="3345351234" sldId="2147483676"/>
              <ac:spMk id="46" creationId="{0B75D982-2727-0847-A67A-0BA39378D0E1}"/>
            </ac:spMkLst>
          </pc:spChg>
          <pc:spChg chg="mod">
            <ac:chgData name="Mendoza, Armando" userId="205eb9f4-c94c-46c3-8907-8d3fae7c0864" providerId="ADAL" clId="{58CF63A7-1010-2441-85AC-EADD97BD8078}" dt="2024-07-01T22:57:56.337" v="28"/>
            <ac:spMkLst>
              <pc:docMk/>
              <pc:sldMasterMk cId="557395136" sldId="2147483648"/>
              <pc:sldLayoutMk cId="3345351234" sldId="2147483676"/>
              <ac:spMk id="47" creationId="{719E1BAD-9890-7648-A631-D03FE262FD0C}"/>
            </ac:spMkLst>
          </pc:spChg>
          <pc:spChg chg="mod">
            <ac:chgData name="Mendoza, Armando" userId="205eb9f4-c94c-46c3-8907-8d3fae7c0864" providerId="ADAL" clId="{58CF63A7-1010-2441-85AC-EADD97BD8078}" dt="2024-07-01T22:57:56.337" v="28"/>
            <ac:spMkLst>
              <pc:docMk/>
              <pc:sldMasterMk cId="557395136" sldId="2147483648"/>
              <pc:sldLayoutMk cId="3345351234" sldId="2147483676"/>
              <ac:spMk id="48" creationId="{DA750C7B-47EA-614F-9E6D-F3175C64A3AC}"/>
            </ac:spMkLst>
          </pc:spChg>
          <pc:spChg chg="mod">
            <ac:chgData name="Mendoza, Armando" userId="205eb9f4-c94c-46c3-8907-8d3fae7c0864" providerId="ADAL" clId="{58CF63A7-1010-2441-85AC-EADD97BD8078}" dt="2024-07-01T22:57:56.337" v="28"/>
            <ac:spMkLst>
              <pc:docMk/>
              <pc:sldMasterMk cId="557395136" sldId="2147483648"/>
              <pc:sldLayoutMk cId="3345351234" sldId="2147483676"/>
              <ac:spMk id="49" creationId="{98BD150D-70A3-5B4D-A2A2-20C9BA855115}"/>
            </ac:spMkLst>
          </pc:spChg>
          <pc:spChg chg="mod">
            <ac:chgData name="Mendoza, Armando" userId="205eb9f4-c94c-46c3-8907-8d3fae7c0864" providerId="ADAL" clId="{58CF63A7-1010-2441-85AC-EADD97BD8078}" dt="2024-07-01T22:57:56.337" v="28"/>
            <ac:spMkLst>
              <pc:docMk/>
              <pc:sldMasterMk cId="557395136" sldId="2147483648"/>
              <pc:sldLayoutMk cId="3345351234" sldId="2147483676"/>
              <ac:spMk id="50" creationId="{081E9DDD-B7A0-5942-B10A-54B1D024150F}"/>
            </ac:spMkLst>
          </pc:spChg>
          <pc:spChg chg="mod">
            <ac:chgData name="Mendoza, Armando" userId="205eb9f4-c94c-46c3-8907-8d3fae7c0864" providerId="ADAL" clId="{58CF63A7-1010-2441-85AC-EADD97BD8078}" dt="2024-07-01T22:57:56.337" v="28"/>
            <ac:spMkLst>
              <pc:docMk/>
              <pc:sldMasterMk cId="557395136" sldId="2147483648"/>
              <pc:sldLayoutMk cId="3345351234" sldId="2147483676"/>
              <ac:spMk id="51" creationId="{39D8A937-A667-A849-BE19-BF5AE9F7488E}"/>
            </ac:spMkLst>
          </pc:spChg>
          <pc:spChg chg="mod">
            <ac:chgData name="Mendoza, Armando" userId="205eb9f4-c94c-46c3-8907-8d3fae7c0864" providerId="ADAL" clId="{58CF63A7-1010-2441-85AC-EADD97BD8078}" dt="2024-07-01T22:57:56.337" v="28"/>
            <ac:spMkLst>
              <pc:docMk/>
              <pc:sldMasterMk cId="557395136" sldId="2147483648"/>
              <pc:sldLayoutMk cId="3345351234" sldId="2147483676"/>
              <ac:spMk id="52" creationId="{7FF2E1DD-7A57-5944-AC43-D6B6F4B77651}"/>
            </ac:spMkLst>
          </pc:spChg>
          <pc:spChg chg="mod">
            <ac:chgData name="Mendoza, Armando" userId="205eb9f4-c94c-46c3-8907-8d3fae7c0864" providerId="ADAL" clId="{58CF63A7-1010-2441-85AC-EADD97BD8078}" dt="2024-07-01T22:57:56.337" v="28"/>
            <ac:spMkLst>
              <pc:docMk/>
              <pc:sldMasterMk cId="557395136" sldId="2147483648"/>
              <pc:sldLayoutMk cId="3345351234" sldId="2147483676"/>
              <ac:spMk id="53" creationId="{B4992069-362B-5747-80D3-201B5ACDBB99}"/>
            </ac:spMkLst>
          </pc:spChg>
          <pc:spChg chg="mod">
            <ac:chgData name="Mendoza, Armando" userId="205eb9f4-c94c-46c3-8907-8d3fae7c0864" providerId="ADAL" clId="{58CF63A7-1010-2441-85AC-EADD97BD8078}" dt="2024-07-01T22:57:56.337" v="28"/>
            <ac:spMkLst>
              <pc:docMk/>
              <pc:sldMasterMk cId="557395136" sldId="2147483648"/>
              <pc:sldLayoutMk cId="3345351234" sldId="2147483676"/>
              <ac:spMk id="54" creationId="{1B49EBED-3852-6E46-A596-D3C5D87D4B1C}"/>
            </ac:spMkLst>
          </pc:spChg>
          <pc:spChg chg="mod">
            <ac:chgData name="Mendoza, Armando" userId="205eb9f4-c94c-46c3-8907-8d3fae7c0864" providerId="ADAL" clId="{58CF63A7-1010-2441-85AC-EADD97BD8078}" dt="2024-07-01T22:57:56.337" v="28"/>
            <ac:spMkLst>
              <pc:docMk/>
              <pc:sldMasterMk cId="557395136" sldId="2147483648"/>
              <pc:sldLayoutMk cId="3345351234" sldId="2147483676"/>
              <ac:spMk id="55" creationId="{E57CB83C-417D-874D-B0D9-09C7D414A9D3}"/>
            </ac:spMkLst>
          </pc:spChg>
          <pc:spChg chg="mod">
            <ac:chgData name="Mendoza, Armando" userId="205eb9f4-c94c-46c3-8907-8d3fae7c0864" providerId="ADAL" clId="{58CF63A7-1010-2441-85AC-EADD97BD8078}" dt="2024-07-01T22:57:56.337" v="28"/>
            <ac:spMkLst>
              <pc:docMk/>
              <pc:sldMasterMk cId="557395136" sldId="2147483648"/>
              <pc:sldLayoutMk cId="3345351234" sldId="2147483676"/>
              <ac:spMk id="56" creationId="{A83604A3-15A4-B341-A6B4-AF4C278A500D}"/>
            </ac:spMkLst>
          </pc:spChg>
          <pc:spChg chg="mod">
            <ac:chgData name="Mendoza, Armando" userId="205eb9f4-c94c-46c3-8907-8d3fae7c0864" providerId="ADAL" clId="{58CF63A7-1010-2441-85AC-EADD97BD8078}" dt="2024-07-01T22:57:56.337" v="28"/>
            <ac:spMkLst>
              <pc:docMk/>
              <pc:sldMasterMk cId="557395136" sldId="2147483648"/>
              <pc:sldLayoutMk cId="3345351234" sldId="2147483676"/>
              <ac:spMk id="57" creationId="{D7EE33C2-757C-2343-AB38-60CBC8EBB645}"/>
            </ac:spMkLst>
          </pc:spChg>
        </pc:sldLayoutChg>
        <pc:sldLayoutChg chg="modSp">
          <pc:chgData name="Mendoza, Armando" userId="205eb9f4-c94c-46c3-8907-8d3fae7c0864" providerId="ADAL" clId="{58CF63A7-1010-2441-85AC-EADD97BD8078}" dt="2024-07-01T22:57:56.337" v="28"/>
          <pc:sldLayoutMkLst>
            <pc:docMk/>
            <pc:sldMasterMk cId="557395136" sldId="2147483648"/>
            <pc:sldLayoutMk cId="212954663" sldId="2147483679"/>
          </pc:sldLayoutMkLst>
          <pc:spChg chg="mod">
            <ac:chgData name="Mendoza, Armando" userId="205eb9f4-c94c-46c3-8907-8d3fae7c0864" providerId="ADAL" clId="{58CF63A7-1010-2441-85AC-EADD97BD8078}" dt="2024-07-01T22:57:56.337" v="28"/>
            <ac:spMkLst>
              <pc:docMk/>
              <pc:sldMasterMk cId="557395136" sldId="2147483648"/>
              <pc:sldLayoutMk cId="212954663" sldId="2147483679"/>
              <ac:spMk id="9" creationId="{4316CF6E-FACD-B84D-93CA-7D0A84B945B7}"/>
            </ac:spMkLst>
          </pc:spChg>
          <pc:spChg chg="mod">
            <ac:chgData name="Mendoza, Armando" userId="205eb9f4-c94c-46c3-8907-8d3fae7c0864" providerId="ADAL" clId="{58CF63A7-1010-2441-85AC-EADD97BD8078}" dt="2024-07-01T22:57:56.337" v="28"/>
            <ac:spMkLst>
              <pc:docMk/>
              <pc:sldMasterMk cId="557395136" sldId="2147483648"/>
              <pc:sldLayoutMk cId="212954663" sldId="2147483679"/>
              <ac:spMk id="10" creationId="{B784F85F-FE4F-254E-B1D6-ED649EF28169}"/>
            </ac:spMkLst>
          </pc:spChg>
          <pc:spChg chg="mod">
            <ac:chgData name="Mendoza, Armando" userId="205eb9f4-c94c-46c3-8907-8d3fae7c0864" providerId="ADAL" clId="{58CF63A7-1010-2441-85AC-EADD97BD8078}" dt="2024-07-01T22:57:56.337" v="28"/>
            <ac:spMkLst>
              <pc:docMk/>
              <pc:sldMasterMk cId="557395136" sldId="2147483648"/>
              <pc:sldLayoutMk cId="212954663" sldId="2147483679"/>
              <ac:spMk id="11" creationId="{E5E0A8C4-39BA-8541-AD5E-A7FFE2B42ECC}"/>
            </ac:spMkLst>
          </pc:spChg>
          <pc:spChg chg="mod">
            <ac:chgData name="Mendoza, Armando" userId="205eb9f4-c94c-46c3-8907-8d3fae7c0864" providerId="ADAL" clId="{58CF63A7-1010-2441-85AC-EADD97BD8078}" dt="2024-07-01T22:57:56.337" v="28"/>
            <ac:spMkLst>
              <pc:docMk/>
              <pc:sldMasterMk cId="557395136" sldId="2147483648"/>
              <pc:sldLayoutMk cId="212954663" sldId="2147483679"/>
              <ac:spMk id="12" creationId="{88074A1F-6114-964A-9D06-8ACE98E27D30}"/>
            </ac:spMkLst>
          </pc:spChg>
          <pc:spChg chg="mod">
            <ac:chgData name="Mendoza, Armando" userId="205eb9f4-c94c-46c3-8907-8d3fae7c0864" providerId="ADAL" clId="{58CF63A7-1010-2441-85AC-EADD97BD8078}" dt="2024-07-01T22:57:56.337" v="28"/>
            <ac:spMkLst>
              <pc:docMk/>
              <pc:sldMasterMk cId="557395136" sldId="2147483648"/>
              <pc:sldLayoutMk cId="212954663" sldId="2147483679"/>
              <ac:spMk id="13" creationId="{4689C4B3-F4B9-F349-BEFE-EB49E7D53AAE}"/>
            </ac:spMkLst>
          </pc:spChg>
          <pc:spChg chg="mod">
            <ac:chgData name="Mendoza, Armando" userId="205eb9f4-c94c-46c3-8907-8d3fae7c0864" providerId="ADAL" clId="{58CF63A7-1010-2441-85AC-EADD97BD8078}" dt="2024-07-01T22:57:56.337" v="28"/>
            <ac:spMkLst>
              <pc:docMk/>
              <pc:sldMasterMk cId="557395136" sldId="2147483648"/>
              <pc:sldLayoutMk cId="212954663" sldId="2147483679"/>
              <ac:spMk id="14" creationId="{572A4FE6-C459-8340-9D52-0CBA6CC4FBCE}"/>
            </ac:spMkLst>
          </pc:spChg>
          <pc:spChg chg="mod">
            <ac:chgData name="Mendoza, Armando" userId="205eb9f4-c94c-46c3-8907-8d3fae7c0864" providerId="ADAL" clId="{58CF63A7-1010-2441-85AC-EADD97BD8078}" dt="2024-07-01T22:57:56.337" v="28"/>
            <ac:spMkLst>
              <pc:docMk/>
              <pc:sldMasterMk cId="557395136" sldId="2147483648"/>
              <pc:sldLayoutMk cId="212954663" sldId="2147483679"/>
              <ac:spMk id="15" creationId="{157BC8B1-1CD2-124B-B366-7232B8891BDE}"/>
            </ac:spMkLst>
          </pc:spChg>
          <pc:spChg chg="mod">
            <ac:chgData name="Mendoza, Armando" userId="205eb9f4-c94c-46c3-8907-8d3fae7c0864" providerId="ADAL" clId="{58CF63A7-1010-2441-85AC-EADD97BD8078}" dt="2024-07-01T22:57:56.337" v="28"/>
            <ac:spMkLst>
              <pc:docMk/>
              <pc:sldMasterMk cId="557395136" sldId="2147483648"/>
              <pc:sldLayoutMk cId="212954663" sldId="2147483679"/>
              <ac:spMk id="16" creationId="{8F0A2CFD-B250-0B49-9CDD-89AEB18251AE}"/>
            </ac:spMkLst>
          </pc:spChg>
          <pc:spChg chg="mod">
            <ac:chgData name="Mendoza, Armando" userId="205eb9f4-c94c-46c3-8907-8d3fae7c0864" providerId="ADAL" clId="{58CF63A7-1010-2441-85AC-EADD97BD8078}" dt="2024-07-01T22:57:56.337" v="28"/>
            <ac:spMkLst>
              <pc:docMk/>
              <pc:sldMasterMk cId="557395136" sldId="2147483648"/>
              <pc:sldLayoutMk cId="212954663" sldId="2147483679"/>
              <ac:spMk id="17" creationId="{1E678C18-9B24-8440-BB1F-96CDE795B597}"/>
            </ac:spMkLst>
          </pc:spChg>
          <pc:spChg chg="mod">
            <ac:chgData name="Mendoza, Armando" userId="205eb9f4-c94c-46c3-8907-8d3fae7c0864" providerId="ADAL" clId="{58CF63A7-1010-2441-85AC-EADD97BD8078}" dt="2024-07-01T22:57:56.337" v="28"/>
            <ac:spMkLst>
              <pc:docMk/>
              <pc:sldMasterMk cId="557395136" sldId="2147483648"/>
              <pc:sldLayoutMk cId="212954663" sldId="2147483679"/>
              <ac:spMk id="18" creationId="{AFA42328-C625-9842-93A0-21718C5C17B2}"/>
            </ac:spMkLst>
          </pc:spChg>
          <pc:spChg chg="mod">
            <ac:chgData name="Mendoza, Armando" userId="205eb9f4-c94c-46c3-8907-8d3fae7c0864" providerId="ADAL" clId="{58CF63A7-1010-2441-85AC-EADD97BD8078}" dt="2024-07-01T22:57:56.337" v="28"/>
            <ac:spMkLst>
              <pc:docMk/>
              <pc:sldMasterMk cId="557395136" sldId="2147483648"/>
              <pc:sldLayoutMk cId="212954663" sldId="2147483679"/>
              <ac:spMk id="19" creationId="{17DE042B-96DE-3443-84F5-B19039FA35D4}"/>
            </ac:spMkLst>
          </pc:spChg>
          <pc:spChg chg="mod">
            <ac:chgData name="Mendoza, Armando" userId="205eb9f4-c94c-46c3-8907-8d3fae7c0864" providerId="ADAL" clId="{58CF63A7-1010-2441-85AC-EADD97BD8078}" dt="2024-07-01T22:57:56.337" v="28"/>
            <ac:spMkLst>
              <pc:docMk/>
              <pc:sldMasterMk cId="557395136" sldId="2147483648"/>
              <pc:sldLayoutMk cId="212954663" sldId="2147483679"/>
              <ac:spMk id="20" creationId="{F3E15C22-2B0E-E24F-AF33-FEDBC6338C3F}"/>
            </ac:spMkLst>
          </pc:spChg>
          <pc:spChg chg="mod">
            <ac:chgData name="Mendoza, Armando" userId="205eb9f4-c94c-46c3-8907-8d3fae7c0864" providerId="ADAL" clId="{58CF63A7-1010-2441-85AC-EADD97BD8078}" dt="2024-07-01T22:57:56.337" v="28"/>
            <ac:spMkLst>
              <pc:docMk/>
              <pc:sldMasterMk cId="557395136" sldId="2147483648"/>
              <pc:sldLayoutMk cId="212954663" sldId="2147483679"/>
              <ac:spMk id="21" creationId="{69FDF8A9-502D-314A-88C2-373F739BDF32}"/>
            </ac:spMkLst>
          </pc:spChg>
          <pc:spChg chg="mod">
            <ac:chgData name="Mendoza, Armando" userId="205eb9f4-c94c-46c3-8907-8d3fae7c0864" providerId="ADAL" clId="{58CF63A7-1010-2441-85AC-EADD97BD8078}" dt="2024-07-01T22:57:56.337" v="28"/>
            <ac:spMkLst>
              <pc:docMk/>
              <pc:sldMasterMk cId="557395136" sldId="2147483648"/>
              <pc:sldLayoutMk cId="212954663" sldId="2147483679"/>
              <ac:spMk id="22" creationId="{11465E96-E5EF-7A42-81F1-336453BD38EE}"/>
            </ac:spMkLst>
          </pc:spChg>
          <pc:spChg chg="mod">
            <ac:chgData name="Mendoza, Armando" userId="205eb9f4-c94c-46c3-8907-8d3fae7c0864" providerId="ADAL" clId="{58CF63A7-1010-2441-85AC-EADD97BD8078}" dt="2024-07-01T22:57:56.337" v="28"/>
            <ac:spMkLst>
              <pc:docMk/>
              <pc:sldMasterMk cId="557395136" sldId="2147483648"/>
              <pc:sldLayoutMk cId="212954663" sldId="2147483679"/>
              <ac:spMk id="23" creationId="{E51D03EF-E495-5841-9FF4-D3EB33CDC780}"/>
            </ac:spMkLst>
          </pc:spChg>
          <pc:spChg chg="mod">
            <ac:chgData name="Mendoza, Armando" userId="205eb9f4-c94c-46c3-8907-8d3fae7c0864" providerId="ADAL" clId="{58CF63A7-1010-2441-85AC-EADD97BD8078}" dt="2024-07-01T22:57:56.337" v="28"/>
            <ac:spMkLst>
              <pc:docMk/>
              <pc:sldMasterMk cId="557395136" sldId="2147483648"/>
              <pc:sldLayoutMk cId="212954663" sldId="2147483679"/>
              <ac:spMk id="24" creationId="{9174423C-6014-454F-B11F-05217952100B}"/>
            </ac:spMkLst>
          </pc:spChg>
          <pc:spChg chg="mod">
            <ac:chgData name="Mendoza, Armando" userId="205eb9f4-c94c-46c3-8907-8d3fae7c0864" providerId="ADAL" clId="{58CF63A7-1010-2441-85AC-EADD97BD8078}" dt="2024-07-01T22:57:56.337" v="28"/>
            <ac:spMkLst>
              <pc:docMk/>
              <pc:sldMasterMk cId="557395136" sldId="2147483648"/>
              <pc:sldLayoutMk cId="212954663" sldId="2147483679"/>
              <ac:spMk id="25" creationId="{DA436823-7119-2345-A6C2-22496FCC2E43}"/>
            </ac:spMkLst>
          </pc:spChg>
          <pc:spChg chg="mod">
            <ac:chgData name="Mendoza, Armando" userId="205eb9f4-c94c-46c3-8907-8d3fae7c0864" providerId="ADAL" clId="{58CF63A7-1010-2441-85AC-EADD97BD8078}" dt="2024-07-01T22:57:56.337" v="28"/>
            <ac:spMkLst>
              <pc:docMk/>
              <pc:sldMasterMk cId="557395136" sldId="2147483648"/>
              <pc:sldLayoutMk cId="212954663" sldId="2147483679"/>
              <ac:spMk id="26" creationId="{8DCFBB49-E584-2D41-9BF2-0D4EFE0B933E}"/>
            </ac:spMkLst>
          </pc:spChg>
          <pc:spChg chg="mod">
            <ac:chgData name="Mendoza, Armando" userId="205eb9f4-c94c-46c3-8907-8d3fae7c0864" providerId="ADAL" clId="{58CF63A7-1010-2441-85AC-EADD97BD8078}" dt="2024-07-01T22:57:56.337" v="28"/>
            <ac:spMkLst>
              <pc:docMk/>
              <pc:sldMasterMk cId="557395136" sldId="2147483648"/>
              <pc:sldLayoutMk cId="212954663" sldId="2147483679"/>
              <ac:spMk id="27" creationId="{07483527-2892-0444-A193-CC0A2F9AD078}"/>
            </ac:spMkLst>
          </pc:spChg>
          <pc:spChg chg="mod">
            <ac:chgData name="Mendoza, Armando" userId="205eb9f4-c94c-46c3-8907-8d3fae7c0864" providerId="ADAL" clId="{58CF63A7-1010-2441-85AC-EADD97BD8078}" dt="2024-07-01T22:57:56.337" v="28"/>
            <ac:spMkLst>
              <pc:docMk/>
              <pc:sldMasterMk cId="557395136" sldId="2147483648"/>
              <pc:sldLayoutMk cId="212954663" sldId="2147483679"/>
              <ac:spMk id="28" creationId="{9DF0EA30-81B3-B949-A3DF-AACC9A2255F1}"/>
            </ac:spMkLst>
          </pc:spChg>
          <pc:spChg chg="mod">
            <ac:chgData name="Mendoza, Armando" userId="205eb9f4-c94c-46c3-8907-8d3fae7c0864" providerId="ADAL" clId="{58CF63A7-1010-2441-85AC-EADD97BD8078}" dt="2024-07-01T22:57:56.337" v="28"/>
            <ac:spMkLst>
              <pc:docMk/>
              <pc:sldMasterMk cId="557395136" sldId="2147483648"/>
              <pc:sldLayoutMk cId="212954663" sldId="2147483679"/>
              <ac:spMk id="29" creationId="{8E16139C-8132-BA4F-A420-67B50C4669F1}"/>
            </ac:spMkLst>
          </pc:spChg>
          <pc:spChg chg="mod">
            <ac:chgData name="Mendoza, Armando" userId="205eb9f4-c94c-46c3-8907-8d3fae7c0864" providerId="ADAL" clId="{58CF63A7-1010-2441-85AC-EADD97BD8078}" dt="2024-07-01T22:57:56.337" v="28"/>
            <ac:spMkLst>
              <pc:docMk/>
              <pc:sldMasterMk cId="557395136" sldId="2147483648"/>
              <pc:sldLayoutMk cId="212954663" sldId="2147483679"/>
              <ac:spMk id="30" creationId="{76DDEBC3-DE9B-384D-B0B0-82E2F900F79D}"/>
            </ac:spMkLst>
          </pc:spChg>
          <pc:spChg chg="mod">
            <ac:chgData name="Mendoza, Armando" userId="205eb9f4-c94c-46c3-8907-8d3fae7c0864" providerId="ADAL" clId="{58CF63A7-1010-2441-85AC-EADD97BD8078}" dt="2024-07-01T22:57:56.337" v="28"/>
            <ac:spMkLst>
              <pc:docMk/>
              <pc:sldMasterMk cId="557395136" sldId="2147483648"/>
              <pc:sldLayoutMk cId="212954663" sldId="2147483679"/>
              <ac:spMk id="31" creationId="{FF2CAE57-8E10-1742-800E-C7D06EE1EA36}"/>
            </ac:spMkLst>
          </pc:spChg>
          <pc:spChg chg="mod">
            <ac:chgData name="Mendoza, Armando" userId="205eb9f4-c94c-46c3-8907-8d3fae7c0864" providerId="ADAL" clId="{58CF63A7-1010-2441-85AC-EADD97BD8078}" dt="2024-07-01T22:57:56.337" v="28"/>
            <ac:spMkLst>
              <pc:docMk/>
              <pc:sldMasterMk cId="557395136" sldId="2147483648"/>
              <pc:sldLayoutMk cId="212954663" sldId="2147483679"/>
              <ac:spMk id="32" creationId="{2CC1A04B-ACC1-AD46-A9E3-059E67030987}"/>
            </ac:spMkLst>
          </pc:spChg>
          <pc:spChg chg="mod">
            <ac:chgData name="Mendoza, Armando" userId="205eb9f4-c94c-46c3-8907-8d3fae7c0864" providerId="ADAL" clId="{58CF63A7-1010-2441-85AC-EADD97BD8078}" dt="2024-07-01T22:57:56.337" v="28"/>
            <ac:spMkLst>
              <pc:docMk/>
              <pc:sldMasterMk cId="557395136" sldId="2147483648"/>
              <pc:sldLayoutMk cId="212954663" sldId="2147483679"/>
              <ac:spMk id="33" creationId="{D260967B-7983-B34F-829F-FF562ABAAF24}"/>
            </ac:spMkLst>
          </pc:spChg>
          <pc:spChg chg="mod">
            <ac:chgData name="Mendoza, Armando" userId="205eb9f4-c94c-46c3-8907-8d3fae7c0864" providerId="ADAL" clId="{58CF63A7-1010-2441-85AC-EADD97BD8078}" dt="2024-07-01T22:57:56.337" v="28"/>
            <ac:spMkLst>
              <pc:docMk/>
              <pc:sldMasterMk cId="557395136" sldId="2147483648"/>
              <pc:sldLayoutMk cId="212954663" sldId="2147483679"/>
              <ac:spMk id="34" creationId="{59BF7E24-B805-AD4F-9EB7-6F858AD6D7ED}"/>
            </ac:spMkLst>
          </pc:spChg>
          <pc:spChg chg="mod">
            <ac:chgData name="Mendoza, Armando" userId="205eb9f4-c94c-46c3-8907-8d3fae7c0864" providerId="ADAL" clId="{58CF63A7-1010-2441-85AC-EADD97BD8078}" dt="2024-07-01T22:57:56.337" v="28"/>
            <ac:spMkLst>
              <pc:docMk/>
              <pc:sldMasterMk cId="557395136" sldId="2147483648"/>
              <pc:sldLayoutMk cId="212954663" sldId="2147483679"/>
              <ac:spMk id="35" creationId="{71F06683-0D06-DD46-A2DD-1BB9D257DB69}"/>
            </ac:spMkLst>
          </pc:spChg>
          <pc:spChg chg="mod">
            <ac:chgData name="Mendoza, Armando" userId="205eb9f4-c94c-46c3-8907-8d3fae7c0864" providerId="ADAL" clId="{58CF63A7-1010-2441-85AC-EADD97BD8078}" dt="2024-07-01T22:57:56.337" v="28"/>
            <ac:spMkLst>
              <pc:docMk/>
              <pc:sldMasterMk cId="557395136" sldId="2147483648"/>
              <pc:sldLayoutMk cId="212954663" sldId="2147483679"/>
              <ac:spMk id="36" creationId="{C9150D58-7770-1947-840B-5E0134F69E3D}"/>
            </ac:spMkLst>
          </pc:spChg>
          <pc:spChg chg="mod">
            <ac:chgData name="Mendoza, Armando" userId="205eb9f4-c94c-46c3-8907-8d3fae7c0864" providerId="ADAL" clId="{58CF63A7-1010-2441-85AC-EADD97BD8078}" dt="2024-07-01T22:57:56.337" v="28"/>
            <ac:spMkLst>
              <pc:docMk/>
              <pc:sldMasterMk cId="557395136" sldId="2147483648"/>
              <pc:sldLayoutMk cId="212954663" sldId="2147483679"/>
              <ac:spMk id="37" creationId="{918986A3-76B3-2648-96FB-DA68AB1259CE}"/>
            </ac:spMkLst>
          </pc:spChg>
          <pc:spChg chg="mod">
            <ac:chgData name="Mendoza, Armando" userId="205eb9f4-c94c-46c3-8907-8d3fae7c0864" providerId="ADAL" clId="{58CF63A7-1010-2441-85AC-EADD97BD8078}" dt="2024-07-01T22:57:56.337" v="28"/>
            <ac:spMkLst>
              <pc:docMk/>
              <pc:sldMasterMk cId="557395136" sldId="2147483648"/>
              <pc:sldLayoutMk cId="212954663" sldId="2147483679"/>
              <ac:spMk id="38" creationId="{889FAFC6-3930-E543-8BB8-B9B55500EBFF}"/>
            </ac:spMkLst>
          </pc:spChg>
          <pc:spChg chg="mod">
            <ac:chgData name="Mendoza, Armando" userId="205eb9f4-c94c-46c3-8907-8d3fae7c0864" providerId="ADAL" clId="{58CF63A7-1010-2441-85AC-EADD97BD8078}" dt="2024-07-01T22:57:56.337" v="28"/>
            <ac:spMkLst>
              <pc:docMk/>
              <pc:sldMasterMk cId="557395136" sldId="2147483648"/>
              <pc:sldLayoutMk cId="212954663" sldId="2147483679"/>
              <ac:spMk id="39" creationId="{BF09C280-B250-FF4F-B9B5-846736EBEEAB}"/>
            </ac:spMkLst>
          </pc:spChg>
          <pc:spChg chg="mod">
            <ac:chgData name="Mendoza, Armando" userId="205eb9f4-c94c-46c3-8907-8d3fae7c0864" providerId="ADAL" clId="{58CF63A7-1010-2441-85AC-EADD97BD8078}" dt="2024-07-01T22:57:56.337" v="28"/>
            <ac:spMkLst>
              <pc:docMk/>
              <pc:sldMasterMk cId="557395136" sldId="2147483648"/>
              <pc:sldLayoutMk cId="212954663" sldId="2147483679"/>
              <ac:spMk id="40" creationId="{1B6A4FC1-F3B9-1140-815C-C3639842AD8C}"/>
            </ac:spMkLst>
          </pc:spChg>
          <pc:spChg chg="mod">
            <ac:chgData name="Mendoza, Armando" userId="205eb9f4-c94c-46c3-8907-8d3fae7c0864" providerId="ADAL" clId="{58CF63A7-1010-2441-85AC-EADD97BD8078}" dt="2024-07-01T22:57:56.337" v="28"/>
            <ac:spMkLst>
              <pc:docMk/>
              <pc:sldMasterMk cId="557395136" sldId="2147483648"/>
              <pc:sldLayoutMk cId="212954663" sldId="2147483679"/>
              <ac:spMk id="41" creationId="{704D3D65-2AF8-6042-A69B-A08C90F654F8}"/>
            </ac:spMkLst>
          </pc:spChg>
          <pc:spChg chg="mod">
            <ac:chgData name="Mendoza, Armando" userId="205eb9f4-c94c-46c3-8907-8d3fae7c0864" providerId="ADAL" clId="{58CF63A7-1010-2441-85AC-EADD97BD8078}" dt="2024-07-01T22:57:56.337" v="28"/>
            <ac:spMkLst>
              <pc:docMk/>
              <pc:sldMasterMk cId="557395136" sldId="2147483648"/>
              <pc:sldLayoutMk cId="212954663" sldId="2147483679"/>
              <ac:spMk id="42" creationId="{A82C45E3-C140-6346-86EB-2E64D860BC29}"/>
            </ac:spMkLst>
          </pc:spChg>
          <pc:spChg chg="mod">
            <ac:chgData name="Mendoza, Armando" userId="205eb9f4-c94c-46c3-8907-8d3fae7c0864" providerId="ADAL" clId="{58CF63A7-1010-2441-85AC-EADD97BD8078}" dt="2024-07-01T22:57:56.337" v="28"/>
            <ac:spMkLst>
              <pc:docMk/>
              <pc:sldMasterMk cId="557395136" sldId="2147483648"/>
              <pc:sldLayoutMk cId="212954663" sldId="2147483679"/>
              <ac:spMk id="43" creationId="{67B769AE-62C0-6343-95C9-DC43D90EC0B9}"/>
            </ac:spMkLst>
          </pc:spChg>
          <pc:spChg chg="mod">
            <ac:chgData name="Mendoza, Armando" userId="205eb9f4-c94c-46c3-8907-8d3fae7c0864" providerId="ADAL" clId="{58CF63A7-1010-2441-85AC-EADD97BD8078}" dt="2024-07-01T22:57:56.337" v="28"/>
            <ac:spMkLst>
              <pc:docMk/>
              <pc:sldMasterMk cId="557395136" sldId="2147483648"/>
              <pc:sldLayoutMk cId="212954663" sldId="2147483679"/>
              <ac:spMk id="44" creationId="{EE8737E2-99D9-064D-B9C6-A046D3D63485}"/>
            </ac:spMkLst>
          </pc:spChg>
          <pc:spChg chg="mod">
            <ac:chgData name="Mendoza, Armando" userId="205eb9f4-c94c-46c3-8907-8d3fae7c0864" providerId="ADAL" clId="{58CF63A7-1010-2441-85AC-EADD97BD8078}" dt="2024-07-01T22:57:56.337" v="28"/>
            <ac:spMkLst>
              <pc:docMk/>
              <pc:sldMasterMk cId="557395136" sldId="2147483648"/>
              <pc:sldLayoutMk cId="212954663" sldId="2147483679"/>
              <ac:spMk id="45" creationId="{A7D46DED-09A0-5646-88F8-C080298AC330}"/>
            </ac:spMkLst>
          </pc:spChg>
          <pc:spChg chg="mod">
            <ac:chgData name="Mendoza, Armando" userId="205eb9f4-c94c-46c3-8907-8d3fae7c0864" providerId="ADAL" clId="{58CF63A7-1010-2441-85AC-EADD97BD8078}" dt="2024-07-01T22:57:56.337" v="28"/>
            <ac:spMkLst>
              <pc:docMk/>
              <pc:sldMasterMk cId="557395136" sldId="2147483648"/>
              <pc:sldLayoutMk cId="212954663" sldId="2147483679"/>
              <ac:spMk id="46" creationId="{0B75D982-2727-0847-A67A-0BA39378D0E1}"/>
            </ac:spMkLst>
          </pc:spChg>
          <pc:spChg chg="mod">
            <ac:chgData name="Mendoza, Armando" userId="205eb9f4-c94c-46c3-8907-8d3fae7c0864" providerId="ADAL" clId="{58CF63A7-1010-2441-85AC-EADD97BD8078}" dt="2024-07-01T22:57:56.337" v="28"/>
            <ac:spMkLst>
              <pc:docMk/>
              <pc:sldMasterMk cId="557395136" sldId="2147483648"/>
              <pc:sldLayoutMk cId="212954663" sldId="2147483679"/>
              <ac:spMk id="47" creationId="{719E1BAD-9890-7648-A631-D03FE262FD0C}"/>
            </ac:spMkLst>
          </pc:spChg>
          <pc:spChg chg="mod">
            <ac:chgData name="Mendoza, Armando" userId="205eb9f4-c94c-46c3-8907-8d3fae7c0864" providerId="ADAL" clId="{58CF63A7-1010-2441-85AC-EADD97BD8078}" dt="2024-07-01T22:57:56.337" v="28"/>
            <ac:spMkLst>
              <pc:docMk/>
              <pc:sldMasterMk cId="557395136" sldId="2147483648"/>
              <pc:sldLayoutMk cId="212954663" sldId="2147483679"/>
              <ac:spMk id="48" creationId="{DA750C7B-47EA-614F-9E6D-F3175C64A3AC}"/>
            </ac:spMkLst>
          </pc:spChg>
          <pc:spChg chg="mod">
            <ac:chgData name="Mendoza, Armando" userId="205eb9f4-c94c-46c3-8907-8d3fae7c0864" providerId="ADAL" clId="{58CF63A7-1010-2441-85AC-EADD97BD8078}" dt="2024-07-01T22:57:56.337" v="28"/>
            <ac:spMkLst>
              <pc:docMk/>
              <pc:sldMasterMk cId="557395136" sldId="2147483648"/>
              <pc:sldLayoutMk cId="212954663" sldId="2147483679"/>
              <ac:spMk id="49" creationId="{98BD150D-70A3-5B4D-A2A2-20C9BA855115}"/>
            </ac:spMkLst>
          </pc:spChg>
          <pc:spChg chg="mod">
            <ac:chgData name="Mendoza, Armando" userId="205eb9f4-c94c-46c3-8907-8d3fae7c0864" providerId="ADAL" clId="{58CF63A7-1010-2441-85AC-EADD97BD8078}" dt="2024-07-01T22:57:56.337" v="28"/>
            <ac:spMkLst>
              <pc:docMk/>
              <pc:sldMasterMk cId="557395136" sldId="2147483648"/>
              <pc:sldLayoutMk cId="212954663" sldId="2147483679"/>
              <ac:spMk id="50" creationId="{081E9DDD-B7A0-5942-B10A-54B1D024150F}"/>
            </ac:spMkLst>
          </pc:spChg>
          <pc:spChg chg="mod">
            <ac:chgData name="Mendoza, Armando" userId="205eb9f4-c94c-46c3-8907-8d3fae7c0864" providerId="ADAL" clId="{58CF63A7-1010-2441-85AC-EADD97BD8078}" dt="2024-07-01T22:57:56.337" v="28"/>
            <ac:spMkLst>
              <pc:docMk/>
              <pc:sldMasterMk cId="557395136" sldId="2147483648"/>
              <pc:sldLayoutMk cId="212954663" sldId="2147483679"/>
              <ac:spMk id="51" creationId="{39D8A937-A667-A849-BE19-BF5AE9F7488E}"/>
            </ac:spMkLst>
          </pc:spChg>
          <pc:spChg chg="mod">
            <ac:chgData name="Mendoza, Armando" userId="205eb9f4-c94c-46c3-8907-8d3fae7c0864" providerId="ADAL" clId="{58CF63A7-1010-2441-85AC-EADD97BD8078}" dt="2024-07-01T22:57:56.337" v="28"/>
            <ac:spMkLst>
              <pc:docMk/>
              <pc:sldMasterMk cId="557395136" sldId="2147483648"/>
              <pc:sldLayoutMk cId="212954663" sldId="2147483679"/>
              <ac:spMk id="52" creationId="{7FF2E1DD-7A57-5944-AC43-D6B6F4B77651}"/>
            </ac:spMkLst>
          </pc:spChg>
          <pc:spChg chg="mod">
            <ac:chgData name="Mendoza, Armando" userId="205eb9f4-c94c-46c3-8907-8d3fae7c0864" providerId="ADAL" clId="{58CF63A7-1010-2441-85AC-EADD97BD8078}" dt="2024-07-01T22:57:56.337" v="28"/>
            <ac:spMkLst>
              <pc:docMk/>
              <pc:sldMasterMk cId="557395136" sldId="2147483648"/>
              <pc:sldLayoutMk cId="212954663" sldId="2147483679"/>
              <ac:spMk id="53" creationId="{B4992069-362B-5747-80D3-201B5ACDBB99}"/>
            </ac:spMkLst>
          </pc:spChg>
          <pc:spChg chg="mod">
            <ac:chgData name="Mendoza, Armando" userId="205eb9f4-c94c-46c3-8907-8d3fae7c0864" providerId="ADAL" clId="{58CF63A7-1010-2441-85AC-EADD97BD8078}" dt="2024-07-01T22:57:56.337" v="28"/>
            <ac:spMkLst>
              <pc:docMk/>
              <pc:sldMasterMk cId="557395136" sldId="2147483648"/>
              <pc:sldLayoutMk cId="212954663" sldId="2147483679"/>
              <ac:spMk id="54" creationId="{1B49EBED-3852-6E46-A596-D3C5D87D4B1C}"/>
            </ac:spMkLst>
          </pc:spChg>
          <pc:spChg chg="mod">
            <ac:chgData name="Mendoza, Armando" userId="205eb9f4-c94c-46c3-8907-8d3fae7c0864" providerId="ADAL" clId="{58CF63A7-1010-2441-85AC-EADD97BD8078}" dt="2024-07-01T22:57:56.337" v="28"/>
            <ac:spMkLst>
              <pc:docMk/>
              <pc:sldMasterMk cId="557395136" sldId="2147483648"/>
              <pc:sldLayoutMk cId="212954663" sldId="2147483679"/>
              <ac:spMk id="55" creationId="{E57CB83C-417D-874D-B0D9-09C7D414A9D3}"/>
            </ac:spMkLst>
          </pc:spChg>
          <pc:spChg chg="mod">
            <ac:chgData name="Mendoza, Armando" userId="205eb9f4-c94c-46c3-8907-8d3fae7c0864" providerId="ADAL" clId="{58CF63A7-1010-2441-85AC-EADD97BD8078}" dt="2024-07-01T22:57:56.337" v="28"/>
            <ac:spMkLst>
              <pc:docMk/>
              <pc:sldMasterMk cId="557395136" sldId="2147483648"/>
              <pc:sldLayoutMk cId="212954663" sldId="2147483679"/>
              <ac:spMk id="56" creationId="{A83604A3-15A4-B341-A6B4-AF4C278A500D}"/>
            </ac:spMkLst>
          </pc:spChg>
          <pc:spChg chg="mod">
            <ac:chgData name="Mendoza, Armando" userId="205eb9f4-c94c-46c3-8907-8d3fae7c0864" providerId="ADAL" clId="{58CF63A7-1010-2441-85AC-EADD97BD8078}" dt="2024-07-01T22:57:56.337" v="28"/>
            <ac:spMkLst>
              <pc:docMk/>
              <pc:sldMasterMk cId="557395136" sldId="2147483648"/>
              <pc:sldLayoutMk cId="212954663" sldId="2147483679"/>
              <ac:spMk id="60" creationId="{03B19838-9783-9A44-9189-92C5ECB4A407}"/>
            </ac:spMkLst>
          </pc:spChg>
          <pc:spChg chg="mod">
            <ac:chgData name="Mendoza, Armando" userId="205eb9f4-c94c-46c3-8907-8d3fae7c0864" providerId="ADAL" clId="{58CF63A7-1010-2441-85AC-EADD97BD8078}" dt="2024-07-01T22:57:56.337" v="28"/>
            <ac:spMkLst>
              <pc:docMk/>
              <pc:sldMasterMk cId="557395136" sldId="2147483648"/>
              <pc:sldLayoutMk cId="212954663" sldId="2147483679"/>
              <ac:spMk id="61" creationId="{0EF01C39-89F1-E74B-B0F0-AA648EFE97D5}"/>
            </ac:spMkLst>
          </pc:spChg>
          <pc:spChg chg="mod">
            <ac:chgData name="Mendoza, Armando" userId="205eb9f4-c94c-46c3-8907-8d3fae7c0864" providerId="ADAL" clId="{58CF63A7-1010-2441-85AC-EADD97BD8078}" dt="2024-07-01T22:57:56.337" v="28"/>
            <ac:spMkLst>
              <pc:docMk/>
              <pc:sldMasterMk cId="557395136" sldId="2147483648"/>
              <pc:sldLayoutMk cId="212954663" sldId="2147483679"/>
              <ac:spMk id="62" creationId="{573AEDF1-EE7E-3B40-976F-E957FF75EF16}"/>
            </ac:spMkLst>
          </pc:spChg>
          <pc:spChg chg="mod">
            <ac:chgData name="Mendoza, Armando" userId="205eb9f4-c94c-46c3-8907-8d3fae7c0864" providerId="ADAL" clId="{58CF63A7-1010-2441-85AC-EADD97BD8078}" dt="2024-07-01T22:57:56.337" v="28"/>
            <ac:spMkLst>
              <pc:docMk/>
              <pc:sldMasterMk cId="557395136" sldId="2147483648"/>
              <pc:sldLayoutMk cId="212954663" sldId="2147483679"/>
              <ac:spMk id="63" creationId="{45DD020C-3A62-AE4F-A661-203C6B340552}"/>
            </ac:spMkLst>
          </pc:spChg>
          <pc:spChg chg="mod">
            <ac:chgData name="Mendoza, Armando" userId="205eb9f4-c94c-46c3-8907-8d3fae7c0864" providerId="ADAL" clId="{58CF63A7-1010-2441-85AC-EADD97BD8078}" dt="2024-07-01T22:57:56.337" v="28"/>
            <ac:spMkLst>
              <pc:docMk/>
              <pc:sldMasterMk cId="557395136" sldId="2147483648"/>
              <pc:sldLayoutMk cId="212954663" sldId="2147483679"/>
              <ac:spMk id="64" creationId="{839E6A47-1373-BC43-8CCD-AE5F104DF775}"/>
            </ac:spMkLst>
          </pc:spChg>
          <pc:spChg chg="mod">
            <ac:chgData name="Mendoza, Armando" userId="205eb9f4-c94c-46c3-8907-8d3fae7c0864" providerId="ADAL" clId="{58CF63A7-1010-2441-85AC-EADD97BD8078}" dt="2024-07-01T22:57:56.337" v="28"/>
            <ac:spMkLst>
              <pc:docMk/>
              <pc:sldMasterMk cId="557395136" sldId="2147483648"/>
              <pc:sldLayoutMk cId="212954663" sldId="2147483679"/>
              <ac:spMk id="65" creationId="{F902DC0B-AB3B-164B-8B34-CF4FC15A7305}"/>
            </ac:spMkLst>
          </pc:spChg>
          <pc:spChg chg="mod">
            <ac:chgData name="Mendoza, Armando" userId="205eb9f4-c94c-46c3-8907-8d3fae7c0864" providerId="ADAL" clId="{58CF63A7-1010-2441-85AC-EADD97BD8078}" dt="2024-07-01T22:57:56.337" v="28"/>
            <ac:spMkLst>
              <pc:docMk/>
              <pc:sldMasterMk cId="557395136" sldId="2147483648"/>
              <pc:sldLayoutMk cId="212954663" sldId="2147483679"/>
              <ac:spMk id="66" creationId="{92A7FAE5-59FB-364E-B6CA-9996243954F9}"/>
            </ac:spMkLst>
          </pc:spChg>
          <pc:spChg chg="mod">
            <ac:chgData name="Mendoza, Armando" userId="205eb9f4-c94c-46c3-8907-8d3fae7c0864" providerId="ADAL" clId="{58CF63A7-1010-2441-85AC-EADD97BD8078}" dt="2024-07-01T22:57:56.337" v="28"/>
            <ac:spMkLst>
              <pc:docMk/>
              <pc:sldMasterMk cId="557395136" sldId="2147483648"/>
              <pc:sldLayoutMk cId="212954663" sldId="2147483679"/>
              <ac:spMk id="67" creationId="{33BFB451-2595-FC41-948B-E12CFAB0B9CC}"/>
            </ac:spMkLst>
          </pc:spChg>
          <pc:spChg chg="mod">
            <ac:chgData name="Mendoza, Armando" userId="205eb9f4-c94c-46c3-8907-8d3fae7c0864" providerId="ADAL" clId="{58CF63A7-1010-2441-85AC-EADD97BD8078}" dt="2024-07-01T22:57:56.337" v="28"/>
            <ac:spMkLst>
              <pc:docMk/>
              <pc:sldMasterMk cId="557395136" sldId="2147483648"/>
              <pc:sldLayoutMk cId="212954663" sldId="2147483679"/>
              <ac:spMk id="68" creationId="{B1A39157-C1D4-BE49-963C-73E4D0F5B9DE}"/>
            </ac:spMkLst>
          </pc:spChg>
          <pc:spChg chg="mod">
            <ac:chgData name="Mendoza, Armando" userId="205eb9f4-c94c-46c3-8907-8d3fae7c0864" providerId="ADAL" clId="{58CF63A7-1010-2441-85AC-EADD97BD8078}" dt="2024-07-01T22:57:56.337" v="28"/>
            <ac:spMkLst>
              <pc:docMk/>
              <pc:sldMasterMk cId="557395136" sldId="2147483648"/>
              <pc:sldLayoutMk cId="212954663" sldId="2147483679"/>
              <ac:spMk id="69" creationId="{DD70D1FD-0F84-5941-9A8E-318BD4CCCECF}"/>
            </ac:spMkLst>
          </pc:spChg>
          <pc:spChg chg="mod">
            <ac:chgData name="Mendoza, Armando" userId="205eb9f4-c94c-46c3-8907-8d3fae7c0864" providerId="ADAL" clId="{58CF63A7-1010-2441-85AC-EADD97BD8078}" dt="2024-07-01T22:57:56.337" v="28"/>
            <ac:spMkLst>
              <pc:docMk/>
              <pc:sldMasterMk cId="557395136" sldId="2147483648"/>
              <pc:sldLayoutMk cId="212954663" sldId="2147483679"/>
              <ac:spMk id="70" creationId="{7538B97B-DF00-A34E-BC53-9CD6EF51B6F2}"/>
            </ac:spMkLst>
          </pc:spChg>
          <pc:spChg chg="mod">
            <ac:chgData name="Mendoza, Armando" userId="205eb9f4-c94c-46c3-8907-8d3fae7c0864" providerId="ADAL" clId="{58CF63A7-1010-2441-85AC-EADD97BD8078}" dt="2024-07-01T22:57:56.337" v="28"/>
            <ac:spMkLst>
              <pc:docMk/>
              <pc:sldMasterMk cId="557395136" sldId="2147483648"/>
              <pc:sldLayoutMk cId="212954663" sldId="2147483679"/>
              <ac:spMk id="71" creationId="{BFF370F4-8042-9E40-B1B7-37107F09949E}"/>
            </ac:spMkLst>
          </pc:spChg>
          <pc:spChg chg="mod">
            <ac:chgData name="Mendoza, Armando" userId="205eb9f4-c94c-46c3-8907-8d3fae7c0864" providerId="ADAL" clId="{58CF63A7-1010-2441-85AC-EADD97BD8078}" dt="2024-07-01T22:57:56.337" v="28"/>
            <ac:spMkLst>
              <pc:docMk/>
              <pc:sldMasterMk cId="557395136" sldId="2147483648"/>
              <pc:sldLayoutMk cId="212954663" sldId="2147483679"/>
              <ac:spMk id="72" creationId="{3C20A55D-8D30-8C47-A96D-B56AE887957C}"/>
            </ac:spMkLst>
          </pc:spChg>
          <pc:spChg chg="mod">
            <ac:chgData name="Mendoza, Armando" userId="205eb9f4-c94c-46c3-8907-8d3fae7c0864" providerId="ADAL" clId="{58CF63A7-1010-2441-85AC-EADD97BD8078}" dt="2024-07-01T22:57:56.337" v="28"/>
            <ac:spMkLst>
              <pc:docMk/>
              <pc:sldMasterMk cId="557395136" sldId="2147483648"/>
              <pc:sldLayoutMk cId="212954663" sldId="2147483679"/>
              <ac:spMk id="73" creationId="{40055EBD-0A35-434D-8813-31B8C6AE40F3}"/>
            </ac:spMkLst>
          </pc:spChg>
          <pc:spChg chg="mod">
            <ac:chgData name="Mendoza, Armando" userId="205eb9f4-c94c-46c3-8907-8d3fae7c0864" providerId="ADAL" clId="{58CF63A7-1010-2441-85AC-EADD97BD8078}" dt="2024-07-01T22:57:56.337" v="28"/>
            <ac:spMkLst>
              <pc:docMk/>
              <pc:sldMasterMk cId="557395136" sldId="2147483648"/>
              <pc:sldLayoutMk cId="212954663" sldId="2147483679"/>
              <ac:spMk id="74" creationId="{9DC318A0-A43F-9944-B7BA-A2C4D3B43901}"/>
            </ac:spMkLst>
          </pc:spChg>
          <pc:spChg chg="mod">
            <ac:chgData name="Mendoza, Armando" userId="205eb9f4-c94c-46c3-8907-8d3fae7c0864" providerId="ADAL" clId="{58CF63A7-1010-2441-85AC-EADD97BD8078}" dt="2024-07-01T22:57:56.337" v="28"/>
            <ac:spMkLst>
              <pc:docMk/>
              <pc:sldMasterMk cId="557395136" sldId="2147483648"/>
              <pc:sldLayoutMk cId="212954663" sldId="2147483679"/>
              <ac:spMk id="75" creationId="{4D2025D4-3649-134F-B7B1-153DD80D7775}"/>
            </ac:spMkLst>
          </pc:spChg>
          <pc:spChg chg="mod">
            <ac:chgData name="Mendoza, Armando" userId="205eb9f4-c94c-46c3-8907-8d3fae7c0864" providerId="ADAL" clId="{58CF63A7-1010-2441-85AC-EADD97BD8078}" dt="2024-07-01T22:57:56.337" v="28"/>
            <ac:spMkLst>
              <pc:docMk/>
              <pc:sldMasterMk cId="557395136" sldId="2147483648"/>
              <pc:sldLayoutMk cId="212954663" sldId="2147483679"/>
              <ac:spMk id="76" creationId="{2D1D11F7-79A8-D342-872D-3355D31F9690}"/>
            </ac:spMkLst>
          </pc:spChg>
          <pc:spChg chg="mod">
            <ac:chgData name="Mendoza, Armando" userId="205eb9f4-c94c-46c3-8907-8d3fae7c0864" providerId="ADAL" clId="{58CF63A7-1010-2441-85AC-EADD97BD8078}" dt="2024-07-01T22:57:56.337" v="28"/>
            <ac:spMkLst>
              <pc:docMk/>
              <pc:sldMasterMk cId="557395136" sldId="2147483648"/>
              <pc:sldLayoutMk cId="212954663" sldId="2147483679"/>
              <ac:spMk id="77" creationId="{B6945262-7E37-BE47-B1D5-548E40AF955E}"/>
            </ac:spMkLst>
          </pc:spChg>
          <pc:spChg chg="mod">
            <ac:chgData name="Mendoza, Armando" userId="205eb9f4-c94c-46c3-8907-8d3fae7c0864" providerId="ADAL" clId="{58CF63A7-1010-2441-85AC-EADD97BD8078}" dt="2024-07-01T22:57:56.337" v="28"/>
            <ac:spMkLst>
              <pc:docMk/>
              <pc:sldMasterMk cId="557395136" sldId="2147483648"/>
              <pc:sldLayoutMk cId="212954663" sldId="2147483679"/>
              <ac:spMk id="78" creationId="{6BD2A78E-0B91-C84A-B22F-B457CFAFC5D0}"/>
            </ac:spMkLst>
          </pc:spChg>
          <pc:spChg chg="mod">
            <ac:chgData name="Mendoza, Armando" userId="205eb9f4-c94c-46c3-8907-8d3fae7c0864" providerId="ADAL" clId="{58CF63A7-1010-2441-85AC-EADD97BD8078}" dt="2024-07-01T22:57:56.337" v="28"/>
            <ac:spMkLst>
              <pc:docMk/>
              <pc:sldMasterMk cId="557395136" sldId="2147483648"/>
              <pc:sldLayoutMk cId="212954663" sldId="2147483679"/>
              <ac:spMk id="79" creationId="{B37CFB5A-4366-EB41-9D9A-73D8ADE4D1D5}"/>
            </ac:spMkLst>
          </pc:spChg>
        </pc:sldLayoutChg>
        <pc:sldLayoutChg chg="modSp">
          <pc:chgData name="Mendoza, Armando" userId="205eb9f4-c94c-46c3-8907-8d3fae7c0864" providerId="ADAL" clId="{58CF63A7-1010-2441-85AC-EADD97BD8078}" dt="2024-07-01T22:57:56.337" v="28"/>
          <pc:sldLayoutMkLst>
            <pc:docMk/>
            <pc:sldMasterMk cId="557395136" sldId="2147483648"/>
            <pc:sldLayoutMk cId="1356021557" sldId="2147483682"/>
          </pc:sldLayoutMkLst>
          <pc:spChg chg="mod">
            <ac:chgData name="Mendoza, Armando" userId="205eb9f4-c94c-46c3-8907-8d3fae7c0864" providerId="ADAL" clId="{58CF63A7-1010-2441-85AC-EADD97BD8078}" dt="2024-07-01T22:57:56.337" v="28"/>
            <ac:spMkLst>
              <pc:docMk/>
              <pc:sldMasterMk cId="557395136" sldId="2147483648"/>
              <pc:sldLayoutMk cId="1356021557" sldId="2147483682"/>
              <ac:spMk id="9" creationId="{4316CF6E-FACD-B84D-93CA-7D0A84B945B7}"/>
            </ac:spMkLst>
          </pc:spChg>
          <pc:spChg chg="mod">
            <ac:chgData name="Mendoza, Armando" userId="205eb9f4-c94c-46c3-8907-8d3fae7c0864" providerId="ADAL" clId="{58CF63A7-1010-2441-85AC-EADD97BD8078}" dt="2024-07-01T22:57:56.337" v="28"/>
            <ac:spMkLst>
              <pc:docMk/>
              <pc:sldMasterMk cId="557395136" sldId="2147483648"/>
              <pc:sldLayoutMk cId="1356021557" sldId="2147483682"/>
              <ac:spMk id="10" creationId="{B784F85F-FE4F-254E-B1D6-ED649EF28169}"/>
            </ac:spMkLst>
          </pc:spChg>
          <pc:spChg chg="mod">
            <ac:chgData name="Mendoza, Armando" userId="205eb9f4-c94c-46c3-8907-8d3fae7c0864" providerId="ADAL" clId="{58CF63A7-1010-2441-85AC-EADD97BD8078}" dt="2024-07-01T22:57:56.337" v="28"/>
            <ac:spMkLst>
              <pc:docMk/>
              <pc:sldMasterMk cId="557395136" sldId="2147483648"/>
              <pc:sldLayoutMk cId="1356021557" sldId="2147483682"/>
              <ac:spMk id="11" creationId="{E5E0A8C4-39BA-8541-AD5E-A7FFE2B42ECC}"/>
            </ac:spMkLst>
          </pc:spChg>
          <pc:spChg chg="mod">
            <ac:chgData name="Mendoza, Armando" userId="205eb9f4-c94c-46c3-8907-8d3fae7c0864" providerId="ADAL" clId="{58CF63A7-1010-2441-85AC-EADD97BD8078}" dt="2024-07-01T22:57:56.337" v="28"/>
            <ac:spMkLst>
              <pc:docMk/>
              <pc:sldMasterMk cId="557395136" sldId="2147483648"/>
              <pc:sldLayoutMk cId="1356021557" sldId="2147483682"/>
              <ac:spMk id="12" creationId="{88074A1F-6114-964A-9D06-8ACE98E27D30}"/>
            </ac:spMkLst>
          </pc:spChg>
          <pc:spChg chg="mod">
            <ac:chgData name="Mendoza, Armando" userId="205eb9f4-c94c-46c3-8907-8d3fae7c0864" providerId="ADAL" clId="{58CF63A7-1010-2441-85AC-EADD97BD8078}" dt="2024-07-01T22:57:56.337" v="28"/>
            <ac:spMkLst>
              <pc:docMk/>
              <pc:sldMasterMk cId="557395136" sldId="2147483648"/>
              <pc:sldLayoutMk cId="1356021557" sldId="2147483682"/>
              <ac:spMk id="13" creationId="{4689C4B3-F4B9-F349-BEFE-EB49E7D53AAE}"/>
            </ac:spMkLst>
          </pc:spChg>
          <pc:spChg chg="mod">
            <ac:chgData name="Mendoza, Armando" userId="205eb9f4-c94c-46c3-8907-8d3fae7c0864" providerId="ADAL" clId="{58CF63A7-1010-2441-85AC-EADD97BD8078}" dt="2024-07-01T22:57:56.337" v="28"/>
            <ac:spMkLst>
              <pc:docMk/>
              <pc:sldMasterMk cId="557395136" sldId="2147483648"/>
              <pc:sldLayoutMk cId="1356021557" sldId="2147483682"/>
              <ac:spMk id="14" creationId="{572A4FE6-C459-8340-9D52-0CBA6CC4FBCE}"/>
            </ac:spMkLst>
          </pc:spChg>
          <pc:spChg chg="mod">
            <ac:chgData name="Mendoza, Armando" userId="205eb9f4-c94c-46c3-8907-8d3fae7c0864" providerId="ADAL" clId="{58CF63A7-1010-2441-85AC-EADD97BD8078}" dt="2024-07-01T22:57:56.337" v="28"/>
            <ac:spMkLst>
              <pc:docMk/>
              <pc:sldMasterMk cId="557395136" sldId="2147483648"/>
              <pc:sldLayoutMk cId="1356021557" sldId="2147483682"/>
              <ac:spMk id="15" creationId="{157BC8B1-1CD2-124B-B366-7232B8891BDE}"/>
            </ac:spMkLst>
          </pc:spChg>
          <pc:spChg chg="mod">
            <ac:chgData name="Mendoza, Armando" userId="205eb9f4-c94c-46c3-8907-8d3fae7c0864" providerId="ADAL" clId="{58CF63A7-1010-2441-85AC-EADD97BD8078}" dt="2024-07-01T22:57:56.337" v="28"/>
            <ac:spMkLst>
              <pc:docMk/>
              <pc:sldMasterMk cId="557395136" sldId="2147483648"/>
              <pc:sldLayoutMk cId="1356021557" sldId="2147483682"/>
              <ac:spMk id="16" creationId="{8F0A2CFD-B250-0B49-9CDD-89AEB18251AE}"/>
            </ac:spMkLst>
          </pc:spChg>
          <pc:spChg chg="mod">
            <ac:chgData name="Mendoza, Armando" userId="205eb9f4-c94c-46c3-8907-8d3fae7c0864" providerId="ADAL" clId="{58CF63A7-1010-2441-85AC-EADD97BD8078}" dt="2024-07-01T22:57:56.337" v="28"/>
            <ac:spMkLst>
              <pc:docMk/>
              <pc:sldMasterMk cId="557395136" sldId="2147483648"/>
              <pc:sldLayoutMk cId="1356021557" sldId="2147483682"/>
              <ac:spMk id="17" creationId="{1E678C18-9B24-8440-BB1F-96CDE795B597}"/>
            </ac:spMkLst>
          </pc:spChg>
          <pc:spChg chg="mod">
            <ac:chgData name="Mendoza, Armando" userId="205eb9f4-c94c-46c3-8907-8d3fae7c0864" providerId="ADAL" clId="{58CF63A7-1010-2441-85AC-EADD97BD8078}" dt="2024-07-01T22:57:56.337" v="28"/>
            <ac:spMkLst>
              <pc:docMk/>
              <pc:sldMasterMk cId="557395136" sldId="2147483648"/>
              <pc:sldLayoutMk cId="1356021557" sldId="2147483682"/>
              <ac:spMk id="18" creationId="{AFA42328-C625-9842-93A0-21718C5C17B2}"/>
            </ac:spMkLst>
          </pc:spChg>
          <pc:spChg chg="mod">
            <ac:chgData name="Mendoza, Armando" userId="205eb9f4-c94c-46c3-8907-8d3fae7c0864" providerId="ADAL" clId="{58CF63A7-1010-2441-85AC-EADD97BD8078}" dt="2024-07-01T22:57:56.337" v="28"/>
            <ac:spMkLst>
              <pc:docMk/>
              <pc:sldMasterMk cId="557395136" sldId="2147483648"/>
              <pc:sldLayoutMk cId="1356021557" sldId="2147483682"/>
              <ac:spMk id="19" creationId="{17DE042B-96DE-3443-84F5-B19039FA35D4}"/>
            </ac:spMkLst>
          </pc:spChg>
          <pc:spChg chg="mod">
            <ac:chgData name="Mendoza, Armando" userId="205eb9f4-c94c-46c3-8907-8d3fae7c0864" providerId="ADAL" clId="{58CF63A7-1010-2441-85AC-EADD97BD8078}" dt="2024-07-01T22:57:56.337" v="28"/>
            <ac:spMkLst>
              <pc:docMk/>
              <pc:sldMasterMk cId="557395136" sldId="2147483648"/>
              <pc:sldLayoutMk cId="1356021557" sldId="2147483682"/>
              <ac:spMk id="20" creationId="{F3E15C22-2B0E-E24F-AF33-FEDBC6338C3F}"/>
            </ac:spMkLst>
          </pc:spChg>
          <pc:spChg chg="mod">
            <ac:chgData name="Mendoza, Armando" userId="205eb9f4-c94c-46c3-8907-8d3fae7c0864" providerId="ADAL" clId="{58CF63A7-1010-2441-85AC-EADD97BD8078}" dt="2024-07-01T22:57:56.337" v="28"/>
            <ac:spMkLst>
              <pc:docMk/>
              <pc:sldMasterMk cId="557395136" sldId="2147483648"/>
              <pc:sldLayoutMk cId="1356021557" sldId="2147483682"/>
              <ac:spMk id="21" creationId="{69FDF8A9-502D-314A-88C2-373F739BDF32}"/>
            </ac:spMkLst>
          </pc:spChg>
          <pc:spChg chg="mod">
            <ac:chgData name="Mendoza, Armando" userId="205eb9f4-c94c-46c3-8907-8d3fae7c0864" providerId="ADAL" clId="{58CF63A7-1010-2441-85AC-EADD97BD8078}" dt="2024-07-01T22:57:56.337" v="28"/>
            <ac:spMkLst>
              <pc:docMk/>
              <pc:sldMasterMk cId="557395136" sldId="2147483648"/>
              <pc:sldLayoutMk cId="1356021557" sldId="2147483682"/>
              <ac:spMk id="22" creationId="{11465E96-E5EF-7A42-81F1-336453BD38EE}"/>
            </ac:spMkLst>
          </pc:spChg>
          <pc:spChg chg="mod">
            <ac:chgData name="Mendoza, Armando" userId="205eb9f4-c94c-46c3-8907-8d3fae7c0864" providerId="ADAL" clId="{58CF63A7-1010-2441-85AC-EADD97BD8078}" dt="2024-07-01T22:57:56.337" v="28"/>
            <ac:spMkLst>
              <pc:docMk/>
              <pc:sldMasterMk cId="557395136" sldId="2147483648"/>
              <pc:sldLayoutMk cId="1356021557" sldId="2147483682"/>
              <ac:spMk id="23" creationId="{E51D03EF-E495-5841-9FF4-D3EB33CDC780}"/>
            </ac:spMkLst>
          </pc:spChg>
          <pc:spChg chg="mod">
            <ac:chgData name="Mendoza, Armando" userId="205eb9f4-c94c-46c3-8907-8d3fae7c0864" providerId="ADAL" clId="{58CF63A7-1010-2441-85AC-EADD97BD8078}" dt="2024-07-01T22:57:56.337" v="28"/>
            <ac:spMkLst>
              <pc:docMk/>
              <pc:sldMasterMk cId="557395136" sldId="2147483648"/>
              <pc:sldLayoutMk cId="1356021557" sldId="2147483682"/>
              <ac:spMk id="24" creationId="{9174423C-6014-454F-B11F-05217952100B}"/>
            </ac:spMkLst>
          </pc:spChg>
          <pc:spChg chg="mod">
            <ac:chgData name="Mendoza, Armando" userId="205eb9f4-c94c-46c3-8907-8d3fae7c0864" providerId="ADAL" clId="{58CF63A7-1010-2441-85AC-EADD97BD8078}" dt="2024-07-01T22:57:56.337" v="28"/>
            <ac:spMkLst>
              <pc:docMk/>
              <pc:sldMasterMk cId="557395136" sldId="2147483648"/>
              <pc:sldLayoutMk cId="1356021557" sldId="2147483682"/>
              <ac:spMk id="25" creationId="{DA436823-7119-2345-A6C2-22496FCC2E43}"/>
            </ac:spMkLst>
          </pc:spChg>
          <pc:spChg chg="mod">
            <ac:chgData name="Mendoza, Armando" userId="205eb9f4-c94c-46c3-8907-8d3fae7c0864" providerId="ADAL" clId="{58CF63A7-1010-2441-85AC-EADD97BD8078}" dt="2024-07-01T22:57:56.337" v="28"/>
            <ac:spMkLst>
              <pc:docMk/>
              <pc:sldMasterMk cId="557395136" sldId="2147483648"/>
              <pc:sldLayoutMk cId="1356021557" sldId="2147483682"/>
              <ac:spMk id="26" creationId="{8DCFBB49-E584-2D41-9BF2-0D4EFE0B933E}"/>
            </ac:spMkLst>
          </pc:spChg>
          <pc:spChg chg="mod">
            <ac:chgData name="Mendoza, Armando" userId="205eb9f4-c94c-46c3-8907-8d3fae7c0864" providerId="ADAL" clId="{58CF63A7-1010-2441-85AC-EADD97BD8078}" dt="2024-07-01T22:57:56.337" v="28"/>
            <ac:spMkLst>
              <pc:docMk/>
              <pc:sldMasterMk cId="557395136" sldId="2147483648"/>
              <pc:sldLayoutMk cId="1356021557" sldId="2147483682"/>
              <ac:spMk id="27" creationId="{07483527-2892-0444-A193-CC0A2F9AD078}"/>
            </ac:spMkLst>
          </pc:spChg>
          <pc:spChg chg="mod">
            <ac:chgData name="Mendoza, Armando" userId="205eb9f4-c94c-46c3-8907-8d3fae7c0864" providerId="ADAL" clId="{58CF63A7-1010-2441-85AC-EADD97BD8078}" dt="2024-07-01T22:57:56.337" v="28"/>
            <ac:spMkLst>
              <pc:docMk/>
              <pc:sldMasterMk cId="557395136" sldId="2147483648"/>
              <pc:sldLayoutMk cId="1356021557" sldId="2147483682"/>
              <ac:spMk id="28" creationId="{9DF0EA30-81B3-B949-A3DF-AACC9A2255F1}"/>
            </ac:spMkLst>
          </pc:spChg>
          <pc:spChg chg="mod">
            <ac:chgData name="Mendoza, Armando" userId="205eb9f4-c94c-46c3-8907-8d3fae7c0864" providerId="ADAL" clId="{58CF63A7-1010-2441-85AC-EADD97BD8078}" dt="2024-07-01T22:57:56.337" v="28"/>
            <ac:spMkLst>
              <pc:docMk/>
              <pc:sldMasterMk cId="557395136" sldId="2147483648"/>
              <pc:sldLayoutMk cId="1356021557" sldId="2147483682"/>
              <ac:spMk id="29" creationId="{8E16139C-8132-BA4F-A420-67B50C4669F1}"/>
            </ac:spMkLst>
          </pc:spChg>
          <pc:spChg chg="mod">
            <ac:chgData name="Mendoza, Armando" userId="205eb9f4-c94c-46c3-8907-8d3fae7c0864" providerId="ADAL" clId="{58CF63A7-1010-2441-85AC-EADD97BD8078}" dt="2024-07-01T22:57:56.337" v="28"/>
            <ac:spMkLst>
              <pc:docMk/>
              <pc:sldMasterMk cId="557395136" sldId="2147483648"/>
              <pc:sldLayoutMk cId="1356021557" sldId="2147483682"/>
              <ac:spMk id="30" creationId="{76DDEBC3-DE9B-384D-B0B0-82E2F900F79D}"/>
            </ac:spMkLst>
          </pc:spChg>
          <pc:spChg chg="mod">
            <ac:chgData name="Mendoza, Armando" userId="205eb9f4-c94c-46c3-8907-8d3fae7c0864" providerId="ADAL" clId="{58CF63A7-1010-2441-85AC-EADD97BD8078}" dt="2024-07-01T22:57:56.337" v="28"/>
            <ac:spMkLst>
              <pc:docMk/>
              <pc:sldMasterMk cId="557395136" sldId="2147483648"/>
              <pc:sldLayoutMk cId="1356021557" sldId="2147483682"/>
              <ac:spMk id="31" creationId="{FF2CAE57-8E10-1742-800E-C7D06EE1EA36}"/>
            </ac:spMkLst>
          </pc:spChg>
          <pc:spChg chg="mod">
            <ac:chgData name="Mendoza, Armando" userId="205eb9f4-c94c-46c3-8907-8d3fae7c0864" providerId="ADAL" clId="{58CF63A7-1010-2441-85AC-EADD97BD8078}" dt="2024-07-01T22:57:56.337" v="28"/>
            <ac:spMkLst>
              <pc:docMk/>
              <pc:sldMasterMk cId="557395136" sldId="2147483648"/>
              <pc:sldLayoutMk cId="1356021557" sldId="2147483682"/>
              <ac:spMk id="32" creationId="{2CC1A04B-ACC1-AD46-A9E3-059E67030987}"/>
            </ac:spMkLst>
          </pc:spChg>
          <pc:spChg chg="mod">
            <ac:chgData name="Mendoza, Armando" userId="205eb9f4-c94c-46c3-8907-8d3fae7c0864" providerId="ADAL" clId="{58CF63A7-1010-2441-85AC-EADD97BD8078}" dt="2024-07-01T22:57:56.337" v="28"/>
            <ac:spMkLst>
              <pc:docMk/>
              <pc:sldMasterMk cId="557395136" sldId="2147483648"/>
              <pc:sldLayoutMk cId="1356021557" sldId="2147483682"/>
              <ac:spMk id="33" creationId="{D260967B-7983-B34F-829F-FF562ABAAF24}"/>
            </ac:spMkLst>
          </pc:spChg>
          <pc:spChg chg="mod">
            <ac:chgData name="Mendoza, Armando" userId="205eb9f4-c94c-46c3-8907-8d3fae7c0864" providerId="ADAL" clId="{58CF63A7-1010-2441-85AC-EADD97BD8078}" dt="2024-07-01T22:57:56.337" v="28"/>
            <ac:spMkLst>
              <pc:docMk/>
              <pc:sldMasterMk cId="557395136" sldId="2147483648"/>
              <pc:sldLayoutMk cId="1356021557" sldId="2147483682"/>
              <ac:spMk id="34" creationId="{59BF7E24-B805-AD4F-9EB7-6F858AD6D7ED}"/>
            </ac:spMkLst>
          </pc:spChg>
          <pc:spChg chg="mod">
            <ac:chgData name="Mendoza, Armando" userId="205eb9f4-c94c-46c3-8907-8d3fae7c0864" providerId="ADAL" clId="{58CF63A7-1010-2441-85AC-EADD97BD8078}" dt="2024-07-01T22:57:56.337" v="28"/>
            <ac:spMkLst>
              <pc:docMk/>
              <pc:sldMasterMk cId="557395136" sldId="2147483648"/>
              <pc:sldLayoutMk cId="1356021557" sldId="2147483682"/>
              <ac:spMk id="35" creationId="{71F06683-0D06-DD46-A2DD-1BB9D257DB69}"/>
            </ac:spMkLst>
          </pc:spChg>
          <pc:spChg chg="mod">
            <ac:chgData name="Mendoza, Armando" userId="205eb9f4-c94c-46c3-8907-8d3fae7c0864" providerId="ADAL" clId="{58CF63A7-1010-2441-85AC-EADD97BD8078}" dt="2024-07-01T22:57:56.337" v="28"/>
            <ac:spMkLst>
              <pc:docMk/>
              <pc:sldMasterMk cId="557395136" sldId="2147483648"/>
              <pc:sldLayoutMk cId="1356021557" sldId="2147483682"/>
              <ac:spMk id="36" creationId="{C9150D58-7770-1947-840B-5E0134F69E3D}"/>
            </ac:spMkLst>
          </pc:spChg>
          <pc:spChg chg="mod">
            <ac:chgData name="Mendoza, Armando" userId="205eb9f4-c94c-46c3-8907-8d3fae7c0864" providerId="ADAL" clId="{58CF63A7-1010-2441-85AC-EADD97BD8078}" dt="2024-07-01T22:57:56.337" v="28"/>
            <ac:spMkLst>
              <pc:docMk/>
              <pc:sldMasterMk cId="557395136" sldId="2147483648"/>
              <pc:sldLayoutMk cId="1356021557" sldId="2147483682"/>
              <ac:spMk id="37" creationId="{918986A3-76B3-2648-96FB-DA68AB1259CE}"/>
            </ac:spMkLst>
          </pc:spChg>
          <pc:spChg chg="mod">
            <ac:chgData name="Mendoza, Armando" userId="205eb9f4-c94c-46c3-8907-8d3fae7c0864" providerId="ADAL" clId="{58CF63A7-1010-2441-85AC-EADD97BD8078}" dt="2024-07-01T22:57:56.337" v="28"/>
            <ac:spMkLst>
              <pc:docMk/>
              <pc:sldMasterMk cId="557395136" sldId="2147483648"/>
              <pc:sldLayoutMk cId="1356021557" sldId="2147483682"/>
              <ac:spMk id="38" creationId="{889FAFC6-3930-E543-8BB8-B9B55500EBFF}"/>
            </ac:spMkLst>
          </pc:spChg>
          <pc:spChg chg="mod">
            <ac:chgData name="Mendoza, Armando" userId="205eb9f4-c94c-46c3-8907-8d3fae7c0864" providerId="ADAL" clId="{58CF63A7-1010-2441-85AC-EADD97BD8078}" dt="2024-07-01T22:57:56.337" v="28"/>
            <ac:spMkLst>
              <pc:docMk/>
              <pc:sldMasterMk cId="557395136" sldId="2147483648"/>
              <pc:sldLayoutMk cId="1356021557" sldId="2147483682"/>
              <ac:spMk id="39" creationId="{BF09C280-B250-FF4F-B9B5-846736EBEEAB}"/>
            </ac:spMkLst>
          </pc:spChg>
          <pc:spChg chg="mod">
            <ac:chgData name="Mendoza, Armando" userId="205eb9f4-c94c-46c3-8907-8d3fae7c0864" providerId="ADAL" clId="{58CF63A7-1010-2441-85AC-EADD97BD8078}" dt="2024-07-01T22:57:56.337" v="28"/>
            <ac:spMkLst>
              <pc:docMk/>
              <pc:sldMasterMk cId="557395136" sldId="2147483648"/>
              <pc:sldLayoutMk cId="1356021557" sldId="2147483682"/>
              <ac:spMk id="40" creationId="{1B6A4FC1-F3B9-1140-815C-C3639842AD8C}"/>
            </ac:spMkLst>
          </pc:spChg>
          <pc:spChg chg="mod">
            <ac:chgData name="Mendoza, Armando" userId="205eb9f4-c94c-46c3-8907-8d3fae7c0864" providerId="ADAL" clId="{58CF63A7-1010-2441-85AC-EADD97BD8078}" dt="2024-07-01T22:57:56.337" v="28"/>
            <ac:spMkLst>
              <pc:docMk/>
              <pc:sldMasterMk cId="557395136" sldId="2147483648"/>
              <pc:sldLayoutMk cId="1356021557" sldId="2147483682"/>
              <ac:spMk id="41" creationId="{704D3D65-2AF8-6042-A69B-A08C90F654F8}"/>
            </ac:spMkLst>
          </pc:spChg>
          <pc:spChg chg="mod">
            <ac:chgData name="Mendoza, Armando" userId="205eb9f4-c94c-46c3-8907-8d3fae7c0864" providerId="ADAL" clId="{58CF63A7-1010-2441-85AC-EADD97BD8078}" dt="2024-07-01T22:57:56.337" v="28"/>
            <ac:spMkLst>
              <pc:docMk/>
              <pc:sldMasterMk cId="557395136" sldId="2147483648"/>
              <pc:sldLayoutMk cId="1356021557" sldId="2147483682"/>
              <ac:spMk id="42" creationId="{A82C45E3-C140-6346-86EB-2E64D860BC29}"/>
            </ac:spMkLst>
          </pc:spChg>
          <pc:spChg chg="mod">
            <ac:chgData name="Mendoza, Armando" userId="205eb9f4-c94c-46c3-8907-8d3fae7c0864" providerId="ADAL" clId="{58CF63A7-1010-2441-85AC-EADD97BD8078}" dt="2024-07-01T22:57:56.337" v="28"/>
            <ac:spMkLst>
              <pc:docMk/>
              <pc:sldMasterMk cId="557395136" sldId="2147483648"/>
              <pc:sldLayoutMk cId="1356021557" sldId="2147483682"/>
              <ac:spMk id="43" creationId="{67B769AE-62C0-6343-95C9-DC43D90EC0B9}"/>
            </ac:spMkLst>
          </pc:spChg>
          <pc:spChg chg="mod">
            <ac:chgData name="Mendoza, Armando" userId="205eb9f4-c94c-46c3-8907-8d3fae7c0864" providerId="ADAL" clId="{58CF63A7-1010-2441-85AC-EADD97BD8078}" dt="2024-07-01T22:57:56.337" v="28"/>
            <ac:spMkLst>
              <pc:docMk/>
              <pc:sldMasterMk cId="557395136" sldId="2147483648"/>
              <pc:sldLayoutMk cId="1356021557" sldId="2147483682"/>
              <ac:spMk id="44" creationId="{EE8737E2-99D9-064D-B9C6-A046D3D63485}"/>
            </ac:spMkLst>
          </pc:spChg>
          <pc:spChg chg="mod">
            <ac:chgData name="Mendoza, Armando" userId="205eb9f4-c94c-46c3-8907-8d3fae7c0864" providerId="ADAL" clId="{58CF63A7-1010-2441-85AC-EADD97BD8078}" dt="2024-07-01T22:57:56.337" v="28"/>
            <ac:spMkLst>
              <pc:docMk/>
              <pc:sldMasterMk cId="557395136" sldId="2147483648"/>
              <pc:sldLayoutMk cId="1356021557" sldId="2147483682"/>
              <ac:spMk id="45" creationId="{A7D46DED-09A0-5646-88F8-C080298AC330}"/>
            </ac:spMkLst>
          </pc:spChg>
          <pc:spChg chg="mod">
            <ac:chgData name="Mendoza, Armando" userId="205eb9f4-c94c-46c3-8907-8d3fae7c0864" providerId="ADAL" clId="{58CF63A7-1010-2441-85AC-EADD97BD8078}" dt="2024-07-01T22:57:56.337" v="28"/>
            <ac:spMkLst>
              <pc:docMk/>
              <pc:sldMasterMk cId="557395136" sldId="2147483648"/>
              <pc:sldLayoutMk cId="1356021557" sldId="2147483682"/>
              <ac:spMk id="46" creationId="{0B75D982-2727-0847-A67A-0BA39378D0E1}"/>
            </ac:spMkLst>
          </pc:spChg>
          <pc:spChg chg="mod">
            <ac:chgData name="Mendoza, Armando" userId="205eb9f4-c94c-46c3-8907-8d3fae7c0864" providerId="ADAL" clId="{58CF63A7-1010-2441-85AC-EADD97BD8078}" dt="2024-07-01T22:57:56.337" v="28"/>
            <ac:spMkLst>
              <pc:docMk/>
              <pc:sldMasterMk cId="557395136" sldId="2147483648"/>
              <pc:sldLayoutMk cId="1356021557" sldId="2147483682"/>
              <ac:spMk id="47" creationId="{719E1BAD-9890-7648-A631-D03FE262FD0C}"/>
            </ac:spMkLst>
          </pc:spChg>
          <pc:spChg chg="mod">
            <ac:chgData name="Mendoza, Armando" userId="205eb9f4-c94c-46c3-8907-8d3fae7c0864" providerId="ADAL" clId="{58CF63A7-1010-2441-85AC-EADD97BD8078}" dt="2024-07-01T22:57:56.337" v="28"/>
            <ac:spMkLst>
              <pc:docMk/>
              <pc:sldMasterMk cId="557395136" sldId="2147483648"/>
              <pc:sldLayoutMk cId="1356021557" sldId="2147483682"/>
              <ac:spMk id="48" creationId="{DA750C7B-47EA-614F-9E6D-F3175C64A3AC}"/>
            </ac:spMkLst>
          </pc:spChg>
          <pc:spChg chg="mod">
            <ac:chgData name="Mendoza, Armando" userId="205eb9f4-c94c-46c3-8907-8d3fae7c0864" providerId="ADAL" clId="{58CF63A7-1010-2441-85AC-EADD97BD8078}" dt="2024-07-01T22:57:56.337" v="28"/>
            <ac:spMkLst>
              <pc:docMk/>
              <pc:sldMasterMk cId="557395136" sldId="2147483648"/>
              <pc:sldLayoutMk cId="1356021557" sldId="2147483682"/>
              <ac:spMk id="49" creationId="{98BD150D-70A3-5B4D-A2A2-20C9BA855115}"/>
            </ac:spMkLst>
          </pc:spChg>
          <pc:spChg chg="mod">
            <ac:chgData name="Mendoza, Armando" userId="205eb9f4-c94c-46c3-8907-8d3fae7c0864" providerId="ADAL" clId="{58CF63A7-1010-2441-85AC-EADD97BD8078}" dt="2024-07-01T22:57:56.337" v="28"/>
            <ac:spMkLst>
              <pc:docMk/>
              <pc:sldMasterMk cId="557395136" sldId="2147483648"/>
              <pc:sldLayoutMk cId="1356021557" sldId="2147483682"/>
              <ac:spMk id="50" creationId="{081E9DDD-B7A0-5942-B10A-54B1D024150F}"/>
            </ac:spMkLst>
          </pc:spChg>
          <pc:spChg chg="mod">
            <ac:chgData name="Mendoza, Armando" userId="205eb9f4-c94c-46c3-8907-8d3fae7c0864" providerId="ADAL" clId="{58CF63A7-1010-2441-85AC-EADD97BD8078}" dt="2024-07-01T22:57:56.337" v="28"/>
            <ac:spMkLst>
              <pc:docMk/>
              <pc:sldMasterMk cId="557395136" sldId="2147483648"/>
              <pc:sldLayoutMk cId="1356021557" sldId="2147483682"/>
              <ac:spMk id="51" creationId="{39D8A937-A667-A849-BE19-BF5AE9F7488E}"/>
            </ac:spMkLst>
          </pc:spChg>
          <pc:spChg chg="mod">
            <ac:chgData name="Mendoza, Armando" userId="205eb9f4-c94c-46c3-8907-8d3fae7c0864" providerId="ADAL" clId="{58CF63A7-1010-2441-85AC-EADD97BD8078}" dt="2024-07-01T22:57:56.337" v="28"/>
            <ac:spMkLst>
              <pc:docMk/>
              <pc:sldMasterMk cId="557395136" sldId="2147483648"/>
              <pc:sldLayoutMk cId="1356021557" sldId="2147483682"/>
              <ac:spMk id="52" creationId="{7FF2E1DD-7A57-5944-AC43-D6B6F4B77651}"/>
            </ac:spMkLst>
          </pc:spChg>
          <pc:spChg chg="mod">
            <ac:chgData name="Mendoza, Armando" userId="205eb9f4-c94c-46c3-8907-8d3fae7c0864" providerId="ADAL" clId="{58CF63A7-1010-2441-85AC-EADD97BD8078}" dt="2024-07-01T22:57:56.337" v="28"/>
            <ac:spMkLst>
              <pc:docMk/>
              <pc:sldMasterMk cId="557395136" sldId="2147483648"/>
              <pc:sldLayoutMk cId="1356021557" sldId="2147483682"/>
              <ac:spMk id="53" creationId="{B4992069-362B-5747-80D3-201B5ACDBB99}"/>
            </ac:spMkLst>
          </pc:spChg>
          <pc:spChg chg="mod">
            <ac:chgData name="Mendoza, Armando" userId="205eb9f4-c94c-46c3-8907-8d3fae7c0864" providerId="ADAL" clId="{58CF63A7-1010-2441-85AC-EADD97BD8078}" dt="2024-07-01T22:57:56.337" v="28"/>
            <ac:spMkLst>
              <pc:docMk/>
              <pc:sldMasterMk cId="557395136" sldId="2147483648"/>
              <pc:sldLayoutMk cId="1356021557" sldId="2147483682"/>
              <ac:spMk id="54" creationId="{1B49EBED-3852-6E46-A596-D3C5D87D4B1C}"/>
            </ac:spMkLst>
          </pc:spChg>
          <pc:spChg chg="mod">
            <ac:chgData name="Mendoza, Armando" userId="205eb9f4-c94c-46c3-8907-8d3fae7c0864" providerId="ADAL" clId="{58CF63A7-1010-2441-85AC-EADD97BD8078}" dt="2024-07-01T22:57:56.337" v="28"/>
            <ac:spMkLst>
              <pc:docMk/>
              <pc:sldMasterMk cId="557395136" sldId="2147483648"/>
              <pc:sldLayoutMk cId="1356021557" sldId="2147483682"/>
              <ac:spMk id="55" creationId="{E57CB83C-417D-874D-B0D9-09C7D414A9D3}"/>
            </ac:spMkLst>
          </pc:spChg>
          <pc:spChg chg="mod">
            <ac:chgData name="Mendoza, Armando" userId="205eb9f4-c94c-46c3-8907-8d3fae7c0864" providerId="ADAL" clId="{58CF63A7-1010-2441-85AC-EADD97BD8078}" dt="2024-07-01T22:57:56.337" v="28"/>
            <ac:spMkLst>
              <pc:docMk/>
              <pc:sldMasterMk cId="557395136" sldId="2147483648"/>
              <pc:sldLayoutMk cId="1356021557" sldId="2147483682"/>
              <ac:spMk id="56" creationId="{A83604A3-15A4-B341-A6B4-AF4C278A500D}"/>
            </ac:spMkLst>
          </pc:spChg>
        </pc:sldLayoutChg>
        <pc:sldLayoutChg chg="modSp">
          <pc:chgData name="Mendoza, Armando" userId="205eb9f4-c94c-46c3-8907-8d3fae7c0864" providerId="ADAL" clId="{58CF63A7-1010-2441-85AC-EADD97BD8078}" dt="2024-07-01T22:57:56.337" v="28"/>
          <pc:sldLayoutMkLst>
            <pc:docMk/>
            <pc:sldMasterMk cId="557395136" sldId="2147483648"/>
            <pc:sldLayoutMk cId="3069400471" sldId="2147483683"/>
          </pc:sldLayoutMkLst>
          <pc:spChg chg="mod">
            <ac:chgData name="Mendoza, Armando" userId="205eb9f4-c94c-46c3-8907-8d3fae7c0864" providerId="ADAL" clId="{58CF63A7-1010-2441-85AC-EADD97BD8078}" dt="2024-07-01T22:57:56.337" v="28"/>
            <ac:spMkLst>
              <pc:docMk/>
              <pc:sldMasterMk cId="557395136" sldId="2147483648"/>
              <pc:sldLayoutMk cId="3069400471" sldId="2147483683"/>
              <ac:spMk id="3" creationId="{E94BF7EC-9DB0-9AED-D088-44D939F4DE1C}"/>
            </ac:spMkLst>
          </pc:spChg>
          <pc:spChg chg="mod">
            <ac:chgData name="Mendoza, Armando" userId="205eb9f4-c94c-46c3-8907-8d3fae7c0864" providerId="ADAL" clId="{58CF63A7-1010-2441-85AC-EADD97BD8078}" dt="2024-07-01T22:57:56.337" v="28"/>
            <ac:spMkLst>
              <pc:docMk/>
              <pc:sldMasterMk cId="557395136" sldId="2147483648"/>
              <pc:sldLayoutMk cId="3069400471" sldId="2147483683"/>
              <ac:spMk id="9" creationId="{999B47AC-1878-6D47-A9DA-D071FD84A52A}"/>
            </ac:spMkLst>
          </pc:spChg>
          <pc:spChg chg="mod">
            <ac:chgData name="Mendoza, Armando" userId="205eb9f4-c94c-46c3-8907-8d3fae7c0864" providerId="ADAL" clId="{58CF63A7-1010-2441-85AC-EADD97BD8078}" dt="2024-07-01T22:57:56.337" v="28"/>
            <ac:spMkLst>
              <pc:docMk/>
              <pc:sldMasterMk cId="557395136" sldId="2147483648"/>
              <pc:sldLayoutMk cId="3069400471" sldId="2147483683"/>
              <ac:spMk id="12" creationId="{2E059F5A-DE89-1944-BE06-7194E690A18F}"/>
            </ac:spMkLst>
          </pc:spChg>
          <pc:spChg chg="mod">
            <ac:chgData name="Mendoza, Armando" userId="205eb9f4-c94c-46c3-8907-8d3fae7c0864" providerId="ADAL" clId="{58CF63A7-1010-2441-85AC-EADD97BD8078}" dt="2024-07-01T22:57:56.337" v="28"/>
            <ac:spMkLst>
              <pc:docMk/>
              <pc:sldMasterMk cId="557395136" sldId="2147483648"/>
              <pc:sldLayoutMk cId="3069400471" sldId="2147483683"/>
              <ac:spMk id="13" creationId="{28AFA685-CADC-8F46-A75B-5F95DC19B947}"/>
            </ac:spMkLst>
          </pc:spChg>
          <pc:spChg chg="mod">
            <ac:chgData name="Mendoza, Armando" userId="205eb9f4-c94c-46c3-8907-8d3fae7c0864" providerId="ADAL" clId="{58CF63A7-1010-2441-85AC-EADD97BD8078}" dt="2024-07-01T22:57:56.337" v="28"/>
            <ac:spMkLst>
              <pc:docMk/>
              <pc:sldMasterMk cId="557395136" sldId="2147483648"/>
              <pc:sldLayoutMk cId="3069400471" sldId="2147483683"/>
              <ac:spMk id="14" creationId="{81B54B3A-C724-994C-9EF2-2BE25665ADEF}"/>
            </ac:spMkLst>
          </pc:spChg>
          <pc:spChg chg="mod">
            <ac:chgData name="Mendoza, Armando" userId="205eb9f4-c94c-46c3-8907-8d3fae7c0864" providerId="ADAL" clId="{58CF63A7-1010-2441-85AC-EADD97BD8078}" dt="2024-07-01T22:57:56.337" v="28"/>
            <ac:spMkLst>
              <pc:docMk/>
              <pc:sldMasterMk cId="557395136" sldId="2147483648"/>
              <pc:sldLayoutMk cId="3069400471" sldId="2147483683"/>
              <ac:spMk id="15" creationId="{E431B173-C4C4-694C-A0F1-5132AE71B02A}"/>
            </ac:spMkLst>
          </pc:spChg>
          <pc:spChg chg="mod">
            <ac:chgData name="Mendoza, Armando" userId="205eb9f4-c94c-46c3-8907-8d3fae7c0864" providerId="ADAL" clId="{58CF63A7-1010-2441-85AC-EADD97BD8078}" dt="2024-07-01T22:57:56.337" v="28"/>
            <ac:spMkLst>
              <pc:docMk/>
              <pc:sldMasterMk cId="557395136" sldId="2147483648"/>
              <pc:sldLayoutMk cId="3069400471" sldId="2147483683"/>
              <ac:spMk id="16" creationId="{690DEDC2-E76B-C649-A293-A8D9EC1A2727}"/>
            </ac:spMkLst>
          </pc:spChg>
          <pc:spChg chg="mod">
            <ac:chgData name="Mendoza, Armando" userId="205eb9f4-c94c-46c3-8907-8d3fae7c0864" providerId="ADAL" clId="{58CF63A7-1010-2441-85AC-EADD97BD8078}" dt="2024-07-01T22:57:56.337" v="28"/>
            <ac:spMkLst>
              <pc:docMk/>
              <pc:sldMasterMk cId="557395136" sldId="2147483648"/>
              <pc:sldLayoutMk cId="3069400471" sldId="2147483683"/>
              <ac:spMk id="17" creationId="{1A42C685-CB70-7A46-91E9-6FBC5D13F554}"/>
            </ac:spMkLst>
          </pc:spChg>
          <pc:spChg chg="mod">
            <ac:chgData name="Mendoza, Armando" userId="205eb9f4-c94c-46c3-8907-8d3fae7c0864" providerId="ADAL" clId="{58CF63A7-1010-2441-85AC-EADD97BD8078}" dt="2024-07-01T22:57:56.337" v="28"/>
            <ac:spMkLst>
              <pc:docMk/>
              <pc:sldMasterMk cId="557395136" sldId="2147483648"/>
              <pc:sldLayoutMk cId="3069400471" sldId="2147483683"/>
              <ac:spMk id="18" creationId="{4D3C562E-FFC4-114F-B4E2-5F4EB261C4DB}"/>
            </ac:spMkLst>
          </pc:spChg>
          <pc:spChg chg="mod">
            <ac:chgData name="Mendoza, Armando" userId="205eb9f4-c94c-46c3-8907-8d3fae7c0864" providerId="ADAL" clId="{58CF63A7-1010-2441-85AC-EADD97BD8078}" dt="2024-07-01T22:57:56.337" v="28"/>
            <ac:spMkLst>
              <pc:docMk/>
              <pc:sldMasterMk cId="557395136" sldId="2147483648"/>
              <pc:sldLayoutMk cId="3069400471" sldId="2147483683"/>
              <ac:spMk id="19" creationId="{DF9B9EDB-1F4D-4A43-B8B9-0977E5FCE633}"/>
            </ac:spMkLst>
          </pc:spChg>
          <pc:spChg chg="mod">
            <ac:chgData name="Mendoza, Armando" userId="205eb9f4-c94c-46c3-8907-8d3fae7c0864" providerId="ADAL" clId="{58CF63A7-1010-2441-85AC-EADD97BD8078}" dt="2024-07-01T22:57:56.337" v="28"/>
            <ac:spMkLst>
              <pc:docMk/>
              <pc:sldMasterMk cId="557395136" sldId="2147483648"/>
              <pc:sldLayoutMk cId="3069400471" sldId="2147483683"/>
              <ac:spMk id="20" creationId="{606D2BD4-1D11-2840-85BA-0277EE5DCFEC}"/>
            </ac:spMkLst>
          </pc:spChg>
          <pc:spChg chg="mod">
            <ac:chgData name="Mendoza, Armando" userId="205eb9f4-c94c-46c3-8907-8d3fae7c0864" providerId="ADAL" clId="{58CF63A7-1010-2441-85AC-EADD97BD8078}" dt="2024-07-01T22:57:56.337" v="28"/>
            <ac:spMkLst>
              <pc:docMk/>
              <pc:sldMasterMk cId="557395136" sldId="2147483648"/>
              <pc:sldLayoutMk cId="3069400471" sldId="2147483683"/>
              <ac:spMk id="21" creationId="{242F74D0-5DC5-BB40-BE73-0540D5EF0AEE}"/>
            </ac:spMkLst>
          </pc:spChg>
          <pc:spChg chg="mod">
            <ac:chgData name="Mendoza, Armando" userId="205eb9f4-c94c-46c3-8907-8d3fae7c0864" providerId="ADAL" clId="{58CF63A7-1010-2441-85AC-EADD97BD8078}" dt="2024-07-01T22:57:56.337" v="28"/>
            <ac:spMkLst>
              <pc:docMk/>
              <pc:sldMasterMk cId="557395136" sldId="2147483648"/>
              <pc:sldLayoutMk cId="3069400471" sldId="2147483683"/>
              <ac:spMk id="22" creationId="{075D926B-E632-2048-9D10-1A49AC2D90E7}"/>
            </ac:spMkLst>
          </pc:spChg>
          <pc:spChg chg="mod">
            <ac:chgData name="Mendoza, Armando" userId="205eb9f4-c94c-46c3-8907-8d3fae7c0864" providerId="ADAL" clId="{58CF63A7-1010-2441-85AC-EADD97BD8078}" dt="2024-07-01T22:57:56.337" v="28"/>
            <ac:spMkLst>
              <pc:docMk/>
              <pc:sldMasterMk cId="557395136" sldId="2147483648"/>
              <pc:sldLayoutMk cId="3069400471" sldId="2147483683"/>
              <ac:spMk id="23" creationId="{472B426B-951A-4A4B-8BC9-AF4BF0CEB06F}"/>
            </ac:spMkLst>
          </pc:spChg>
          <pc:spChg chg="mod">
            <ac:chgData name="Mendoza, Armando" userId="205eb9f4-c94c-46c3-8907-8d3fae7c0864" providerId="ADAL" clId="{58CF63A7-1010-2441-85AC-EADD97BD8078}" dt="2024-07-01T22:57:56.337" v="28"/>
            <ac:spMkLst>
              <pc:docMk/>
              <pc:sldMasterMk cId="557395136" sldId="2147483648"/>
              <pc:sldLayoutMk cId="3069400471" sldId="2147483683"/>
              <ac:spMk id="24" creationId="{78D034DB-D9D6-0146-8D54-7CDE9525928B}"/>
            </ac:spMkLst>
          </pc:spChg>
          <pc:spChg chg="mod">
            <ac:chgData name="Mendoza, Armando" userId="205eb9f4-c94c-46c3-8907-8d3fae7c0864" providerId="ADAL" clId="{58CF63A7-1010-2441-85AC-EADD97BD8078}" dt="2024-07-01T22:57:56.337" v="28"/>
            <ac:spMkLst>
              <pc:docMk/>
              <pc:sldMasterMk cId="557395136" sldId="2147483648"/>
              <pc:sldLayoutMk cId="3069400471" sldId="2147483683"/>
              <ac:spMk id="25" creationId="{6FE59224-9D68-4044-9726-D6637CA01DC7}"/>
            </ac:spMkLst>
          </pc:spChg>
          <pc:spChg chg="mod">
            <ac:chgData name="Mendoza, Armando" userId="205eb9f4-c94c-46c3-8907-8d3fae7c0864" providerId="ADAL" clId="{58CF63A7-1010-2441-85AC-EADD97BD8078}" dt="2024-07-01T22:57:56.337" v="28"/>
            <ac:spMkLst>
              <pc:docMk/>
              <pc:sldMasterMk cId="557395136" sldId="2147483648"/>
              <pc:sldLayoutMk cId="3069400471" sldId="2147483683"/>
              <ac:spMk id="26" creationId="{3DFCD91C-5803-4B4B-9F75-29DD4AB43326}"/>
            </ac:spMkLst>
          </pc:spChg>
          <pc:spChg chg="mod">
            <ac:chgData name="Mendoza, Armando" userId="205eb9f4-c94c-46c3-8907-8d3fae7c0864" providerId="ADAL" clId="{58CF63A7-1010-2441-85AC-EADD97BD8078}" dt="2024-07-01T22:57:56.337" v="28"/>
            <ac:spMkLst>
              <pc:docMk/>
              <pc:sldMasterMk cId="557395136" sldId="2147483648"/>
              <pc:sldLayoutMk cId="3069400471" sldId="2147483683"/>
              <ac:spMk id="27" creationId="{0CF32E9B-41EB-B243-97EA-4C801AE9FDE7}"/>
            </ac:spMkLst>
          </pc:spChg>
          <pc:spChg chg="mod">
            <ac:chgData name="Mendoza, Armando" userId="205eb9f4-c94c-46c3-8907-8d3fae7c0864" providerId="ADAL" clId="{58CF63A7-1010-2441-85AC-EADD97BD8078}" dt="2024-07-01T22:57:56.337" v="28"/>
            <ac:spMkLst>
              <pc:docMk/>
              <pc:sldMasterMk cId="557395136" sldId="2147483648"/>
              <pc:sldLayoutMk cId="3069400471" sldId="2147483683"/>
              <ac:spMk id="28" creationId="{D0CA735E-CDF3-DB41-A81F-172DC426467E}"/>
            </ac:spMkLst>
          </pc:spChg>
          <pc:spChg chg="mod">
            <ac:chgData name="Mendoza, Armando" userId="205eb9f4-c94c-46c3-8907-8d3fae7c0864" providerId="ADAL" clId="{58CF63A7-1010-2441-85AC-EADD97BD8078}" dt="2024-07-01T22:57:56.337" v="28"/>
            <ac:spMkLst>
              <pc:docMk/>
              <pc:sldMasterMk cId="557395136" sldId="2147483648"/>
              <pc:sldLayoutMk cId="3069400471" sldId="2147483683"/>
              <ac:spMk id="29" creationId="{1433FF71-40B2-C44D-9EC7-45D019394842}"/>
            </ac:spMkLst>
          </pc:spChg>
          <pc:spChg chg="mod">
            <ac:chgData name="Mendoza, Armando" userId="205eb9f4-c94c-46c3-8907-8d3fae7c0864" providerId="ADAL" clId="{58CF63A7-1010-2441-85AC-EADD97BD8078}" dt="2024-07-01T22:57:56.337" v="28"/>
            <ac:spMkLst>
              <pc:docMk/>
              <pc:sldMasterMk cId="557395136" sldId="2147483648"/>
              <pc:sldLayoutMk cId="3069400471" sldId="2147483683"/>
              <ac:spMk id="30" creationId="{E1D8EF2A-112F-1441-95B4-FB9DDCB76C05}"/>
            </ac:spMkLst>
          </pc:spChg>
          <pc:spChg chg="mod">
            <ac:chgData name="Mendoza, Armando" userId="205eb9f4-c94c-46c3-8907-8d3fae7c0864" providerId="ADAL" clId="{58CF63A7-1010-2441-85AC-EADD97BD8078}" dt="2024-07-01T22:57:56.337" v="28"/>
            <ac:spMkLst>
              <pc:docMk/>
              <pc:sldMasterMk cId="557395136" sldId="2147483648"/>
              <pc:sldLayoutMk cId="3069400471" sldId="2147483683"/>
              <ac:spMk id="31" creationId="{9435C1CD-DFEB-2E4C-BCF5-4DA07A06DABF}"/>
            </ac:spMkLst>
          </pc:spChg>
          <pc:spChg chg="mod">
            <ac:chgData name="Mendoza, Armando" userId="205eb9f4-c94c-46c3-8907-8d3fae7c0864" providerId="ADAL" clId="{58CF63A7-1010-2441-85AC-EADD97BD8078}" dt="2024-07-01T22:57:56.337" v="28"/>
            <ac:spMkLst>
              <pc:docMk/>
              <pc:sldMasterMk cId="557395136" sldId="2147483648"/>
              <pc:sldLayoutMk cId="3069400471" sldId="2147483683"/>
              <ac:spMk id="32" creationId="{4C0D9977-20DC-054F-A9C3-5FBDEE96E8CC}"/>
            </ac:spMkLst>
          </pc:spChg>
          <pc:spChg chg="mod">
            <ac:chgData name="Mendoza, Armando" userId="205eb9f4-c94c-46c3-8907-8d3fae7c0864" providerId="ADAL" clId="{58CF63A7-1010-2441-85AC-EADD97BD8078}" dt="2024-07-01T22:57:56.337" v="28"/>
            <ac:spMkLst>
              <pc:docMk/>
              <pc:sldMasterMk cId="557395136" sldId="2147483648"/>
              <pc:sldLayoutMk cId="3069400471" sldId="2147483683"/>
              <ac:spMk id="33" creationId="{BBFE2B5F-24AB-3447-A425-71D796D6114B}"/>
            </ac:spMkLst>
          </pc:spChg>
          <pc:spChg chg="mod">
            <ac:chgData name="Mendoza, Armando" userId="205eb9f4-c94c-46c3-8907-8d3fae7c0864" providerId="ADAL" clId="{58CF63A7-1010-2441-85AC-EADD97BD8078}" dt="2024-07-01T22:57:56.337" v="28"/>
            <ac:spMkLst>
              <pc:docMk/>
              <pc:sldMasterMk cId="557395136" sldId="2147483648"/>
              <pc:sldLayoutMk cId="3069400471" sldId="2147483683"/>
              <ac:spMk id="34" creationId="{234D25E3-561B-C04B-BADE-531CB11280F4}"/>
            </ac:spMkLst>
          </pc:spChg>
          <pc:spChg chg="mod">
            <ac:chgData name="Mendoza, Armando" userId="205eb9f4-c94c-46c3-8907-8d3fae7c0864" providerId="ADAL" clId="{58CF63A7-1010-2441-85AC-EADD97BD8078}" dt="2024-07-01T22:57:56.337" v="28"/>
            <ac:spMkLst>
              <pc:docMk/>
              <pc:sldMasterMk cId="557395136" sldId="2147483648"/>
              <pc:sldLayoutMk cId="3069400471" sldId="2147483683"/>
              <ac:spMk id="35" creationId="{1BC101BA-C7EF-8C41-B38E-F8C0AC2B91BB}"/>
            </ac:spMkLst>
          </pc:spChg>
          <pc:spChg chg="mod">
            <ac:chgData name="Mendoza, Armando" userId="205eb9f4-c94c-46c3-8907-8d3fae7c0864" providerId="ADAL" clId="{58CF63A7-1010-2441-85AC-EADD97BD8078}" dt="2024-07-01T22:57:56.337" v="28"/>
            <ac:spMkLst>
              <pc:docMk/>
              <pc:sldMasterMk cId="557395136" sldId="2147483648"/>
              <pc:sldLayoutMk cId="3069400471" sldId="2147483683"/>
              <ac:spMk id="36" creationId="{49223A8C-4C42-1D42-937A-B92DD2DF456C}"/>
            </ac:spMkLst>
          </pc:spChg>
          <pc:spChg chg="mod">
            <ac:chgData name="Mendoza, Armando" userId="205eb9f4-c94c-46c3-8907-8d3fae7c0864" providerId="ADAL" clId="{58CF63A7-1010-2441-85AC-EADD97BD8078}" dt="2024-07-01T22:57:56.337" v="28"/>
            <ac:spMkLst>
              <pc:docMk/>
              <pc:sldMasterMk cId="557395136" sldId="2147483648"/>
              <pc:sldLayoutMk cId="3069400471" sldId="2147483683"/>
              <ac:spMk id="37" creationId="{1796B146-CD13-BD4A-A148-1896F1EB73F0}"/>
            </ac:spMkLst>
          </pc:spChg>
          <pc:spChg chg="mod">
            <ac:chgData name="Mendoza, Armando" userId="205eb9f4-c94c-46c3-8907-8d3fae7c0864" providerId="ADAL" clId="{58CF63A7-1010-2441-85AC-EADD97BD8078}" dt="2024-07-01T22:57:56.337" v="28"/>
            <ac:spMkLst>
              <pc:docMk/>
              <pc:sldMasterMk cId="557395136" sldId="2147483648"/>
              <pc:sldLayoutMk cId="3069400471" sldId="2147483683"/>
              <ac:spMk id="38" creationId="{C7A4B14D-5796-EE43-ADF0-7096D2A6E08F}"/>
            </ac:spMkLst>
          </pc:spChg>
          <pc:spChg chg="mod">
            <ac:chgData name="Mendoza, Armando" userId="205eb9f4-c94c-46c3-8907-8d3fae7c0864" providerId="ADAL" clId="{58CF63A7-1010-2441-85AC-EADD97BD8078}" dt="2024-07-01T22:57:56.337" v="28"/>
            <ac:spMkLst>
              <pc:docMk/>
              <pc:sldMasterMk cId="557395136" sldId="2147483648"/>
              <pc:sldLayoutMk cId="3069400471" sldId="2147483683"/>
              <ac:spMk id="39" creationId="{B529342F-6191-B349-BC63-CF87AD779913}"/>
            </ac:spMkLst>
          </pc:spChg>
          <pc:spChg chg="mod">
            <ac:chgData name="Mendoza, Armando" userId="205eb9f4-c94c-46c3-8907-8d3fae7c0864" providerId="ADAL" clId="{58CF63A7-1010-2441-85AC-EADD97BD8078}" dt="2024-07-01T22:57:56.337" v="28"/>
            <ac:spMkLst>
              <pc:docMk/>
              <pc:sldMasterMk cId="557395136" sldId="2147483648"/>
              <pc:sldLayoutMk cId="3069400471" sldId="2147483683"/>
              <ac:spMk id="40" creationId="{2814D488-9411-BF4D-9C11-1B2AD0324071}"/>
            </ac:spMkLst>
          </pc:spChg>
          <pc:spChg chg="mod">
            <ac:chgData name="Mendoza, Armando" userId="205eb9f4-c94c-46c3-8907-8d3fae7c0864" providerId="ADAL" clId="{58CF63A7-1010-2441-85AC-EADD97BD8078}" dt="2024-07-01T22:57:56.337" v="28"/>
            <ac:spMkLst>
              <pc:docMk/>
              <pc:sldMasterMk cId="557395136" sldId="2147483648"/>
              <pc:sldLayoutMk cId="3069400471" sldId="2147483683"/>
              <ac:spMk id="41" creationId="{F780618E-391B-AE43-9D21-40405098153E}"/>
            </ac:spMkLst>
          </pc:spChg>
          <pc:spChg chg="mod">
            <ac:chgData name="Mendoza, Armando" userId="205eb9f4-c94c-46c3-8907-8d3fae7c0864" providerId="ADAL" clId="{58CF63A7-1010-2441-85AC-EADD97BD8078}" dt="2024-07-01T22:57:56.337" v="28"/>
            <ac:spMkLst>
              <pc:docMk/>
              <pc:sldMasterMk cId="557395136" sldId="2147483648"/>
              <pc:sldLayoutMk cId="3069400471" sldId="2147483683"/>
              <ac:spMk id="42" creationId="{667F72C8-32C7-C04B-A62E-BA3F60B6A0B4}"/>
            </ac:spMkLst>
          </pc:spChg>
          <pc:spChg chg="mod">
            <ac:chgData name="Mendoza, Armando" userId="205eb9f4-c94c-46c3-8907-8d3fae7c0864" providerId="ADAL" clId="{58CF63A7-1010-2441-85AC-EADD97BD8078}" dt="2024-07-01T22:57:56.337" v="28"/>
            <ac:spMkLst>
              <pc:docMk/>
              <pc:sldMasterMk cId="557395136" sldId="2147483648"/>
              <pc:sldLayoutMk cId="3069400471" sldId="2147483683"/>
              <ac:spMk id="43" creationId="{417C50BA-EF6C-1644-8EA7-B81F63B1AE81}"/>
            </ac:spMkLst>
          </pc:spChg>
          <pc:spChg chg="mod">
            <ac:chgData name="Mendoza, Armando" userId="205eb9f4-c94c-46c3-8907-8d3fae7c0864" providerId="ADAL" clId="{58CF63A7-1010-2441-85AC-EADD97BD8078}" dt="2024-07-01T22:57:56.337" v="28"/>
            <ac:spMkLst>
              <pc:docMk/>
              <pc:sldMasterMk cId="557395136" sldId="2147483648"/>
              <pc:sldLayoutMk cId="3069400471" sldId="2147483683"/>
              <ac:spMk id="44" creationId="{595DCC3B-4125-0D42-9566-7D48B62ED9C0}"/>
            </ac:spMkLst>
          </pc:spChg>
          <pc:spChg chg="mod">
            <ac:chgData name="Mendoza, Armando" userId="205eb9f4-c94c-46c3-8907-8d3fae7c0864" providerId="ADAL" clId="{58CF63A7-1010-2441-85AC-EADD97BD8078}" dt="2024-07-01T22:57:56.337" v="28"/>
            <ac:spMkLst>
              <pc:docMk/>
              <pc:sldMasterMk cId="557395136" sldId="2147483648"/>
              <pc:sldLayoutMk cId="3069400471" sldId="2147483683"/>
              <ac:spMk id="45" creationId="{A948E43E-3EAD-414C-B8BC-90BB6F7C0932}"/>
            </ac:spMkLst>
          </pc:spChg>
          <pc:spChg chg="mod">
            <ac:chgData name="Mendoza, Armando" userId="205eb9f4-c94c-46c3-8907-8d3fae7c0864" providerId="ADAL" clId="{58CF63A7-1010-2441-85AC-EADD97BD8078}" dt="2024-07-01T22:57:56.337" v="28"/>
            <ac:spMkLst>
              <pc:docMk/>
              <pc:sldMasterMk cId="557395136" sldId="2147483648"/>
              <pc:sldLayoutMk cId="3069400471" sldId="2147483683"/>
              <ac:spMk id="46" creationId="{7CAB205B-7F7E-3047-BAC2-7245CEC4CFEA}"/>
            </ac:spMkLst>
          </pc:spChg>
          <pc:spChg chg="mod">
            <ac:chgData name="Mendoza, Armando" userId="205eb9f4-c94c-46c3-8907-8d3fae7c0864" providerId="ADAL" clId="{58CF63A7-1010-2441-85AC-EADD97BD8078}" dt="2024-07-01T22:57:56.337" v="28"/>
            <ac:spMkLst>
              <pc:docMk/>
              <pc:sldMasterMk cId="557395136" sldId="2147483648"/>
              <pc:sldLayoutMk cId="3069400471" sldId="2147483683"/>
              <ac:spMk id="47" creationId="{1750FE36-D677-4844-9DF0-EF52BB04BBCD}"/>
            </ac:spMkLst>
          </pc:spChg>
          <pc:spChg chg="mod">
            <ac:chgData name="Mendoza, Armando" userId="205eb9f4-c94c-46c3-8907-8d3fae7c0864" providerId="ADAL" clId="{58CF63A7-1010-2441-85AC-EADD97BD8078}" dt="2024-07-01T22:57:56.337" v="28"/>
            <ac:spMkLst>
              <pc:docMk/>
              <pc:sldMasterMk cId="557395136" sldId="2147483648"/>
              <pc:sldLayoutMk cId="3069400471" sldId="2147483683"/>
              <ac:spMk id="48" creationId="{F680A785-CBDB-9144-A949-5C086E35CB99}"/>
            </ac:spMkLst>
          </pc:spChg>
          <pc:spChg chg="mod">
            <ac:chgData name="Mendoza, Armando" userId="205eb9f4-c94c-46c3-8907-8d3fae7c0864" providerId="ADAL" clId="{58CF63A7-1010-2441-85AC-EADD97BD8078}" dt="2024-07-01T22:57:56.337" v="28"/>
            <ac:spMkLst>
              <pc:docMk/>
              <pc:sldMasterMk cId="557395136" sldId="2147483648"/>
              <pc:sldLayoutMk cId="3069400471" sldId="2147483683"/>
              <ac:spMk id="49" creationId="{1B6C96B1-6B06-DA41-B3FA-C7CB33439EB1}"/>
            </ac:spMkLst>
          </pc:spChg>
          <pc:spChg chg="mod">
            <ac:chgData name="Mendoza, Armando" userId="205eb9f4-c94c-46c3-8907-8d3fae7c0864" providerId="ADAL" clId="{58CF63A7-1010-2441-85AC-EADD97BD8078}" dt="2024-07-01T22:57:56.337" v="28"/>
            <ac:spMkLst>
              <pc:docMk/>
              <pc:sldMasterMk cId="557395136" sldId="2147483648"/>
              <pc:sldLayoutMk cId="3069400471" sldId="2147483683"/>
              <ac:spMk id="50" creationId="{F0AFBF7E-40F8-5246-B335-31B79805CD8E}"/>
            </ac:spMkLst>
          </pc:spChg>
          <pc:spChg chg="mod">
            <ac:chgData name="Mendoza, Armando" userId="205eb9f4-c94c-46c3-8907-8d3fae7c0864" providerId="ADAL" clId="{58CF63A7-1010-2441-85AC-EADD97BD8078}" dt="2024-07-01T22:57:56.337" v="28"/>
            <ac:spMkLst>
              <pc:docMk/>
              <pc:sldMasterMk cId="557395136" sldId="2147483648"/>
              <pc:sldLayoutMk cId="3069400471" sldId="2147483683"/>
              <ac:spMk id="51" creationId="{A1946321-6336-4C4B-B420-92FB3C479115}"/>
            </ac:spMkLst>
          </pc:spChg>
          <pc:spChg chg="mod">
            <ac:chgData name="Mendoza, Armando" userId="205eb9f4-c94c-46c3-8907-8d3fae7c0864" providerId="ADAL" clId="{58CF63A7-1010-2441-85AC-EADD97BD8078}" dt="2024-07-01T22:57:56.337" v="28"/>
            <ac:spMkLst>
              <pc:docMk/>
              <pc:sldMasterMk cId="557395136" sldId="2147483648"/>
              <pc:sldLayoutMk cId="3069400471" sldId="2147483683"/>
              <ac:spMk id="52" creationId="{9A057E38-B3B0-3648-BC79-F8331A1E5FE1}"/>
            </ac:spMkLst>
          </pc:spChg>
          <pc:spChg chg="mod">
            <ac:chgData name="Mendoza, Armando" userId="205eb9f4-c94c-46c3-8907-8d3fae7c0864" providerId="ADAL" clId="{58CF63A7-1010-2441-85AC-EADD97BD8078}" dt="2024-07-01T22:57:56.337" v="28"/>
            <ac:spMkLst>
              <pc:docMk/>
              <pc:sldMasterMk cId="557395136" sldId="2147483648"/>
              <pc:sldLayoutMk cId="3069400471" sldId="2147483683"/>
              <ac:spMk id="53" creationId="{E03000A3-018E-3B4A-8D2E-A497A8C08DD1}"/>
            </ac:spMkLst>
          </pc:spChg>
          <pc:spChg chg="mod">
            <ac:chgData name="Mendoza, Armando" userId="205eb9f4-c94c-46c3-8907-8d3fae7c0864" providerId="ADAL" clId="{58CF63A7-1010-2441-85AC-EADD97BD8078}" dt="2024-07-01T22:57:56.337" v="28"/>
            <ac:spMkLst>
              <pc:docMk/>
              <pc:sldMasterMk cId="557395136" sldId="2147483648"/>
              <pc:sldLayoutMk cId="3069400471" sldId="2147483683"/>
              <ac:spMk id="54" creationId="{3921FDF8-1C25-1645-A2A8-4F645A813E62}"/>
            </ac:spMkLst>
          </pc:spChg>
          <pc:spChg chg="mod">
            <ac:chgData name="Mendoza, Armando" userId="205eb9f4-c94c-46c3-8907-8d3fae7c0864" providerId="ADAL" clId="{58CF63A7-1010-2441-85AC-EADD97BD8078}" dt="2024-07-01T22:57:56.337" v="28"/>
            <ac:spMkLst>
              <pc:docMk/>
              <pc:sldMasterMk cId="557395136" sldId="2147483648"/>
              <pc:sldLayoutMk cId="3069400471" sldId="2147483683"/>
              <ac:spMk id="55" creationId="{AE3BC9B0-82E1-814A-AAD2-4C655C8B91EF}"/>
            </ac:spMkLst>
          </pc:spChg>
          <pc:spChg chg="mod">
            <ac:chgData name="Mendoza, Armando" userId="205eb9f4-c94c-46c3-8907-8d3fae7c0864" providerId="ADAL" clId="{58CF63A7-1010-2441-85AC-EADD97BD8078}" dt="2024-07-01T22:57:56.337" v="28"/>
            <ac:spMkLst>
              <pc:docMk/>
              <pc:sldMasterMk cId="557395136" sldId="2147483648"/>
              <pc:sldLayoutMk cId="3069400471" sldId="2147483683"/>
              <ac:spMk id="56" creationId="{8E76E526-4715-3A49-A231-C045E0213E8B}"/>
            </ac:spMkLst>
          </pc:spChg>
          <pc:spChg chg="mod">
            <ac:chgData name="Mendoza, Armando" userId="205eb9f4-c94c-46c3-8907-8d3fae7c0864" providerId="ADAL" clId="{58CF63A7-1010-2441-85AC-EADD97BD8078}" dt="2024-07-01T22:57:56.337" v="28"/>
            <ac:spMkLst>
              <pc:docMk/>
              <pc:sldMasterMk cId="557395136" sldId="2147483648"/>
              <pc:sldLayoutMk cId="3069400471" sldId="2147483683"/>
              <ac:spMk id="57" creationId="{0DF3453D-F81D-7C46-AC3C-7AB97BDB3A0C}"/>
            </ac:spMkLst>
          </pc:spChg>
          <pc:spChg chg="mod">
            <ac:chgData name="Mendoza, Armando" userId="205eb9f4-c94c-46c3-8907-8d3fae7c0864" providerId="ADAL" clId="{58CF63A7-1010-2441-85AC-EADD97BD8078}" dt="2024-07-01T22:57:56.337" v="28"/>
            <ac:spMkLst>
              <pc:docMk/>
              <pc:sldMasterMk cId="557395136" sldId="2147483648"/>
              <pc:sldLayoutMk cId="3069400471" sldId="2147483683"/>
              <ac:spMk id="58" creationId="{75050BBB-80AE-8E4B-B350-F372A4128E0C}"/>
            </ac:spMkLst>
          </pc:spChg>
        </pc:sldLayoutChg>
        <pc:sldLayoutChg chg="modSp">
          <pc:chgData name="Mendoza, Armando" userId="205eb9f4-c94c-46c3-8907-8d3fae7c0864" providerId="ADAL" clId="{58CF63A7-1010-2441-85AC-EADD97BD8078}" dt="2024-07-01T22:57:56.337" v="28"/>
          <pc:sldLayoutMkLst>
            <pc:docMk/>
            <pc:sldMasterMk cId="557395136" sldId="2147483648"/>
            <pc:sldLayoutMk cId="1210664188" sldId="2147483684"/>
          </pc:sldLayoutMkLst>
          <pc:spChg chg="mod">
            <ac:chgData name="Mendoza, Armando" userId="205eb9f4-c94c-46c3-8907-8d3fae7c0864" providerId="ADAL" clId="{58CF63A7-1010-2441-85AC-EADD97BD8078}" dt="2024-07-01T22:57:56.337" v="28"/>
            <ac:spMkLst>
              <pc:docMk/>
              <pc:sldMasterMk cId="557395136" sldId="2147483648"/>
              <pc:sldLayoutMk cId="1210664188" sldId="2147483684"/>
              <ac:spMk id="3" creationId="{E94BF7EC-9DB0-9AED-D088-44D939F4DE1C}"/>
            </ac:spMkLst>
          </pc:spChg>
          <pc:spChg chg="mod">
            <ac:chgData name="Mendoza, Armando" userId="205eb9f4-c94c-46c3-8907-8d3fae7c0864" providerId="ADAL" clId="{58CF63A7-1010-2441-85AC-EADD97BD8078}" dt="2024-07-01T22:57:56.337" v="28"/>
            <ac:spMkLst>
              <pc:docMk/>
              <pc:sldMasterMk cId="557395136" sldId="2147483648"/>
              <pc:sldLayoutMk cId="1210664188" sldId="2147483684"/>
              <ac:spMk id="6" creationId="{3562A238-BFF2-ACA5-AAD4-3696E28BE9BB}"/>
            </ac:spMkLst>
          </pc:spChg>
          <pc:spChg chg="mod">
            <ac:chgData name="Mendoza, Armando" userId="205eb9f4-c94c-46c3-8907-8d3fae7c0864" providerId="ADAL" clId="{58CF63A7-1010-2441-85AC-EADD97BD8078}" dt="2024-07-01T22:57:56.337" v="28"/>
            <ac:spMkLst>
              <pc:docMk/>
              <pc:sldMasterMk cId="557395136" sldId="2147483648"/>
              <pc:sldLayoutMk cId="1210664188" sldId="2147483684"/>
              <ac:spMk id="7" creationId="{965C424C-4B79-1C5B-6CBC-139B137F28EF}"/>
            </ac:spMkLst>
          </pc:spChg>
          <pc:spChg chg="mod">
            <ac:chgData name="Mendoza, Armando" userId="205eb9f4-c94c-46c3-8907-8d3fae7c0864" providerId="ADAL" clId="{58CF63A7-1010-2441-85AC-EADD97BD8078}" dt="2024-07-01T22:57:56.337" v="28"/>
            <ac:spMkLst>
              <pc:docMk/>
              <pc:sldMasterMk cId="557395136" sldId="2147483648"/>
              <pc:sldLayoutMk cId="1210664188" sldId="2147483684"/>
              <ac:spMk id="8" creationId="{7EFBA9F0-0933-E3FB-AAB1-215FE16433B7}"/>
            </ac:spMkLst>
          </pc:spChg>
          <pc:spChg chg="mod">
            <ac:chgData name="Mendoza, Armando" userId="205eb9f4-c94c-46c3-8907-8d3fae7c0864" providerId="ADAL" clId="{58CF63A7-1010-2441-85AC-EADD97BD8078}" dt="2024-07-01T22:57:56.337" v="28"/>
            <ac:spMkLst>
              <pc:docMk/>
              <pc:sldMasterMk cId="557395136" sldId="2147483648"/>
              <pc:sldLayoutMk cId="1210664188" sldId="2147483684"/>
              <ac:spMk id="9" creationId="{999B47AC-1878-6D47-A9DA-D071FD84A52A}"/>
            </ac:spMkLst>
          </pc:spChg>
          <pc:spChg chg="mod">
            <ac:chgData name="Mendoza, Armando" userId="205eb9f4-c94c-46c3-8907-8d3fae7c0864" providerId="ADAL" clId="{58CF63A7-1010-2441-85AC-EADD97BD8078}" dt="2024-07-01T22:57:56.337" v="28"/>
            <ac:spMkLst>
              <pc:docMk/>
              <pc:sldMasterMk cId="557395136" sldId="2147483648"/>
              <pc:sldLayoutMk cId="1210664188" sldId="2147483684"/>
              <ac:spMk id="12" creationId="{2E059F5A-DE89-1944-BE06-7194E690A18F}"/>
            </ac:spMkLst>
          </pc:spChg>
          <pc:spChg chg="mod">
            <ac:chgData name="Mendoza, Armando" userId="205eb9f4-c94c-46c3-8907-8d3fae7c0864" providerId="ADAL" clId="{58CF63A7-1010-2441-85AC-EADD97BD8078}" dt="2024-07-01T22:57:56.337" v="28"/>
            <ac:spMkLst>
              <pc:docMk/>
              <pc:sldMasterMk cId="557395136" sldId="2147483648"/>
              <pc:sldLayoutMk cId="1210664188" sldId="2147483684"/>
              <ac:spMk id="13" creationId="{28AFA685-CADC-8F46-A75B-5F95DC19B947}"/>
            </ac:spMkLst>
          </pc:spChg>
          <pc:spChg chg="mod">
            <ac:chgData name="Mendoza, Armando" userId="205eb9f4-c94c-46c3-8907-8d3fae7c0864" providerId="ADAL" clId="{58CF63A7-1010-2441-85AC-EADD97BD8078}" dt="2024-07-01T22:57:56.337" v="28"/>
            <ac:spMkLst>
              <pc:docMk/>
              <pc:sldMasterMk cId="557395136" sldId="2147483648"/>
              <pc:sldLayoutMk cId="1210664188" sldId="2147483684"/>
              <ac:spMk id="14" creationId="{81B54B3A-C724-994C-9EF2-2BE25665ADEF}"/>
            </ac:spMkLst>
          </pc:spChg>
          <pc:spChg chg="mod">
            <ac:chgData name="Mendoza, Armando" userId="205eb9f4-c94c-46c3-8907-8d3fae7c0864" providerId="ADAL" clId="{58CF63A7-1010-2441-85AC-EADD97BD8078}" dt="2024-07-01T22:57:56.337" v="28"/>
            <ac:spMkLst>
              <pc:docMk/>
              <pc:sldMasterMk cId="557395136" sldId="2147483648"/>
              <pc:sldLayoutMk cId="1210664188" sldId="2147483684"/>
              <ac:spMk id="15" creationId="{E431B173-C4C4-694C-A0F1-5132AE71B02A}"/>
            </ac:spMkLst>
          </pc:spChg>
          <pc:spChg chg="mod">
            <ac:chgData name="Mendoza, Armando" userId="205eb9f4-c94c-46c3-8907-8d3fae7c0864" providerId="ADAL" clId="{58CF63A7-1010-2441-85AC-EADD97BD8078}" dt="2024-07-01T22:57:56.337" v="28"/>
            <ac:spMkLst>
              <pc:docMk/>
              <pc:sldMasterMk cId="557395136" sldId="2147483648"/>
              <pc:sldLayoutMk cId="1210664188" sldId="2147483684"/>
              <ac:spMk id="16" creationId="{690DEDC2-E76B-C649-A293-A8D9EC1A2727}"/>
            </ac:spMkLst>
          </pc:spChg>
          <pc:spChg chg="mod">
            <ac:chgData name="Mendoza, Armando" userId="205eb9f4-c94c-46c3-8907-8d3fae7c0864" providerId="ADAL" clId="{58CF63A7-1010-2441-85AC-EADD97BD8078}" dt="2024-07-01T22:57:56.337" v="28"/>
            <ac:spMkLst>
              <pc:docMk/>
              <pc:sldMasterMk cId="557395136" sldId="2147483648"/>
              <pc:sldLayoutMk cId="1210664188" sldId="2147483684"/>
              <ac:spMk id="17" creationId="{1A42C685-CB70-7A46-91E9-6FBC5D13F554}"/>
            </ac:spMkLst>
          </pc:spChg>
          <pc:spChg chg="mod">
            <ac:chgData name="Mendoza, Armando" userId="205eb9f4-c94c-46c3-8907-8d3fae7c0864" providerId="ADAL" clId="{58CF63A7-1010-2441-85AC-EADD97BD8078}" dt="2024-07-01T22:57:56.337" v="28"/>
            <ac:spMkLst>
              <pc:docMk/>
              <pc:sldMasterMk cId="557395136" sldId="2147483648"/>
              <pc:sldLayoutMk cId="1210664188" sldId="2147483684"/>
              <ac:spMk id="18" creationId="{4D3C562E-FFC4-114F-B4E2-5F4EB261C4DB}"/>
            </ac:spMkLst>
          </pc:spChg>
          <pc:spChg chg="mod">
            <ac:chgData name="Mendoza, Armando" userId="205eb9f4-c94c-46c3-8907-8d3fae7c0864" providerId="ADAL" clId="{58CF63A7-1010-2441-85AC-EADD97BD8078}" dt="2024-07-01T22:57:56.337" v="28"/>
            <ac:spMkLst>
              <pc:docMk/>
              <pc:sldMasterMk cId="557395136" sldId="2147483648"/>
              <pc:sldLayoutMk cId="1210664188" sldId="2147483684"/>
              <ac:spMk id="19" creationId="{DF9B9EDB-1F4D-4A43-B8B9-0977E5FCE633}"/>
            </ac:spMkLst>
          </pc:spChg>
          <pc:spChg chg="mod">
            <ac:chgData name="Mendoza, Armando" userId="205eb9f4-c94c-46c3-8907-8d3fae7c0864" providerId="ADAL" clId="{58CF63A7-1010-2441-85AC-EADD97BD8078}" dt="2024-07-01T22:57:56.337" v="28"/>
            <ac:spMkLst>
              <pc:docMk/>
              <pc:sldMasterMk cId="557395136" sldId="2147483648"/>
              <pc:sldLayoutMk cId="1210664188" sldId="2147483684"/>
              <ac:spMk id="20" creationId="{606D2BD4-1D11-2840-85BA-0277EE5DCFEC}"/>
            </ac:spMkLst>
          </pc:spChg>
          <pc:spChg chg="mod">
            <ac:chgData name="Mendoza, Armando" userId="205eb9f4-c94c-46c3-8907-8d3fae7c0864" providerId="ADAL" clId="{58CF63A7-1010-2441-85AC-EADD97BD8078}" dt="2024-07-01T22:57:56.337" v="28"/>
            <ac:spMkLst>
              <pc:docMk/>
              <pc:sldMasterMk cId="557395136" sldId="2147483648"/>
              <pc:sldLayoutMk cId="1210664188" sldId="2147483684"/>
              <ac:spMk id="21" creationId="{242F74D0-5DC5-BB40-BE73-0540D5EF0AEE}"/>
            </ac:spMkLst>
          </pc:spChg>
          <pc:spChg chg="mod">
            <ac:chgData name="Mendoza, Armando" userId="205eb9f4-c94c-46c3-8907-8d3fae7c0864" providerId="ADAL" clId="{58CF63A7-1010-2441-85AC-EADD97BD8078}" dt="2024-07-01T22:57:56.337" v="28"/>
            <ac:spMkLst>
              <pc:docMk/>
              <pc:sldMasterMk cId="557395136" sldId="2147483648"/>
              <pc:sldLayoutMk cId="1210664188" sldId="2147483684"/>
              <ac:spMk id="22" creationId="{075D926B-E632-2048-9D10-1A49AC2D90E7}"/>
            </ac:spMkLst>
          </pc:spChg>
          <pc:spChg chg="mod">
            <ac:chgData name="Mendoza, Armando" userId="205eb9f4-c94c-46c3-8907-8d3fae7c0864" providerId="ADAL" clId="{58CF63A7-1010-2441-85AC-EADD97BD8078}" dt="2024-07-01T22:57:56.337" v="28"/>
            <ac:spMkLst>
              <pc:docMk/>
              <pc:sldMasterMk cId="557395136" sldId="2147483648"/>
              <pc:sldLayoutMk cId="1210664188" sldId="2147483684"/>
              <ac:spMk id="23" creationId="{472B426B-951A-4A4B-8BC9-AF4BF0CEB06F}"/>
            </ac:spMkLst>
          </pc:spChg>
          <pc:spChg chg="mod">
            <ac:chgData name="Mendoza, Armando" userId="205eb9f4-c94c-46c3-8907-8d3fae7c0864" providerId="ADAL" clId="{58CF63A7-1010-2441-85AC-EADD97BD8078}" dt="2024-07-01T22:57:56.337" v="28"/>
            <ac:spMkLst>
              <pc:docMk/>
              <pc:sldMasterMk cId="557395136" sldId="2147483648"/>
              <pc:sldLayoutMk cId="1210664188" sldId="2147483684"/>
              <ac:spMk id="24" creationId="{78D034DB-D9D6-0146-8D54-7CDE9525928B}"/>
            </ac:spMkLst>
          </pc:spChg>
          <pc:spChg chg="mod">
            <ac:chgData name="Mendoza, Armando" userId="205eb9f4-c94c-46c3-8907-8d3fae7c0864" providerId="ADAL" clId="{58CF63A7-1010-2441-85AC-EADD97BD8078}" dt="2024-07-01T22:57:56.337" v="28"/>
            <ac:spMkLst>
              <pc:docMk/>
              <pc:sldMasterMk cId="557395136" sldId="2147483648"/>
              <pc:sldLayoutMk cId="1210664188" sldId="2147483684"/>
              <ac:spMk id="25" creationId="{6FE59224-9D68-4044-9726-D6637CA01DC7}"/>
            </ac:spMkLst>
          </pc:spChg>
          <pc:spChg chg="mod">
            <ac:chgData name="Mendoza, Armando" userId="205eb9f4-c94c-46c3-8907-8d3fae7c0864" providerId="ADAL" clId="{58CF63A7-1010-2441-85AC-EADD97BD8078}" dt="2024-07-01T22:57:56.337" v="28"/>
            <ac:spMkLst>
              <pc:docMk/>
              <pc:sldMasterMk cId="557395136" sldId="2147483648"/>
              <pc:sldLayoutMk cId="1210664188" sldId="2147483684"/>
              <ac:spMk id="26" creationId="{3DFCD91C-5803-4B4B-9F75-29DD4AB43326}"/>
            </ac:spMkLst>
          </pc:spChg>
          <pc:spChg chg="mod">
            <ac:chgData name="Mendoza, Armando" userId="205eb9f4-c94c-46c3-8907-8d3fae7c0864" providerId="ADAL" clId="{58CF63A7-1010-2441-85AC-EADD97BD8078}" dt="2024-07-01T22:57:56.337" v="28"/>
            <ac:spMkLst>
              <pc:docMk/>
              <pc:sldMasterMk cId="557395136" sldId="2147483648"/>
              <pc:sldLayoutMk cId="1210664188" sldId="2147483684"/>
              <ac:spMk id="27" creationId="{0CF32E9B-41EB-B243-97EA-4C801AE9FDE7}"/>
            </ac:spMkLst>
          </pc:spChg>
          <pc:spChg chg="mod">
            <ac:chgData name="Mendoza, Armando" userId="205eb9f4-c94c-46c3-8907-8d3fae7c0864" providerId="ADAL" clId="{58CF63A7-1010-2441-85AC-EADD97BD8078}" dt="2024-07-01T22:57:56.337" v="28"/>
            <ac:spMkLst>
              <pc:docMk/>
              <pc:sldMasterMk cId="557395136" sldId="2147483648"/>
              <pc:sldLayoutMk cId="1210664188" sldId="2147483684"/>
              <ac:spMk id="28" creationId="{D0CA735E-CDF3-DB41-A81F-172DC426467E}"/>
            </ac:spMkLst>
          </pc:spChg>
          <pc:spChg chg="mod">
            <ac:chgData name="Mendoza, Armando" userId="205eb9f4-c94c-46c3-8907-8d3fae7c0864" providerId="ADAL" clId="{58CF63A7-1010-2441-85AC-EADD97BD8078}" dt="2024-07-01T22:57:56.337" v="28"/>
            <ac:spMkLst>
              <pc:docMk/>
              <pc:sldMasterMk cId="557395136" sldId="2147483648"/>
              <pc:sldLayoutMk cId="1210664188" sldId="2147483684"/>
              <ac:spMk id="29" creationId="{1433FF71-40B2-C44D-9EC7-45D019394842}"/>
            </ac:spMkLst>
          </pc:spChg>
          <pc:spChg chg="mod">
            <ac:chgData name="Mendoza, Armando" userId="205eb9f4-c94c-46c3-8907-8d3fae7c0864" providerId="ADAL" clId="{58CF63A7-1010-2441-85AC-EADD97BD8078}" dt="2024-07-01T22:57:56.337" v="28"/>
            <ac:spMkLst>
              <pc:docMk/>
              <pc:sldMasterMk cId="557395136" sldId="2147483648"/>
              <pc:sldLayoutMk cId="1210664188" sldId="2147483684"/>
              <ac:spMk id="30" creationId="{E1D8EF2A-112F-1441-95B4-FB9DDCB76C05}"/>
            </ac:spMkLst>
          </pc:spChg>
          <pc:spChg chg="mod">
            <ac:chgData name="Mendoza, Armando" userId="205eb9f4-c94c-46c3-8907-8d3fae7c0864" providerId="ADAL" clId="{58CF63A7-1010-2441-85AC-EADD97BD8078}" dt="2024-07-01T22:57:56.337" v="28"/>
            <ac:spMkLst>
              <pc:docMk/>
              <pc:sldMasterMk cId="557395136" sldId="2147483648"/>
              <pc:sldLayoutMk cId="1210664188" sldId="2147483684"/>
              <ac:spMk id="31" creationId="{9435C1CD-DFEB-2E4C-BCF5-4DA07A06DABF}"/>
            </ac:spMkLst>
          </pc:spChg>
          <pc:spChg chg="mod">
            <ac:chgData name="Mendoza, Armando" userId="205eb9f4-c94c-46c3-8907-8d3fae7c0864" providerId="ADAL" clId="{58CF63A7-1010-2441-85AC-EADD97BD8078}" dt="2024-07-01T22:57:56.337" v="28"/>
            <ac:spMkLst>
              <pc:docMk/>
              <pc:sldMasterMk cId="557395136" sldId="2147483648"/>
              <pc:sldLayoutMk cId="1210664188" sldId="2147483684"/>
              <ac:spMk id="32" creationId="{4C0D9977-20DC-054F-A9C3-5FBDEE96E8CC}"/>
            </ac:spMkLst>
          </pc:spChg>
          <pc:spChg chg="mod">
            <ac:chgData name="Mendoza, Armando" userId="205eb9f4-c94c-46c3-8907-8d3fae7c0864" providerId="ADAL" clId="{58CF63A7-1010-2441-85AC-EADD97BD8078}" dt="2024-07-01T22:57:56.337" v="28"/>
            <ac:spMkLst>
              <pc:docMk/>
              <pc:sldMasterMk cId="557395136" sldId="2147483648"/>
              <pc:sldLayoutMk cId="1210664188" sldId="2147483684"/>
              <ac:spMk id="33" creationId="{BBFE2B5F-24AB-3447-A425-71D796D6114B}"/>
            </ac:spMkLst>
          </pc:spChg>
          <pc:spChg chg="mod">
            <ac:chgData name="Mendoza, Armando" userId="205eb9f4-c94c-46c3-8907-8d3fae7c0864" providerId="ADAL" clId="{58CF63A7-1010-2441-85AC-EADD97BD8078}" dt="2024-07-01T22:57:56.337" v="28"/>
            <ac:spMkLst>
              <pc:docMk/>
              <pc:sldMasterMk cId="557395136" sldId="2147483648"/>
              <pc:sldLayoutMk cId="1210664188" sldId="2147483684"/>
              <ac:spMk id="34" creationId="{234D25E3-561B-C04B-BADE-531CB11280F4}"/>
            </ac:spMkLst>
          </pc:spChg>
          <pc:spChg chg="mod">
            <ac:chgData name="Mendoza, Armando" userId="205eb9f4-c94c-46c3-8907-8d3fae7c0864" providerId="ADAL" clId="{58CF63A7-1010-2441-85AC-EADD97BD8078}" dt="2024-07-01T22:57:56.337" v="28"/>
            <ac:spMkLst>
              <pc:docMk/>
              <pc:sldMasterMk cId="557395136" sldId="2147483648"/>
              <pc:sldLayoutMk cId="1210664188" sldId="2147483684"/>
              <ac:spMk id="35" creationId="{1BC101BA-C7EF-8C41-B38E-F8C0AC2B91BB}"/>
            </ac:spMkLst>
          </pc:spChg>
          <pc:spChg chg="mod">
            <ac:chgData name="Mendoza, Armando" userId="205eb9f4-c94c-46c3-8907-8d3fae7c0864" providerId="ADAL" clId="{58CF63A7-1010-2441-85AC-EADD97BD8078}" dt="2024-07-01T22:57:56.337" v="28"/>
            <ac:spMkLst>
              <pc:docMk/>
              <pc:sldMasterMk cId="557395136" sldId="2147483648"/>
              <pc:sldLayoutMk cId="1210664188" sldId="2147483684"/>
              <ac:spMk id="36" creationId="{49223A8C-4C42-1D42-937A-B92DD2DF456C}"/>
            </ac:spMkLst>
          </pc:spChg>
          <pc:spChg chg="mod">
            <ac:chgData name="Mendoza, Armando" userId="205eb9f4-c94c-46c3-8907-8d3fae7c0864" providerId="ADAL" clId="{58CF63A7-1010-2441-85AC-EADD97BD8078}" dt="2024-07-01T22:57:56.337" v="28"/>
            <ac:spMkLst>
              <pc:docMk/>
              <pc:sldMasterMk cId="557395136" sldId="2147483648"/>
              <pc:sldLayoutMk cId="1210664188" sldId="2147483684"/>
              <ac:spMk id="37" creationId="{1796B146-CD13-BD4A-A148-1896F1EB73F0}"/>
            </ac:spMkLst>
          </pc:spChg>
          <pc:spChg chg="mod">
            <ac:chgData name="Mendoza, Armando" userId="205eb9f4-c94c-46c3-8907-8d3fae7c0864" providerId="ADAL" clId="{58CF63A7-1010-2441-85AC-EADD97BD8078}" dt="2024-07-01T22:57:56.337" v="28"/>
            <ac:spMkLst>
              <pc:docMk/>
              <pc:sldMasterMk cId="557395136" sldId="2147483648"/>
              <pc:sldLayoutMk cId="1210664188" sldId="2147483684"/>
              <ac:spMk id="38" creationId="{C7A4B14D-5796-EE43-ADF0-7096D2A6E08F}"/>
            </ac:spMkLst>
          </pc:spChg>
          <pc:spChg chg="mod">
            <ac:chgData name="Mendoza, Armando" userId="205eb9f4-c94c-46c3-8907-8d3fae7c0864" providerId="ADAL" clId="{58CF63A7-1010-2441-85AC-EADD97BD8078}" dt="2024-07-01T22:57:56.337" v="28"/>
            <ac:spMkLst>
              <pc:docMk/>
              <pc:sldMasterMk cId="557395136" sldId="2147483648"/>
              <pc:sldLayoutMk cId="1210664188" sldId="2147483684"/>
              <ac:spMk id="39" creationId="{B529342F-6191-B349-BC63-CF87AD779913}"/>
            </ac:spMkLst>
          </pc:spChg>
          <pc:spChg chg="mod">
            <ac:chgData name="Mendoza, Armando" userId="205eb9f4-c94c-46c3-8907-8d3fae7c0864" providerId="ADAL" clId="{58CF63A7-1010-2441-85AC-EADD97BD8078}" dt="2024-07-01T22:57:56.337" v="28"/>
            <ac:spMkLst>
              <pc:docMk/>
              <pc:sldMasterMk cId="557395136" sldId="2147483648"/>
              <pc:sldLayoutMk cId="1210664188" sldId="2147483684"/>
              <ac:spMk id="40" creationId="{2814D488-9411-BF4D-9C11-1B2AD0324071}"/>
            </ac:spMkLst>
          </pc:spChg>
          <pc:spChg chg="mod">
            <ac:chgData name="Mendoza, Armando" userId="205eb9f4-c94c-46c3-8907-8d3fae7c0864" providerId="ADAL" clId="{58CF63A7-1010-2441-85AC-EADD97BD8078}" dt="2024-07-01T22:57:56.337" v="28"/>
            <ac:spMkLst>
              <pc:docMk/>
              <pc:sldMasterMk cId="557395136" sldId="2147483648"/>
              <pc:sldLayoutMk cId="1210664188" sldId="2147483684"/>
              <ac:spMk id="41" creationId="{F780618E-391B-AE43-9D21-40405098153E}"/>
            </ac:spMkLst>
          </pc:spChg>
          <pc:spChg chg="mod">
            <ac:chgData name="Mendoza, Armando" userId="205eb9f4-c94c-46c3-8907-8d3fae7c0864" providerId="ADAL" clId="{58CF63A7-1010-2441-85AC-EADD97BD8078}" dt="2024-07-01T22:57:56.337" v="28"/>
            <ac:spMkLst>
              <pc:docMk/>
              <pc:sldMasterMk cId="557395136" sldId="2147483648"/>
              <pc:sldLayoutMk cId="1210664188" sldId="2147483684"/>
              <ac:spMk id="42" creationId="{667F72C8-32C7-C04B-A62E-BA3F60B6A0B4}"/>
            </ac:spMkLst>
          </pc:spChg>
          <pc:spChg chg="mod">
            <ac:chgData name="Mendoza, Armando" userId="205eb9f4-c94c-46c3-8907-8d3fae7c0864" providerId="ADAL" clId="{58CF63A7-1010-2441-85AC-EADD97BD8078}" dt="2024-07-01T22:57:56.337" v="28"/>
            <ac:spMkLst>
              <pc:docMk/>
              <pc:sldMasterMk cId="557395136" sldId="2147483648"/>
              <pc:sldLayoutMk cId="1210664188" sldId="2147483684"/>
              <ac:spMk id="43" creationId="{417C50BA-EF6C-1644-8EA7-B81F63B1AE81}"/>
            </ac:spMkLst>
          </pc:spChg>
          <pc:spChg chg="mod">
            <ac:chgData name="Mendoza, Armando" userId="205eb9f4-c94c-46c3-8907-8d3fae7c0864" providerId="ADAL" clId="{58CF63A7-1010-2441-85AC-EADD97BD8078}" dt="2024-07-01T22:57:56.337" v="28"/>
            <ac:spMkLst>
              <pc:docMk/>
              <pc:sldMasterMk cId="557395136" sldId="2147483648"/>
              <pc:sldLayoutMk cId="1210664188" sldId="2147483684"/>
              <ac:spMk id="44" creationId="{595DCC3B-4125-0D42-9566-7D48B62ED9C0}"/>
            </ac:spMkLst>
          </pc:spChg>
          <pc:spChg chg="mod">
            <ac:chgData name="Mendoza, Armando" userId="205eb9f4-c94c-46c3-8907-8d3fae7c0864" providerId="ADAL" clId="{58CF63A7-1010-2441-85AC-EADD97BD8078}" dt="2024-07-01T22:57:56.337" v="28"/>
            <ac:spMkLst>
              <pc:docMk/>
              <pc:sldMasterMk cId="557395136" sldId="2147483648"/>
              <pc:sldLayoutMk cId="1210664188" sldId="2147483684"/>
              <ac:spMk id="45" creationId="{A948E43E-3EAD-414C-B8BC-90BB6F7C0932}"/>
            </ac:spMkLst>
          </pc:spChg>
          <pc:spChg chg="mod">
            <ac:chgData name="Mendoza, Armando" userId="205eb9f4-c94c-46c3-8907-8d3fae7c0864" providerId="ADAL" clId="{58CF63A7-1010-2441-85AC-EADD97BD8078}" dt="2024-07-01T22:57:56.337" v="28"/>
            <ac:spMkLst>
              <pc:docMk/>
              <pc:sldMasterMk cId="557395136" sldId="2147483648"/>
              <pc:sldLayoutMk cId="1210664188" sldId="2147483684"/>
              <ac:spMk id="46" creationId="{7CAB205B-7F7E-3047-BAC2-7245CEC4CFEA}"/>
            </ac:spMkLst>
          </pc:spChg>
          <pc:spChg chg="mod">
            <ac:chgData name="Mendoza, Armando" userId="205eb9f4-c94c-46c3-8907-8d3fae7c0864" providerId="ADAL" clId="{58CF63A7-1010-2441-85AC-EADD97BD8078}" dt="2024-07-01T22:57:56.337" v="28"/>
            <ac:spMkLst>
              <pc:docMk/>
              <pc:sldMasterMk cId="557395136" sldId="2147483648"/>
              <pc:sldLayoutMk cId="1210664188" sldId="2147483684"/>
              <ac:spMk id="47" creationId="{1750FE36-D677-4844-9DF0-EF52BB04BBCD}"/>
            </ac:spMkLst>
          </pc:spChg>
          <pc:spChg chg="mod">
            <ac:chgData name="Mendoza, Armando" userId="205eb9f4-c94c-46c3-8907-8d3fae7c0864" providerId="ADAL" clId="{58CF63A7-1010-2441-85AC-EADD97BD8078}" dt="2024-07-01T22:57:56.337" v="28"/>
            <ac:spMkLst>
              <pc:docMk/>
              <pc:sldMasterMk cId="557395136" sldId="2147483648"/>
              <pc:sldLayoutMk cId="1210664188" sldId="2147483684"/>
              <ac:spMk id="48" creationId="{F680A785-CBDB-9144-A949-5C086E35CB99}"/>
            </ac:spMkLst>
          </pc:spChg>
          <pc:spChg chg="mod">
            <ac:chgData name="Mendoza, Armando" userId="205eb9f4-c94c-46c3-8907-8d3fae7c0864" providerId="ADAL" clId="{58CF63A7-1010-2441-85AC-EADD97BD8078}" dt="2024-07-01T22:57:56.337" v="28"/>
            <ac:spMkLst>
              <pc:docMk/>
              <pc:sldMasterMk cId="557395136" sldId="2147483648"/>
              <pc:sldLayoutMk cId="1210664188" sldId="2147483684"/>
              <ac:spMk id="49" creationId="{1B6C96B1-6B06-DA41-B3FA-C7CB33439EB1}"/>
            </ac:spMkLst>
          </pc:spChg>
          <pc:spChg chg="mod">
            <ac:chgData name="Mendoza, Armando" userId="205eb9f4-c94c-46c3-8907-8d3fae7c0864" providerId="ADAL" clId="{58CF63A7-1010-2441-85AC-EADD97BD8078}" dt="2024-07-01T22:57:56.337" v="28"/>
            <ac:spMkLst>
              <pc:docMk/>
              <pc:sldMasterMk cId="557395136" sldId="2147483648"/>
              <pc:sldLayoutMk cId="1210664188" sldId="2147483684"/>
              <ac:spMk id="50" creationId="{F0AFBF7E-40F8-5246-B335-31B79805CD8E}"/>
            </ac:spMkLst>
          </pc:spChg>
          <pc:spChg chg="mod">
            <ac:chgData name="Mendoza, Armando" userId="205eb9f4-c94c-46c3-8907-8d3fae7c0864" providerId="ADAL" clId="{58CF63A7-1010-2441-85AC-EADD97BD8078}" dt="2024-07-01T22:57:56.337" v="28"/>
            <ac:spMkLst>
              <pc:docMk/>
              <pc:sldMasterMk cId="557395136" sldId="2147483648"/>
              <pc:sldLayoutMk cId="1210664188" sldId="2147483684"/>
              <ac:spMk id="51" creationId="{A1946321-6336-4C4B-B420-92FB3C479115}"/>
            </ac:spMkLst>
          </pc:spChg>
          <pc:spChg chg="mod">
            <ac:chgData name="Mendoza, Armando" userId="205eb9f4-c94c-46c3-8907-8d3fae7c0864" providerId="ADAL" clId="{58CF63A7-1010-2441-85AC-EADD97BD8078}" dt="2024-07-01T22:57:56.337" v="28"/>
            <ac:spMkLst>
              <pc:docMk/>
              <pc:sldMasterMk cId="557395136" sldId="2147483648"/>
              <pc:sldLayoutMk cId="1210664188" sldId="2147483684"/>
              <ac:spMk id="52" creationId="{9A057E38-B3B0-3648-BC79-F8331A1E5FE1}"/>
            </ac:spMkLst>
          </pc:spChg>
          <pc:spChg chg="mod">
            <ac:chgData name="Mendoza, Armando" userId="205eb9f4-c94c-46c3-8907-8d3fae7c0864" providerId="ADAL" clId="{58CF63A7-1010-2441-85AC-EADD97BD8078}" dt="2024-07-01T22:57:56.337" v="28"/>
            <ac:spMkLst>
              <pc:docMk/>
              <pc:sldMasterMk cId="557395136" sldId="2147483648"/>
              <pc:sldLayoutMk cId="1210664188" sldId="2147483684"/>
              <ac:spMk id="53" creationId="{E03000A3-018E-3B4A-8D2E-A497A8C08DD1}"/>
            </ac:spMkLst>
          </pc:spChg>
          <pc:spChg chg="mod">
            <ac:chgData name="Mendoza, Armando" userId="205eb9f4-c94c-46c3-8907-8d3fae7c0864" providerId="ADAL" clId="{58CF63A7-1010-2441-85AC-EADD97BD8078}" dt="2024-07-01T22:57:56.337" v="28"/>
            <ac:spMkLst>
              <pc:docMk/>
              <pc:sldMasterMk cId="557395136" sldId="2147483648"/>
              <pc:sldLayoutMk cId="1210664188" sldId="2147483684"/>
              <ac:spMk id="54" creationId="{3921FDF8-1C25-1645-A2A8-4F645A813E62}"/>
            </ac:spMkLst>
          </pc:spChg>
          <pc:spChg chg="mod">
            <ac:chgData name="Mendoza, Armando" userId="205eb9f4-c94c-46c3-8907-8d3fae7c0864" providerId="ADAL" clId="{58CF63A7-1010-2441-85AC-EADD97BD8078}" dt="2024-07-01T22:57:56.337" v="28"/>
            <ac:spMkLst>
              <pc:docMk/>
              <pc:sldMasterMk cId="557395136" sldId="2147483648"/>
              <pc:sldLayoutMk cId="1210664188" sldId="2147483684"/>
              <ac:spMk id="55" creationId="{AE3BC9B0-82E1-814A-AAD2-4C655C8B91EF}"/>
            </ac:spMkLst>
          </pc:spChg>
          <pc:spChg chg="mod">
            <ac:chgData name="Mendoza, Armando" userId="205eb9f4-c94c-46c3-8907-8d3fae7c0864" providerId="ADAL" clId="{58CF63A7-1010-2441-85AC-EADD97BD8078}" dt="2024-07-01T22:57:56.337" v="28"/>
            <ac:spMkLst>
              <pc:docMk/>
              <pc:sldMasterMk cId="557395136" sldId="2147483648"/>
              <pc:sldLayoutMk cId="1210664188" sldId="2147483684"/>
              <ac:spMk id="56" creationId="{8E76E526-4715-3A49-A231-C045E0213E8B}"/>
            </ac:spMkLst>
          </pc:spChg>
          <pc:spChg chg="mod">
            <ac:chgData name="Mendoza, Armando" userId="205eb9f4-c94c-46c3-8907-8d3fae7c0864" providerId="ADAL" clId="{58CF63A7-1010-2441-85AC-EADD97BD8078}" dt="2024-07-01T22:57:56.337" v="28"/>
            <ac:spMkLst>
              <pc:docMk/>
              <pc:sldMasterMk cId="557395136" sldId="2147483648"/>
              <pc:sldLayoutMk cId="1210664188" sldId="2147483684"/>
              <ac:spMk id="57" creationId="{0DF3453D-F81D-7C46-AC3C-7AB97BDB3A0C}"/>
            </ac:spMkLst>
          </pc:spChg>
          <pc:spChg chg="mod">
            <ac:chgData name="Mendoza, Armando" userId="205eb9f4-c94c-46c3-8907-8d3fae7c0864" providerId="ADAL" clId="{58CF63A7-1010-2441-85AC-EADD97BD8078}" dt="2024-07-01T22:57:56.337" v="28"/>
            <ac:spMkLst>
              <pc:docMk/>
              <pc:sldMasterMk cId="557395136" sldId="2147483648"/>
              <pc:sldLayoutMk cId="1210664188" sldId="2147483684"/>
              <ac:spMk id="58" creationId="{75050BBB-80AE-8E4B-B350-F372A4128E0C}"/>
            </ac:spMkLst>
          </pc:spChg>
          <pc:spChg chg="mod">
            <ac:chgData name="Mendoza, Armando" userId="205eb9f4-c94c-46c3-8907-8d3fae7c0864" providerId="ADAL" clId="{58CF63A7-1010-2441-85AC-EADD97BD8078}" dt="2024-07-01T22:57:56.337" v="28"/>
            <ac:spMkLst>
              <pc:docMk/>
              <pc:sldMasterMk cId="557395136" sldId="2147483648"/>
              <pc:sldLayoutMk cId="1210664188" sldId="2147483684"/>
              <ac:spMk id="59" creationId="{BAEBB553-D78B-E6AF-A142-077DE8C598BA}"/>
            </ac:spMkLst>
          </pc:spChg>
          <pc:spChg chg="mod">
            <ac:chgData name="Mendoza, Armando" userId="205eb9f4-c94c-46c3-8907-8d3fae7c0864" providerId="ADAL" clId="{58CF63A7-1010-2441-85AC-EADD97BD8078}" dt="2024-07-01T22:57:56.337" v="28"/>
            <ac:spMkLst>
              <pc:docMk/>
              <pc:sldMasterMk cId="557395136" sldId="2147483648"/>
              <pc:sldLayoutMk cId="1210664188" sldId="2147483684"/>
              <ac:spMk id="62" creationId="{9CB9612D-74A8-C378-8C90-EEE336957EFB}"/>
            </ac:spMkLst>
          </pc:spChg>
          <pc:spChg chg="mod">
            <ac:chgData name="Mendoza, Armando" userId="205eb9f4-c94c-46c3-8907-8d3fae7c0864" providerId="ADAL" clId="{58CF63A7-1010-2441-85AC-EADD97BD8078}" dt="2024-07-01T22:57:56.337" v="28"/>
            <ac:spMkLst>
              <pc:docMk/>
              <pc:sldMasterMk cId="557395136" sldId="2147483648"/>
              <pc:sldLayoutMk cId="1210664188" sldId="2147483684"/>
              <ac:spMk id="63" creationId="{D1511CF4-CF70-1396-0E00-B11B52D9CF0C}"/>
            </ac:spMkLst>
          </pc:spChg>
          <pc:spChg chg="mod">
            <ac:chgData name="Mendoza, Armando" userId="205eb9f4-c94c-46c3-8907-8d3fae7c0864" providerId="ADAL" clId="{58CF63A7-1010-2441-85AC-EADD97BD8078}" dt="2024-07-01T22:57:56.337" v="28"/>
            <ac:spMkLst>
              <pc:docMk/>
              <pc:sldMasterMk cId="557395136" sldId="2147483648"/>
              <pc:sldLayoutMk cId="1210664188" sldId="2147483684"/>
              <ac:spMk id="64" creationId="{7FD0E124-586E-F15D-5403-09BF7588CF1C}"/>
            </ac:spMkLst>
          </pc:spChg>
          <pc:spChg chg="mod">
            <ac:chgData name="Mendoza, Armando" userId="205eb9f4-c94c-46c3-8907-8d3fae7c0864" providerId="ADAL" clId="{58CF63A7-1010-2441-85AC-EADD97BD8078}" dt="2024-07-01T22:57:56.337" v="28"/>
            <ac:spMkLst>
              <pc:docMk/>
              <pc:sldMasterMk cId="557395136" sldId="2147483648"/>
              <pc:sldLayoutMk cId="1210664188" sldId="2147483684"/>
              <ac:spMk id="65" creationId="{11FAD7D8-5481-BE3A-F4F4-446F842F9C80}"/>
            </ac:spMkLst>
          </pc:spChg>
          <pc:spChg chg="mod">
            <ac:chgData name="Mendoza, Armando" userId="205eb9f4-c94c-46c3-8907-8d3fae7c0864" providerId="ADAL" clId="{58CF63A7-1010-2441-85AC-EADD97BD8078}" dt="2024-07-01T22:57:56.337" v="28"/>
            <ac:spMkLst>
              <pc:docMk/>
              <pc:sldMasterMk cId="557395136" sldId="2147483648"/>
              <pc:sldLayoutMk cId="1210664188" sldId="2147483684"/>
              <ac:spMk id="66" creationId="{43688826-3597-1DEC-E7EF-D4FD9D6A8D7E}"/>
            </ac:spMkLst>
          </pc:spChg>
          <pc:spChg chg="mod">
            <ac:chgData name="Mendoza, Armando" userId="205eb9f4-c94c-46c3-8907-8d3fae7c0864" providerId="ADAL" clId="{58CF63A7-1010-2441-85AC-EADD97BD8078}" dt="2024-07-01T22:57:56.337" v="28"/>
            <ac:spMkLst>
              <pc:docMk/>
              <pc:sldMasterMk cId="557395136" sldId="2147483648"/>
              <pc:sldLayoutMk cId="1210664188" sldId="2147483684"/>
              <ac:spMk id="67" creationId="{A00FB7B6-B172-83D2-9208-E3BE7D2F2BE4}"/>
            </ac:spMkLst>
          </pc:spChg>
          <pc:spChg chg="mod">
            <ac:chgData name="Mendoza, Armando" userId="205eb9f4-c94c-46c3-8907-8d3fae7c0864" providerId="ADAL" clId="{58CF63A7-1010-2441-85AC-EADD97BD8078}" dt="2024-07-01T22:57:56.337" v="28"/>
            <ac:spMkLst>
              <pc:docMk/>
              <pc:sldMasterMk cId="557395136" sldId="2147483648"/>
              <pc:sldLayoutMk cId="1210664188" sldId="2147483684"/>
              <ac:spMk id="68" creationId="{76E1C2AE-0C41-BD99-6D44-097F537B2C78}"/>
            </ac:spMkLst>
          </pc:spChg>
          <pc:spChg chg="mod">
            <ac:chgData name="Mendoza, Armando" userId="205eb9f4-c94c-46c3-8907-8d3fae7c0864" providerId="ADAL" clId="{58CF63A7-1010-2441-85AC-EADD97BD8078}" dt="2024-07-01T22:57:56.337" v="28"/>
            <ac:spMkLst>
              <pc:docMk/>
              <pc:sldMasterMk cId="557395136" sldId="2147483648"/>
              <pc:sldLayoutMk cId="1210664188" sldId="2147483684"/>
              <ac:spMk id="69" creationId="{40D1D87C-86E5-41A2-F8E2-15DBA081A184}"/>
            </ac:spMkLst>
          </pc:spChg>
          <pc:spChg chg="mod">
            <ac:chgData name="Mendoza, Armando" userId="205eb9f4-c94c-46c3-8907-8d3fae7c0864" providerId="ADAL" clId="{58CF63A7-1010-2441-85AC-EADD97BD8078}" dt="2024-07-01T22:57:56.337" v="28"/>
            <ac:spMkLst>
              <pc:docMk/>
              <pc:sldMasterMk cId="557395136" sldId="2147483648"/>
              <pc:sldLayoutMk cId="1210664188" sldId="2147483684"/>
              <ac:spMk id="70" creationId="{E68C9BAE-E72B-D590-C796-A722B2BBFAAF}"/>
            </ac:spMkLst>
          </pc:spChg>
          <pc:spChg chg="mod">
            <ac:chgData name="Mendoza, Armando" userId="205eb9f4-c94c-46c3-8907-8d3fae7c0864" providerId="ADAL" clId="{58CF63A7-1010-2441-85AC-EADD97BD8078}" dt="2024-07-01T22:57:56.337" v="28"/>
            <ac:spMkLst>
              <pc:docMk/>
              <pc:sldMasterMk cId="557395136" sldId="2147483648"/>
              <pc:sldLayoutMk cId="1210664188" sldId="2147483684"/>
              <ac:spMk id="71" creationId="{30121FCA-C0CC-5813-43CE-E4B02166CE26}"/>
            </ac:spMkLst>
          </pc:spChg>
          <pc:spChg chg="mod">
            <ac:chgData name="Mendoza, Armando" userId="205eb9f4-c94c-46c3-8907-8d3fae7c0864" providerId="ADAL" clId="{58CF63A7-1010-2441-85AC-EADD97BD8078}" dt="2024-07-01T22:57:56.337" v="28"/>
            <ac:spMkLst>
              <pc:docMk/>
              <pc:sldMasterMk cId="557395136" sldId="2147483648"/>
              <pc:sldLayoutMk cId="1210664188" sldId="2147483684"/>
              <ac:spMk id="72" creationId="{0EF53F13-85C1-2C4C-A88A-85EEED671543}"/>
            </ac:spMkLst>
          </pc:spChg>
          <pc:spChg chg="mod">
            <ac:chgData name="Mendoza, Armando" userId="205eb9f4-c94c-46c3-8907-8d3fae7c0864" providerId="ADAL" clId="{58CF63A7-1010-2441-85AC-EADD97BD8078}" dt="2024-07-01T22:57:56.337" v="28"/>
            <ac:spMkLst>
              <pc:docMk/>
              <pc:sldMasterMk cId="557395136" sldId="2147483648"/>
              <pc:sldLayoutMk cId="1210664188" sldId="2147483684"/>
              <ac:spMk id="73" creationId="{2186B9F4-0A47-27D9-C9B0-CF95DAF3FFA0}"/>
            </ac:spMkLst>
          </pc:spChg>
          <pc:spChg chg="mod">
            <ac:chgData name="Mendoza, Armando" userId="205eb9f4-c94c-46c3-8907-8d3fae7c0864" providerId="ADAL" clId="{58CF63A7-1010-2441-85AC-EADD97BD8078}" dt="2024-07-01T22:57:56.337" v="28"/>
            <ac:spMkLst>
              <pc:docMk/>
              <pc:sldMasterMk cId="557395136" sldId="2147483648"/>
              <pc:sldLayoutMk cId="1210664188" sldId="2147483684"/>
              <ac:spMk id="74" creationId="{678CB571-AAA4-341E-9259-483941065EDE}"/>
            </ac:spMkLst>
          </pc:spChg>
          <pc:spChg chg="mod">
            <ac:chgData name="Mendoza, Armando" userId="205eb9f4-c94c-46c3-8907-8d3fae7c0864" providerId="ADAL" clId="{58CF63A7-1010-2441-85AC-EADD97BD8078}" dt="2024-07-01T22:57:56.337" v="28"/>
            <ac:spMkLst>
              <pc:docMk/>
              <pc:sldMasterMk cId="557395136" sldId="2147483648"/>
              <pc:sldLayoutMk cId="1210664188" sldId="2147483684"/>
              <ac:spMk id="75" creationId="{E62F1C37-D4F8-358F-F8C0-AD7C6D51A835}"/>
            </ac:spMkLst>
          </pc:spChg>
          <pc:spChg chg="mod">
            <ac:chgData name="Mendoza, Armando" userId="205eb9f4-c94c-46c3-8907-8d3fae7c0864" providerId="ADAL" clId="{58CF63A7-1010-2441-85AC-EADD97BD8078}" dt="2024-07-01T22:57:56.337" v="28"/>
            <ac:spMkLst>
              <pc:docMk/>
              <pc:sldMasterMk cId="557395136" sldId="2147483648"/>
              <pc:sldLayoutMk cId="1210664188" sldId="2147483684"/>
              <ac:spMk id="76" creationId="{387CA599-4346-4C93-5245-0CA6E75747DA}"/>
            </ac:spMkLst>
          </pc:spChg>
          <pc:spChg chg="mod">
            <ac:chgData name="Mendoza, Armando" userId="205eb9f4-c94c-46c3-8907-8d3fae7c0864" providerId="ADAL" clId="{58CF63A7-1010-2441-85AC-EADD97BD8078}" dt="2024-07-01T22:57:56.337" v="28"/>
            <ac:spMkLst>
              <pc:docMk/>
              <pc:sldMasterMk cId="557395136" sldId="2147483648"/>
              <pc:sldLayoutMk cId="1210664188" sldId="2147483684"/>
              <ac:spMk id="77" creationId="{475DF7D7-68E5-BA8A-1B27-E134CF488B19}"/>
            </ac:spMkLst>
          </pc:spChg>
        </pc:sldLayoutChg>
        <pc:sldLayoutChg chg="modSp">
          <pc:chgData name="Mendoza, Armando" userId="205eb9f4-c94c-46c3-8907-8d3fae7c0864" providerId="ADAL" clId="{58CF63A7-1010-2441-85AC-EADD97BD8078}" dt="2024-07-01T22:57:56.337" v="28"/>
          <pc:sldLayoutMkLst>
            <pc:docMk/>
            <pc:sldMasterMk cId="557395136" sldId="2147483648"/>
            <pc:sldLayoutMk cId="3760874163" sldId="2147483689"/>
          </pc:sldLayoutMkLst>
          <pc:spChg chg="mod">
            <ac:chgData name="Mendoza, Armando" userId="205eb9f4-c94c-46c3-8907-8d3fae7c0864" providerId="ADAL" clId="{58CF63A7-1010-2441-85AC-EADD97BD8078}" dt="2024-07-01T22:57:56.337" v="28"/>
            <ac:spMkLst>
              <pc:docMk/>
              <pc:sldMasterMk cId="557395136" sldId="2147483648"/>
              <pc:sldLayoutMk cId="3760874163" sldId="2147483689"/>
              <ac:spMk id="9" creationId="{4316CF6E-FACD-B84D-93CA-7D0A84B945B7}"/>
            </ac:spMkLst>
          </pc:spChg>
          <pc:spChg chg="mod">
            <ac:chgData name="Mendoza, Armando" userId="205eb9f4-c94c-46c3-8907-8d3fae7c0864" providerId="ADAL" clId="{58CF63A7-1010-2441-85AC-EADD97BD8078}" dt="2024-07-01T22:57:56.337" v="28"/>
            <ac:spMkLst>
              <pc:docMk/>
              <pc:sldMasterMk cId="557395136" sldId="2147483648"/>
              <pc:sldLayoutMk cId="3760874163" sldId="2147483689"/>
              <ac:spMk id="10" creationId="{B784F85F-FE4F-254E-B1D6-ED649EF28169}"/>
            </ac:spMkLst>
          </pc:spChg>
          <pc:spChg chg="mod">
            <ac:chgData name="Mendoza, Armando" userId="205eb9f4-c94c-46c3-8907-8d3fae7c0864" providerId="ADAL" clId="{58CF63A7-1010-2441-85AC-EADD97BD8078}" dt="2024-07-01T22:57:56.337" v="28"/>
            <ac:spMkLst>
              <pc:docMk/>
              <pc:sldMasterMk cId="557395136" sldId="2147483648"/>
              <pc:sldLayoutMk cId="3760874163" sldId="2147483689"/>
              <ac:spMk id="11" creationId="{E5E0A8C4-39BA-8541-AD5E-A7FFE2B42ECC}"/>
            </ac:spMkLst>
          </pc:spChg>
          <pc:spChg chg="mod">
            <ac:chgData name="Mendoza, Armando" userId="205eb9f4-c94c-46c3-8907-8d3fae7c0864" providerId="ADAL" clId="{58CF63A7-1010-2441-85AC-EADD97BD8078}" dt="2024-07-01T22:57:56.337" v="28"/>
            <ac:spMkLst>
              <pc:docMk/>
              <pc:sldMasterMk cId="557395136" sldId="2147483648"/>
              <pc:sldLayoutMk cId="3760874163" sldId="2147483689"/>
              <ac:spMk id="12" creationId="{88074A1F-6114-964A-9D06-8ACE98E27D30}"/>
            </ac:spMkLst>
          </pc:spChg>
          <pc:spChg chg="mod">
            <ac:chgData name="Mendoza, Armando" userId="205eb9f4-c94c-46c3-8907-8d3fae7c0864" providerId="ADAL" clId="{58CF63A7-1010-2441-85AC-EADD97BD8078}" dt="2024-07-01T22:57:56.337" v="28"/>
            <ac:spMkLst>
              <pc:docMk/>
              <pc:sldMasterMk cId="557395136" sldId="2147483648"/>
              <pc:sldLayoutMk cId="3760874163" sldId="2147483689"/>
              <ac:spMk id="13" creationId="{4689C4B3-F4B9-F349-BEFE-EB49E7D53AAE}"/>
            </ac:spMkLst>
          </pc:spChg>
          <pc:spChg chg="mod">
            <ac:chgData name="Mendoza, Armando" userId="205eb9f4-c94c-46c3-8907-8d3fae7c0864" providerId="ADAL" clId="{58CF63A7-1010-2441-85AC-EADD97BD8078}" dt="2024-07-01T22:57:56.337" v="28"/>
            <ac:spMkLst>
              <pc:docMk/>
              <pc:sldMasterMk cId="557395136" sldId="2147483648"/>
              <pc:sldLayoutMk cId="3760874163" sldId="2147483689"/>
              <ac:spMk id="14" creationId="{572A4FE6-C459-8340-9D52-0CBA6CC4FBCE}"/>
            </ac:spMkLst>
          </pc:spChg>
          <pc:spChg chg="mod">
            <ac:chgData name="Mendoza, Armando" userId="205eb9f4-c94c-46c3-8907-8d3fae7c0864" providerId="ADAL" clId="{58CF63A7-1010-2441-85AC-EADD97BD8078}" dt="2024-07-01T22:57:56.337" v="28"/>
            <ac:spMkLst>
              <pc:docMk/>
              <pc:sldMasterMk cId="557395136" sldId="2147483648"/>
              <pc:sldLayoutMk cId="3760874163" sldId="2147483689"/>
              <ac:spMk id="15" creationId="{157BC8B1-1CD2-124B-B366-7232B8891BDE}"/>
            </ac:spMkLst>
          </pc:spChg>
          <pc:spChg chg="mod">
            <ac:chgData name="Mendoza, Armando" userId="205eb9f4-c94c-46c3-8907-8d3fae7c0864" providerId="ADAL" clId="{58CF63A7-1010-2441-85AC-EADD97BD8078}" dt="2024-07-01T22:57:56.337" v="28"/>
            <ac:spMkLst>
              <pc:docMk/>
              <pc:sldMasterMk cId="557395136" sldId="2147483648"/>
              <pc:sldLayoutMk cId="3760874163" sldId="2147483689"/>
              <ac:spMk id="16" creationId="{8F0A2CFD-B250-0B49-9CDD-89AEB18251AE}"/>
            </ac:spMkLst>
          </pc:spChg>
          <pc:spChg chg="mod">
            <ac:chgData name="Mendoza, Armando" userId="205eb9f4-c94c-46c3-8907-8d3fae7c0864" providerId="ADAL" clId="{58CF63A7-1010-2441-85AC-EADD97BD8078}" dt="2024-07-01T22:57:56.337" v="28"/>
            <ac:spMkLst>
              <pc:docMk/>
              <pc:sldMasterMk cId="557395136" sldId="2147483648"/>
              <pc:sldLayoutMk cId="3760874163" sldId="2147483689"/>
              <ac:spMk id="17" creationId="{1E678C18-9B24-8440-BB1F-96CDE795B597}"/>
            </ac:spMkLst>
          </pc:spChg>
          <pc:spChg chg="mod">
            <ac:chgData name="Mendoza, Armando" userId="205eb9f4-c94c-46c3-8907-8d3fae7c0864" providerId="ADAL" clId="{58CF63A7-1010-2441-85AC-EADD97BD8078}" dt="2024-07-01T22:57:56.337" v="28"/>
            <ac:spMkLst>
              <pc:docMk/>
              <pc:sldMasterMk cId="557395136" sldId="2147483648"/>
              <pc:sldLayoutMk cId="3760874163" sldId="2147483689"/>
              <ac:spMk id="18" creationId="{AFA42328-C625-9842-93A0-21718C5C17B2}"/>
            </ac:spMkLst>
          </pc:spChg>
          <pc:spChg chg="mod">
            <ac:chgData name="Mendoza, Armando" userId="205eb9f4-c94c-46c3-8907-8d3fae7c0864" providerId="ADAL" clId="{58CF63A7-1010-2441-85AC-EADD97BD8078}" dt="2024-07-01T22:57:56.337" v="28"/>
            <ac:spMkLst>
              <pc:docMk/>
              <pc:sldMasterMk cId="557395136" sldId="2147483648"/>
              <pc:sldLayoutMk cId="3760874163" sldId="2147483689"/>
              <ac:spMk id="19" creationId="{17DE042B-96DE-3443-84F5-B19039FA35D4}"/>
            </ac:spMkLst>
          </pc:spChg>
          <pc:spChg chg="mod">
            <ac:chgData name="Mendoza, Armando" userId="205eb9f4-c94c-46c3-8907-8d3fae7c0864" providerId="ADAL" clId="{58CF63A7-1010-2441-85AC-EADD97BD8078}" dt="2024-07-01T22:57:56.337" v="28"/>
            <ac:spMkLst>
              <pc:docMk/>
              <pc:sldMasterMk cId="557395136" sldId="2147483648"/>
              <pc:sldLayoutMk cId="3760874163" sldId="2147483689"/>
              <ac:spMk id="20" creationId="{F3E15C22-2B0E-E24F-AF33-FEDBC6338C3F}"/>
            </ac:spMkLst>
          </pc:spChg>
          <pc:spChg chg="mod">
            <ac:chgData name="Mendoza, Armando" userId="205eb9f4-c94c-46c3-8907-8d3fae7c0864" providerId="ADAL" clId="{58CF63A7-1010-2441-85AC-EADD97BD8078}" dt="2024-07-01T22:57:56.337" v="28"/>
            <ac:spMkLst>
              <pc:docMk/>
              <pc:sldMasterMk cId="557395136" sldId="2147483648"/>
              <pc:sldLayoutMk cId="3760874163" sldId="2147483689"/>
              <ac:spMk id="21" creationId="{69FDF8A9-502D-314A-88C2-373F739BDF32}"/>
            </ac:spMkLst>
          </pc:spChg>
          <pc:spChg chg="mod">
            <ac:chgData name="Mendoza, Armando" userId="205eb9f4-c94c-46c3-8907-8d3fae7c0864" providerId="ADAL" clId="{58CF63A7-1010-2441-85AC-EADD97BD8078}" dt="2024-07-01T22:57:56.337" v="28"/>
            <ac:spMkLst>
              <pc:docMk/>
              <pc:sldMasterMk cId="557395136" sldId="2147483648"/>
              <pc:sldLayoutMk cId="3760874163" sldId="2147483689"/>
              <ac:spMk id="22" creationId="{11465E96-E5EF-7A42-81F1-336453BD38EE}"/>
            </ac:spMkLst>
          </pc:spChg>
          <pc:spChg chg="mod">
            <ac:chgData name="Mendoza, Armando" userId="205eb9f4-c94c-46c3-8907-8d3fae7c0864" providerId="ADAL" clId="{58CF63A7-1010-2441-85AC-EADD97BD8078}" dt="2024-07-01T22:57:56.337" v="28"/>
            <ac:spMkLst>
              <pc:docMk/>
              <pc:sldMasterMk cId="557395136" sldId="2147483648"/>
              <pc:sldLayoutMk cId="3760874163" sldId="2147483689"/>
              <ac:spMk id="23" creationId="{E51D03EF-E495-5841-9FF4-D3EB33CDC780}"/>
            </ac:spMkLst>
          </pc:spChg>
          <pc:spChg chg="mod">
            <ac:chgData name="Mendoza, Armando" userId="205eb9f4-c94c-46c3-8907-8d3fae7c0864" providerId="ADAL" clId="{58CF63A7-1010-2441-85AC-EADD97BD8078}" dt="2024-07-01T22:57:56.337" v="28"/>
            <ac:spMkLst>
              <pc:docMk/>
              <pc:sldMasterMk cId="557395136" sldId="2147483648"/>
              <pc:sldLayoutMk cId="3760874163" sldId="2147483689"/>
              <ac:spMk id="24" creationId="{9174423C-6014-454F-B11F-05217952100B}"/>
            </ac:spMkLst>
          </pc:spChg>
          <pc:spChg chg="mod">
            <ac:chgData name="Mendoza, Armando" userId="205eb9f4-c94c-46c3-8907-8d3fae7c0864" providerId="ADAL" clId="{58CF63A7-1010-2441-85AC-EADD97BD8078}" dt="2024-07-01T22:57:56.337" v="28"/>
            <ac:spMkLst>
              <pc:docMk/>
              <pc:sldMasterMk cId="557395136" sldId="2147483648"/>
              <pc:sldLayoutMk cId="3760874163" sldId="2147483689"/>
              <ac:spMk id="25" creationId="{DA436823-7119-2345-A6C2-22496FCC2E43}"/>
            </ac:spMkLst>
          </pc:spChg>
          <pc:spChg chg="mod">
            <ac:chgData name="Mendoza, Armando" userId="205eb9f4-c94c-46c3-8907-8d3fae7c0864" providerId="ADAL" clId="{58CF63A7-1010-2441-85AC-EADD97BD8078}" dt="2024-07-01T22:57:56.337" v="28"/>
            <ac:spMkLst>
              <pc:docMk/>
              <pc:sldMasterMk cId="557395136" sldId="2147483648"/>
              <pc:sldLayoutMk cId="3760874163" sldId="2147483689"/>
              <ac:spMk id="26" creationId="{8DCFBB49-E584-2D41-9BF2-0D4EFE0B933E}"/>
            </ac:spMkLst>
          </pc:spChg>
          <pc:spChg chg="mod">
            <ac:chgData name="Mendoza, Armando" userId="205eb9f4-c94c-46c3-8907-8d3fae7c0864" providerId="ADAL" clId="{58CF63A7-1010-2441-85AC-EADD97BD8078}" dt="2024-07-01T22:57:56.337" v="28"/>
            <ac:spMkLst>
              <pc:docMk/>
              <pc:sldMasterMk cId="557395136" sldId="2147483648"/>
              <pc:sldLayoutMk cId="3760874163" sldId="2147483689"/>
              <ac:spMk id="27" creationId="{07483527-2892-0444-A193-CC0A2F9AD078}"/>
            </ac:spMkLst>
          </pc:spChg>
          <pc:spChg chg="mod">
            <ac:chgData name="Mendoza, Armando" userId="205eb9f4-c94c-46c3-8907-8d3fae7c0864" providerId="ADAL" clId="{58CF63A7-1010-2441-85AC-EADD97BD8078}" dt="2024-07-01T22:57:56.337" v="28"/>
            <ac:spMkLst>
              <pc:docMk/>
              <pc:sldMasterMk cId="557395136" sldId="2147483648"/>
              <pc:sldLayoutMk cId="3760874163" sldId="2147483689"/>
              <ac:spMk id="28" creationId="{9DF0EA30-81B3-B949-A3DF-AACC9A2255F1}"/>
            </ac:spMkLst>
          </pc:spChg>
          <pc:spChg chg="mod">
            <ac:chgData name="Mendoza, Armando" userId="205eb9f4-c94c-46c3-8907-8d3fae7c0864" providerId="ADAL" clId="{58CF63A7-1010-2441-85AC-EADD97BD8078}" dt="2024-07-01T22:57:56.337" v="28"/>
            <ac:spMkLst>
              <pc:docMk/>
              <pc:sldMasterMk cId="557395136" sldId="2147483648"/>
              <pc:sldLayoutMk cId="3760874163" sldId="2147483689"/>
              <ac:spMk id="29" creationId="{8E16139C-8132-BA4F-A420-67B50C4669F1}"/>
            </ac:spMkLst>
          </pc:spChg>
          <pc:spChg chg="mod">
            <ac:chgData name="Mendoza, Armando" userId="205eb9f4-c94c-46c3-8907-8d3fae7c0864" providerId="ADAL" clId="{58CF63A7-1010-2441-85AC-EADD97BD8078}" dt="2024-07-01T22:57:56.337" v="28"/>
            <ac:spMkLst>
              <pc:docMk/>
              <pc:sldMasterMk cId="557395136" sldId="2147483648"/>
              <pc:sldLayoutMk cId="3760874163" sldId="2147483689"/>
              <ac:spMk id="30" creationId="{76DDEBC3-DE9B-384D-B0B0-82E2F900F79D}"/>
            </ac:spMkLst>
          </pc:spChg>
          <pc:spChg chg="mod">
            <ac:chgData name="Mendoza, Armando" userId="205eb9f4-c94c-46c3-8907-8d3fae7c0864" providerId="ADAL" clId="{58CF63A7-1010-2441-85AC-EADD97BD8078}" dt="2024-07-01T22:57:56.337" v="28"/>
            <ac:spMkLst>
              <pc:docMk/>
              <pc:sldMasterMk cId="557395136" sldId="2147483648"/>
              <pc:sldLayoutMk cId="3760874163" sldId="2147483689"/>
              <ac:spMk id="31" creationId="{FF2CAE57-8E10-1742-800E-C7D06EE1EA36}"/>
            </ac:spMkLst>
          </pc:spChg>
          <pc:spChg chg="mod">
            <ac:chgData name="Mendoza, Armando" userId="205eb9f4-c94c-46c3-8907-8d3fae7c0864" providerId="ADAL" clId="{58CF63A7-1010-2441-85AC-EADD97BD8078}" dt="2024-07-01T22:57:56.337" v="28"/>
            <ac:spMkLst>
              <pc:docMk/>
              <pc:sldMasterMk cId="557395136" sldId="2147483648"/>
              <pc:sldLayoutMk cId="3760874163" sldId="2147483689"/>
              <ac:spMk id="32" creationId="{2CC1A04B-ACC1-AD46-A9E3-059E67030987}"/>
            </ac:spMkLst>
          </pc:spChg>
          <pc:spChg chg="mod">
            <ac:chgData name="Mendoza, Armando" userId="205eb9f4-c94c-46c3-8907-8d3fae7c0864" providerId="ADAL" clId="{58CF63A7-1010-2441-85AC-EADD97BD8078}" dt="2024-07-01T22:57:56.337" v="28"/>
            <ac:spMkLst>
              <pc:docMk/>
              <pc:sldMasterMk cId="557395136" sldId="2147483648"/>
              <pc:sldLayoutMk cId="3760874163" sldId="2147483689"/>
              <ac:spMk id="33" creationId="{D260967B-7983-B34F-829F-FF562ABAAF24}"/>
            </ac:spMkLst>
          </pc:spChg>
          <pc:spChg chg="mod">
            <ac:chgData name="Mendoza, Armando" userId="205eb9f4-c94c-46c3-8907-8d3fae7c0864" providerId="ADAL" clId="{58CF63A7-1010-2441-85AC-EADD97BD8078}" dt="2024-07-01T22:57:56.337" v="28"/>
            <ac:spMkLst>
              <pc:docMk/>
              <pc:sldMasterMk cId="557395136" sldId="2147483648"/>
              <pc:sldLayoutMk cId="3760874163" sldId="2147483689"/>
              <ac:spMk id="34" creationId="{59BF7E24-B805-AD4F-9EB7-6F858AD6D7ED}"/>
            </ac:spMkLst>
          </pc:spChg>
          <pc:spChg chg="mod">
            <ac:chgData name="Mendoza, Armando" userId="205eb9f4-c94c-46c3-8907-8d3fae7c0864" providerId="ADAL" clId="{58CF63A7-1010-2441-85AC-EADD97BD8078}" dt="2024-07-01T22:57:56.337" v="28"/>
            <ac:spMkLst>
              <pc:docMk/>
              <pc:sldMasterMk cId="557395136" sldId="2147483648"/>
              <pc:sldLayoutMk cId="3760874163" sldId="2147483689"/>
              <ac:spMk id="35" creationId="{71F06683-0D06-DD46-A2DD-1BB9D257DB69}"/>
            </ac:spMkLst>
          </pc:spChg>
          <pc:spChg chg="mod">
            <ac:chgData name="Mendoza, Armando" userId="205eb9f4-c94c-46c3-8907-8d3fae7c0864" providerId="ADAL" clId="{58CF63A7-1010-2441-85AC-EADD97BD8078}" dt="2024-07-01T22:57:56.337" v="28"/>
            <ac:spMkLst>
              <pc:docMk/>
              <pc:sldMasterMk cId="557395136" sldId="2147483648"/>
              <pc:sldLayoutMk cId="3760874163" sldId="2147483689"/>
              <ac:spMk id="36" creationId="{C9150D58-7770-1947-840B-5E0134F69E3D}"/>
            </ac:spMkLst>
          </pc:spChg>
          <pc:spChg chg="mod">
            <ac:chgData name="Mendoza, Armando" userId="205eb9f4-c94c-46c3-8907-8d3fae7c0864" providerId="ADAL" clId="{58CF63A7-1010-2441-85AC-EADD97BD8078}" dt="2024-07-01T22:57:56.337" v="28"/>
            <ac:spMkLst>
              <pc:docMk/>
              <pc:sldMasterMk cId="557395136" sldId="2147483648"/>
              <pc:sldLayoutMk cId="3760874163" sldId="2147483689"/>
              <ac:spMk id="37" creationId="{918986A3-76B3-2648-96FB-DA68AB1259CE}"/>
            </ac:spMkLst>
          </pc:spChg>
          <pc:spChg chg="mod">
            <ac:chgData name="Mendoza, Armando" userId="205eb9f4-c94c-46c3-8907-8d3fae7c0864" providerId="ADAL" clId="{58CF63A7-1010-2441-85AC-EADD97BD8078}" dt="2024-07-01T22:57:56.337" v="28"/>
            <ac:spMkLst>
              <pc:docMk/>
              <pc:sldMasterMk cId="557395136" sldId="2147483648"/>
              <pc:sldLayoutMk cId="3760874163" sldId="2147483689"/>
              <ac:spMk id="38" creationId="{889FAFC6-3930-E543-8BB8-B9B55500EBFF}"/>
            </ac:spMkLst>
          </pc:spChg>
          <pc:spChg chg="mod">
            <ac:chgData name="Mendoza, Armando" userId="205eb9f4-c94c-46c3-8907-8d3fae7c0864" providerId="ADAL" clId="{58CF63A7-1010-2441-85AC-EADD97BD8078}" dt="2024-07-01T22:57:56.337" v="28"/>
            <ac:spMkLst>
              <pc:docMk/>
              <pc:sldMasterMk cId="557395136" sldId="2147483648"/>
              <pc:sldLayoutMk cId="3760874163" sldId="2147483689"/>
              <ac:spMk id="39" creationId="{BF09C280-B250-FF4F-B9B5-846736EBEEAB}"/>
            </ac:spMkLst>
          </pc:spChg>
          <pc:spChg chg="mod">
            <ac:chgData name="Mendoza, Armando" userId="205eb9f4-c94c-46c3-8907-8d3fae7c0864" providerId="ADAL" clId="{58CF63A7-1010-2441-85AC-EADD97BD8078}" dt="2024-07-01T22:57:56.337" v="28"/>
            <ac:spMkLst>
              <pc:docMk/>
              <pc:sldMasterMk cId="557395136" sldId="2147483648"/>
              <pc:sldLayoutMk cId="3760874163" sldId="2147483689"/>
              <ac:spMk id="40" creationId="{1B6A4FC1-F3B9-1140-815C-C3639842AD8C}"/>
            </ac:spMkLst>
          </pc:spChg>
          <pc:spChg chg="mod">
            <ac:chgData name="Mendoza, Armando" userId="205eb9f4-c94c-46c3-8907-8d3fae7c0864" providerId="ADAL" clId="{58CF63A7-1010-2441-85AC-EADD97BD8078}" dt="2024-07-01T22:57:56.337" v="28"/>
            <ac:spMkLst>
              <pc:docMk/>
              <pc:sldMasterMk cId="557395136" sldId="2147483648"/>
              <pc:sldLayoutMk cId="3760874163" sldId="2147483689"/>
              <ac:spMk id="41" creationId="{704D3D65-2AF8-6042-A69B-A08C90F654F8}"/>
            </ac:spMkLst>
          </pc:spChg>
          <pc:spChg chg="mod">
            <ac:chgData name="Mendoza, Armando" userId="205eb9f4-c94c-46c3-8907-8d3fae7c0864" providerId="ADAL" clId="{58CF63A7-1010-2441-85AC-EADD97BD8078}" dt="2024-07-01T22:57:56.337" v="28"/>
            <ac:spMkLst>
              <pc:docMk/>
              <pc:sldMasterMk cId="557395136" sldId="2147483648"/>
              <pc:sldLayoutMk cId="3760874163" sldId="2147483689"/>
              <ac:spMk id="42" creationId="{A82C45E3-C140-6346-86EB-2E64D860BC29}"/>
            </ac:spMkLst>
          </pc:spChg>
          <pc:spChg chg="mod">
            <ac:chgData name="Mendoza, Armando" userId="205eb9f4-c94c-46c3-8907-8d3fae7c0864" providerId="ADAL" clId="{58CF63A7-1010-2441-85AC-EADD97BD8078}" dt="2024-07-01T22:57:56.337" v="28"/>
            <ac:spMkLst>
              <pc:docMk/>
              <pc:sldMasterMk cId="557395136" sldId="2147483648"/>
              <pc:sldLayoutMk cId="3760874163" sldId="2147483689"/>
              <ac:spMk id="43" creationId="{67B769AE-62C0-6343-95C9-DC43D90EC0B9}"/>
            </ac:spMkLst>
          </pc:spChg>
          <pc:spChg chg="mod">
            <ac:chgData name="Mendoza, Armando" userId="205eb9f4-c94c-46c3-8907-8d3fae7c0864" providerId="ADAL" clId="{58CF63A7-1010-2441-85AC-EADD97BD8078}" dt="2024-07-01T22:57:56.337" v="28"/>
            <ac:spMkLst>
              <pc:docMk/>
              <pc:sldMasterMk cId="557395136" sldId="2147483648"/>
              <pc:sldLayoutMk cId="3760874163" sldId="2147483689"/>
              <ac:spMk id="44" creationId="{EE8737E2-99D9-064D-B9C6-A046D3D63485}"/>
            </ac:spMkLst>
          </pc:spChg>
          <pc:spChg chg="mod">
            <ac:chgData name="Mendoza, Armando" userId="205eb9f4-c94c-46c3-8907-8d3fae7c0864" providerId="ADAL" clId="{58CF63A7-1010-2441-85AC-EADD97BD8078}" dt="2024-07-01T22:57:56.337" v="28"/>
            <ac:spMkLst>
              <pc:docMk/>
              <pc:sldMasterMk cId="557395136" sldId="2147483648"/>
              <pc:sldLayoutMk cId="3760874163" sldId="2147483689"/>
              <ac:spMk id="45" creationId="{A7D46DED-09A0-5646-88F8-C080298AC330}"/>
            </ac:spMkLst>
          </pc:spChg>
          <pc:spChg chg="mod">
            <ac:chgData name="Mendoza, Armando" userId="205eb9f4-c94c-46c3-8907-8d3fae7c0864" providerId="ADAL" clId="{58CF63A7-1010-2441-85AC-EADD97BD8078}" dt="2024-07-01T22:57:56.337" v="28"/>
            <ac:spMkLst>
              <pc:docMk/>
              <pc:sldMasterMk cId="557395136" sldId="2147483648"/>
              <pc:sldLayoutMk cId="3760874163" sldId="2147483689"/>
              <ac:spMk id="46" creationId="{0B75D982-2727-0847-A67A-0BA39378D0E1}"/>
            </ac:spMkLst>
          </pc:spChg>
          <pc:spChg chg="mod">
            <ac:chgData name="Mendoza, Armando" userId="205eb9f4-c94c-46c3-8907-8d3fae7c0864" providerId="ADAL" clId="{58CF63A7-1010-2441-85AC-EADD97BD8078}" dt="2024-07-01T22:57:56.337" v="28"/>
            <ac:spMkLst>
              <pc:docMk/>
              <pc:sldMasterMk cId="557395136" sldId="2147483648"/>
              <pc:sldLayoutMk cId="3760874163" sldId="2147483689"/>
              <ac:spMk id="47" creationId="{719E1BAD-9890-7648-A631-D03FE262FD0C}"/>
            </ac:spMkLst>
          </pc:spChg>
          <pc:spChg chg="mod">
            <ac:chgData name="Mendoza, Armando" userId="205eb9f4-c94c-46c3-8907-8d3fae7c0864" providerId="ADAL" clId="{58CF63A7-1010-2441-85AC-EADD97BD8078}" dt="2024-07-01T22:57:56.337" v="28"/>
            <ac:spMkLst>
              <pc:docMk/>
              <pc:sldMasterMk cId="557395136" sldId="2147483648"/>
              <pc:sldLayoutMk cId="3760874163" sldId="2147483689"/>
              <ac:spMk id="48" creationId="{DA750C7B-47EA-614F-9E6D-F3175C64A3AC}"/>
            </ac:spMkLst>
          </pc:spChg>
          <pc:spChg chg="mod">
            <ac:chgData name="Mendoza, Armando" userId="205eb9f4-c94c-46c3-8907-8d3fae7c0864" providerId="ADAL" clId="{58CF63A7-1010-2441-85AC-EADD97BD8078}" dt="2024-07-01T22:57:56.337" v="28"/>
            <ac:spMkLst>
              <pc:docMk/>
              <pc:sldMasterMk cId="557395136" sldId="2147483648"/>
              <pc:sldLayoutMk cId="3760874163" sldId="2147483689"/>
              <ac:spMk id="49" creationId="{98BD150D-70A3-5B4D-A2A2-20C9BA855115}"/>
            </ac:spMkLst>
          </pc:spChg>
          <pc:spChg chg="mod">
            <ac:chgData name="Mendoza, Armando" userId="205eb9f4-c94c-46c3-8907-8d3fae7c0864" providerId="ADAL" clId="{58CF63A7-1010-2441-85AC-EADD97BD8078}" dt="2024-07-01T22:57:56.337" v="28"/>
            <ac:spMkLst>
              <pc:docMk/>
              <pc:sldMasterMk cId="557395136" sldId="2147483648"/>
              <pc:sldLayoutMk cId="3760874163" sldId="2147483689"/>
              <ac:spMk id="50" creationId="{081E9DDD-B7A0-5942-B10A-54B1D024150F}"/>
            </ac:spMkLst>
          </pc:spChg>
          <pc:spChg chg="mod">
            <ac:chgData name="Mendoza, Armando" userId="205eb9f4-c94c-46c3-8907-8d3fae7c0864" providerId="ADAL" clId="{58CF63A7-1010-2441-85AC-EADD97BD8078}" dt="2024-07-01T22:57:56.337" v="28"/>
            <ac:spMkLst>
              <pc:docMk/>
              <pc:sldMasterMk cId="557395136" sldId="2147483648"/>
              <pc:sldLayoutMk cId="3760874163" sldId="2147483689"/>
              <ac:spMk id="51" creationId="{39D8A937-A667-A849-BE19-BF5AE9F7488E}"/>
            </ac:spMkLst>
          </pc:spChg>
          <pc:spChg chg="mod">
            <ac:chgData name="Mendoza, Armando" userId="205eb9f4-c94c-46c3-8907-8d3fae7c0864" providerId="ADAL" clId="{58CF63A7-1010-2441-85AC-EADD97BD8078}" dt="2024-07-01T22:57:56.337" v="28"/>
            <ac:spMkLst>
              <pc:docMk/>
              <pc:sldMasterMk cId="557395136" sldId="2147483648"/>
              <pc:sldLayoutMk cId="3760874163" sldId="2147483689"/>
              <ac:spMk id="52" creationId="{7FF2E1DD-7A57-5944-AC43-D6B6F4B77651}"/>
            </ac:spMkLst>
          </pc:spChg>
          <pc:spChg chg="mod">
            <ac:chgData name="Mendoza, Armando" userId="205eb9f4-c94c-46c3-8907-8d3fae7c0864" providerId="ADAL" clId="{58CF63A7-1010-2441-85AC-EADD97BD8078}" dt="2024-07-01T22:57:56.337" v="28"/>
            <ac:spMkLst>
              <pc:docMk/>
              <pc:sldMasterMk cId="557395136" sldId="2147483648"/>
              <pc:sldLayoutMk cId="3760874163" sldId="2147483689"/>
              <ac:spMk id="53" creationId="{B4992069-362B-5747-80D3-201B5ACDBB99}"/>
            </ac:spMkLst>
          </pc:spChg>
          <pc:spChg chg="mod">
            <ac:chgData name="Mendoza, Armando" userId="205eb9f4-c94c-46c3-8907-8d3fae7c0864" providerId="ADAL" clId="{58CF63A7-1010-2441-85AC-EADD97BD8078}" dt="2024-07-01T22:57:56.337" v="28"/>
            <ac:spMkLst>
              <pc:docMk/>
              <pc:sldMasterMk cId="557395136" sldId="2147483648"/>
              <pc:sldLayoutMk cId="3760874163" sldId="2147483689"/>
              <ac:spMk id="54" creationId="{1B49EBED-3852-6E46-A596-D3C5D87D4B1C}"/>
            </ac:spMkLst>
          </pc:spChg>
          <pc:spChg chg="mod">
            <ac:chgData name="Mendoza, Armando" userId="205eb9f4-c94c-46c3-8907-8d3fae7c0864" providerId="ADAL" clId="{58CF63A7-1010-2441-85AC-EADD97BD8078}" dt="2024-07-01T22:57:56.337" v="28"/>
            <ac:spMkLst>
              <pc:docMk/>
              <pc:sldMasterMk cId="557395136" sldId="2147483648"/>
              <pc:sldLayoutMk cId="3760874163" sldId="2147483689"/>
              <ac:spMk id="55" creationId="{E57CB83C-417D-874D-B0D9-09C7D414A9D3}"/>
            </ac:spMkLst>
          </pc:spChg>
          <pc:spChg chg="mod">
            <ac:chgData name="Mendoza, Armando" userId="205eb9f4-c94c-46c3-8907-8d3fae7c0864" providerId="ADAL" clId="{58CF63A7-1010-2441-85AC-EADD97BD8078}" dt="2024-07-01T22:57:56.337" v="28"/>
            <ac:spMkLst>
              <pc:docMk/>
              <pc:sldMasterMk cId="557395136" sldId="2147483648"/>
              <pc:sldLayoutMk cId="3760874163" sldId="2147483689"/>
              <ac:spMk id="56" creationId="{A83604A3-15A4-B341-A6B4-AF4C278A500D}"/>
            </ac:spMkLst>
          </pc:spChg>
          <pc:spChg chg="mod">
            <ac:chgData name="Mendoza, Armando" userId="205eb9f4-c94c-46c3-8907-8d3fae7c0864" providerId="ADAL" clId="{58CF63A7-1010-2441-85AC-EADD97BD8078}" dt="2024-07-01T22:57:56.337" v="28"/>
            <ac:spMkLst>
              <pc:docMk/>
              <pc:sldMasterMk cId="557395136" sldId="2147483648"/>
              <pc:sldLayoutMk cId="3760874163" sldId="2147483689"/>
              <ac:spMk id="57" creationId="{D7EE33C2-757C-2343-AB38-60CBC8EBB645}"/>
            </ac:spMkLst>
          </pc:spChg>
        </pc:sldLayoutChg>
      </pc:sldMasterChg>
    </pc:docChg>
  </pc:docChgLst>
  <pc:docChgLst>
    <pc:chgData name="Mendoza, Armando" userId="205eb9f4-c94c-46c3-8907-8d3fae7c0864" providerId="ADAL" clId="{643950E0-AB95-6A42-8088-970CFB1A019D}"/>
    <pc:docChg chg="undo custSel addSld modSld">
      <pc:chgData name="Mendoza, Armando" userId="205eb9f4-c94c-46c3-8907-8d3fae7c0864" providerId="ADAL" clId="{643950E0-AB95-6A42-8088-970CFB1A019D}" dt="2024-06-14T21:12:21.667" v="30" actId="767"/>
      <pc:docMkLst>
        <pc:docMk/>
      </pc:docMkLst>
      <pc:sldChg chg="modSp mod">
        <pc:chgData name="Mendoza, Armando" userId="205eb9f4-c94c-46c3-8907-8d3fae7c0864" providerId="ADAL" clId="{643950E0-AB95-6A42-8088-970CFB1A019D}" dt="2024-06-14T21:07:43.310" v="5" actId="208"/>
        <pc:sldMkLst>
          <pc:docMk/>
          <pc:sldMk cId="1939212008" sldId="366"/>
        </pc:sldMkLst>
        <pc:spChg chg="mod">
          <ac:chgData name="Mendoza, Armando" userId="205eb9f4-c94c-46c3-8907-8d3fae7c0864" providerId="ADAL" clId="{643950E0-AB95-6A42-8088-970CFB1A019D}" dt="2024-06-14T21:07:28.501" v="1" actId="207"/>
          <ac:spMkLst>
            <pc:docMk/>
            <pc:sldMk cId="1939212008" sldId="366"/>
            <ac:spMk id="56" creationId="{232965C0-B3CA-A7D5-94CE-0F443B7B4D36}"/>
          </ac:spMkLst>
        </pc:spChg>
        <pc:picChg chg="mod">
          <ac:chgData name="Mendoza, Armando" userId="205eb9f4-c94c-46c3-8907-8d3fae7c0864" providerId="ADAL" clId="{643950E0-AB95-6A42-8088-970CFB1A019D}" dt="2024-06-14T21:07:43.310" v="5" actId="208"/>
          <ac:picMkLst>
            <pc:docMk/>
            <pc:sldMk cId="1939212008" sldId="366"/>
            <ac:picMk id="34" creationId="{FE6EFF27-0FB6-23B6-1AC1-01DE27CC0447}"/>
          </ac:picMkLst>
        </pc:picChg>
      </pc:sldChg>
      <pc:sldChg chg="addSp delSp modSp new mod">
        <pc:chgData name="Mendoza, Armando" userId="205eb9f4-c94c-46c3-8907-8d3fae7c0864" providerId="ADAL" clId="{643950E0-AB95-6A42-8088-970CFB1A019D}" dt="2024-06-14T21:12:21.667" v="30" actId="767"/>
        <pc:sldMkLst>
          <pc:docMk/>
          <pc:sldMk cId="962307602" sldId="381"/>
        </pc:sldMkLst>
        <pc:spChg chg="mod">
          <ac:chgData name="Mendoza, Armando" userId="205eb9f4-c94c-46c3-8907-8d3fae7c0864" providerId="ADAL" clId="{643950E0-AB95-6A42-8088-970CFB1A019D}" dt="2024-06-14T21:08:39.948" v="16" actId="20577"/>
          <ac:spMkLst>
            <pc:docMk/>
            <pc:sldMk cId="962307602" sldId="381"/>
            <ac:spMk id="3" creationId="{EE15AF2E-0E7E-FD41-8849-B639E05E0F75}"/>
          </ac:spMkLst>
        </pc:spChg>
        <pc:spChg chg="add del mod">
          <ac:chgData name="Mendoza, Armando" userId="205eb9f4-c94c-46c3-8907-8d3fae7c0864" providerId="ADAL" clId="{643950E0-AB95-6A42-8088-970CFB1A019D}" dt="2024-06-14T21:12:21.667" v="30" actId="767"/>
          <ac:spMkLst>
            <pc:docMk/>
            <pc:sldMk cId="962307602" sldId="381"/>
            <ac:spMk id="9" creationId="{B70A46BD-1B78-9BC9-459E-09ADAE628502}"/>
          </ac:spMkLst>
        </pc:spChg>
        <pc:spChg chg="add mod">
          <ac:chgData name="Mendoza, Armando" userId="205eb9f4-c94c-46c3-8907-8d3fae7c0864" providerId="ADAL" clId="{643950E0-AB95-6A42-8088-970CFB1A019D}" dt="2024-06-14T21:12:21.043" v="28" actId="767"/>
          <ac:spMkLst>
            <pc:docMk/>
            <pc:sldMk cId="962307602" sldId="381"/>
            <ac:spMk id="10" creationId="{44DE60B3-A356-3FCB-AEBE-F2527C7153CE}"/>
          </ac:spMkLst>
        </pc:spChg>
        <pc:picChg chg="add">
          <ac:chgData name="Mendoza, Armando" userId="205eb9f4-c94c-46c3-8907-8d3fae7c0864" providerId="ADAL" clId="{643950E0-AB95-6A42-8088-970CFB1A019D}" dt="2024-06-14T21:08:47.990" v="17"/>
          <ac:picMkLst>
            <pc:docMk/>
            <pc:sldMk cId="962307602" sldId="381"/>
            <ac:picMk id="5" creationId="{CB8D396D-0D4C-4517-02FE-5AB9F0D787CF}"/>
          </ac:picMkLst>
        </pc:picChg>
        <pc:picChg chg="add">
          <ac:chgData name="Mendoza, Armando" userId="205eb9f4-c94c-46c3-8907-8d3fae7c0864" providerId="ADAL" clId="{643950E0-AB95-6A42-8088-970CFB1A019D}" dt="2024-06-14T21:08:53.767" v="18"/>
          <ac:picMkLst>
            <pc:docMk/>
            <pc:sldMk cId="962307602" sldId="381"/>
            <ac:picMk id="6" creationId="{1F608ED8-714C-E02F-CD76-267E8C944337}"/>
          </ac:picMkLst>
        </pc:picChg>
        <pc:picChg chg="add mod">
          <ac:chgData name="Mendoza, Armando" userId="205eb9f4-c94c-46c3-8907-8d3fae7c0864" providerId="ADAL" clId="{643950E0-AB95-6A42-8088-970CFB1A019D}" dt="2024-06-14T21:12:08.384" v="23" actId="208"/>
          <ac:picMkLst>
            <pc:docMk/>
            <pc:sldMk cId="962307602" sldId="381"/>
            <ac:picMk id="8" creationId="{96DAA18C-9A67-A819-3436-92BF75D12877}"/>
          </ac:picMkLst>
        </pc:picChg>
      </pc:sldChg>
    </pc:docChg>
  </pc:docChgLst>
  <pc:docChgLst>
    <pc:chgData name="Sa, Tatiana" userId="1a32e202-760a-4464-8f60-ae03a39d52e2" providerId="ADAL" clId="{17B392D1-1368-4CDB-8A11-1E2BA401E610}"/>
    <pc:docChg chg="undo redo custSel addSld delSld modSld sldOrd addSection delSection modSection">
      <pc:chgData name="Sa, Tatiana" userId="1a32e202-760a-4464-8f60-ae03a39d52e2" providerId="ADAL" clId="{17B392D1-1368-4CDB-8A11-1E2BA401E610}" dt="2025-02-18T19:44:19.700" v="4134" actId="17851"/>
      <pc:docMkLst>
        <pc:docMk/>
      </pc:docMkLst>
      <pc:sldChg chg="del">
        <pc:chgData name="Sa, Tatiana" userId="1a32e202-760a-4464-8f60-ae03a39d52e2" providerId="ADAL" clId="{17B392D1-1368-4CDB-8A11-1E2BA401E610}" dt="2025-02-18T19:43:43.895" v="4130" actId="47"/>
        <pc:sldMkLst>
          <pc:docMk/>
          <pc:sldMk cId="3482339880" sldId="288"/>
        </pc:sldMkLst>
      </pc:sldChg>
      <pc:sldChg chg="add del">
        <pc:chgData name="Sa, Tatiana" userId="1a32e202-760a-4464-8f60-ae03a39d52e2" providerId="ADAL" clId="{17B392D1-1368-4CDB-8A11-1E2BA401E610}" dt="2025-02-18T16:05:35.733" v="1304" actId="47"/>
        <pc:sldMkLst>
          <pc:docMk/>
          <pc:sldMk cId="2772761165" sldId="323"/>
        </pc:sldMkLst>
      </pc:sldChg>
      <pc:sldChg chg="add del">
        <pc:chgData name="Sa, Tatiana" userId="1a32e202-760a-4464-8f60-ae03a39d52e2" providerId="ADAL" clId="{17B392D1-1368-4CDB-8A11-1E2BA401E610}" dt="2025-02-18T18:11:39.151" v="3640" actId="47"/>
        <pc:sldMkLst>
          <pc:docMk/>
          <pc:sldMk cId="3790125154" sldId="324"/>
        </pc:sldMkLst>
      </pc:sldChg>
      <pc:sldChg chg="add del">
        <pc:chgData name="Sa, Tatiana" userId="1a32e202-760a-4464-8f60-ae03a39d52e2" providerId="ADAL" clId="{17B392D1-1368-4CDB-8A11-1E2BA401E610}" dt="2025-02-18T18:11:42.186" v="3641" actId="47"/>
        <pc:sldMkLst>
          <pc:docMk/>
          <pc:sldMk cId="719274714" sldId="326"/>
        </pc:sldMkLst>
      </pc:sldChg>
      <pc:sldChg chg="del">
        <pc:chgData name="Sa, Tatiana" userId="1a32e202-760a-4464-8f60-ae03a39d52e2" providerId="ADAL" clId="{17B392D1-1368-4CDB-8A11-1E2BA401E610}" dt="2025-02-18T19:43:43.895" v="4130" actId="47"/>
        <pc:sldMkLst>
          <pc:docMk/>
          <pc:sldMk cId="2139296584" sldId="337"/>
        </pc:sldMkLst>
      </pc:sldChg>
      <pc:sldChg chg="del">
        <pc:chgData name="Sa, Tatiana" userId="1a32e202-760a-4464-8f60-ae03a39d52e2" providerId="ADAL" clId="{17B392D1-1368-4CDB-8A11-1E2BA401E610}" dt="2025-02-18T19:43:43.895" v="4130" actId="47"/>
        <pc:sldMkLst>
          <pc:docMk/>
          <pc:sldMk cId="3896572888" sldId="340"/>
        </pc:sldMkLst>
      </pc:sldChg>
      <pc:sldChg chg="del">
        <pc:chgData name="Sa, Tatiana" userId="1a32e202-760a-4464-8f60-ae03a39d52e2" providerId="ADAL" clId="{17B392D1-1368-4CDB-8A11-1E2BA401E610}" dt="2025-02-17T17:06:17.613" v="2" actId="47"/>
        <pc:sldMkLst>
          <pc:docMk/>
          <pc:sldMk cId="1833488259" sldId="341"/>
        </pc:sldMkLst>
      </pc:sldChg>
      <pc:sldChg chg="del">
        <pc:chgData name="Sa, Tatiana" userId="1a32e202-760a-4464-8f60-ae03a39d52e2" providerId="ADAL" clId="{17B392D1-1368-4CDB-8A11-1E2BA401E610}" dt="2025-02-18T19:43:43.895" v="4130" actId="47"/>
        <pc:sldMkLst>
          <pc:docMk/>
          <pc:sldMk cId="562098624" sldId="342"/>
        </pc:sldMkLst>
      </pc:sldChg>
      <pc:sldChg chg="del">
        <pc:chgData name="Sa, Tatiana" userId="1a32e202-760a-4464-8f60-ae03a39d52e2" providerId="ADAL" clId="{17B392D1-1368-4CDB-8A11-1E2BA401E610}" dt="2025-02-18T19:43:43.895" v="4130" actId="47"/>
        <pc:sldMkLst>
          <pc:docMk/>
          <pc:sldMk cId="3044534008" sldId="343"/>
        </pc:sldMkLst>
      </pc:sldChg>
      <pc:sldChg chg="del">
        <pc:chgData name="Sa, Tatiana" userId="1a32e202-760a-4464-8f60-ae03a39d52e2" providerId="ADAL" clId="{17B392D1-1368-4CDB-8A11-1E2BA401E610}" dt="2025-02-18T19:43:43.895" v="4130" actId="47"/>
        <pc:sldMkLst>
          <pc:docMk/>
          <pc:sldMk cId="3668651732" sldId="345"/>
        </pc:sldMkLst>
      </pc:sldChg>
      <pc:sldChg chg="del">
        <pc:chgData name="Sa, Tatiana" userId="1a32e202-760a-4464-8f60-ae03a39d52e2" providerId="ADAL" clId="{17B392D1-1368-4CDB-8A11-1E2BA401E610}" dt="2025-02-18T19:43:43.895" v="4130" actId="47"/>
        <pc:sldMkLst>
          <pc:docMk/>
          <pc:sldMk cId="2319873517" sldId="346"/>
        </pc:sldMkLst>
      </pc:sldChg>
      <pc:sldChg chg="del">
        <pc:chgData name="Sa, Tatiana" userId="1a32e202-760a-4464-8f60-ae03a39d52e2" providerId="ADAL" clId="{17B392D1-1368-4CDB-8A11-1E2BA401E610}" dt="2025-02-18T19:43:43.895" v="4130" actId="47"/>
        <pc:sldMkLst>
          <pc:docMk/>
          <pc:sldMk cId="170346076" sldId="347"/>
        </pc:sldMkLst>
      </pc:sldChg>
      <pc:sldChg chg="del">
        <pc:chgData name="Sa, Tatiana" userId="1a32e202-760a-4464-8f60-ae03a39d52e2" providerId="ADAL" clId="{17B392D1-1368-4CDB-8A11-1E2BA401E610}" dt="2025-02-18T19:43:43.895" v="4130" actId="47"/>
        <pc:sldMkLst>
          <pc:docMk/>
          <pc:sldMk cId="435053647" sldId="348"/>
        </pc:sldMkLst>
      </pc:sldChg>
      <pc:sldChg chg="del">
        <pc:chgData name="Sa, Tatiana" userId="1a32e202-760a-4464-8f60-ae03a39d52e2" providerId="ADAL" clId="{17B392D1-1368-4CDB-8A11-1E2BA401E610}" dt="2025-02-18T19:43:43.895" v="4130" actId="47"/>
        <pc:sldMkLst>
          <pc:docMk/>
          <pc:sldMk cId="3240727510" sldId="350"/>
        </pc:sldMkLst>
      </pc:sldChg>
      <pc:sldChg chg="del">
        <pc:chgData name="Sa, Tatiana" userId="1a32e202-760a-4464-8f60-ae03a39d52e2" providerId="ADAL" clId="{17B392D1-1368-4CDB-8A11-1E2BA401E610}" dt="2025-02-18T19:43:43.895" v="4130" actId="47"/>
        <pc:sldMkLst>
          <pc:docMk/>
          <pc:sldMk cId="2076194726" sldId="351"/>
        </pc:sldMkLst>
      </pc:sldChg>
      <pc:sldChg chg="del">
        <pc:chgData name="Sa, Tatiana" userId="1a32e202-760a-4464-8f60-ae03a39d52e2" providerId="ADAL" clId="{17B392D1-1368-4CDB-8A11-1E2BA401E610}" dt="2025-02-18T19:43:43.895" v="4130" actId="47"/>
        <pc:sldMkLst>
          <pc:docMk/>
          <pc:sldMk cId="2531387259" sldId="352"/>
        </pc:sldMkLst>
      </pc:sldChg>
      <pc:sldChg chg="del">
        <pc:chgData name="Sa, Tatiana" userId="1a32e202-760a-4464-8f60-ae03a39d52e2" providerId="ADAL" clId="{17B392D1-1368-4CDB-8A11-1E2BA401E610}" dt="2025-02-18T19:43:43.895" v="4130" actId="47"/>
        <pc:sldMkLst>
          <pc:docMk/>
          <pc:sldMk cId="1017345169" sldId="353"/>
        </pc:sldMkLst>
      </pc:sldChg>
      <pc:sldChg chg="del">
        <pc:chgData name="Sa, Tatiana" userId="1a32e202-760a-4464-8f60-ae03a39d52e2" providerId="ADAL" clId="{17B392D1-1368-4CDB-8A11-1E2BA401E610}" dt="2025-02-18T19:43:43.895" v="4130" actId="47"/>
        <pc:sldMkLst>
          <pc:docMk/>
          <pc:sldMk cId="2319712091" sldId="354"/>
        </pc:sldMkLst>
      </pc:sldChg>
      <pc:sldChg chg="del">
        <pc:chgData name="Sa, Tatiana" userId="1a32e202-760a-4464-8f60-ae03a39d52e2" providerId="ADAL" clId="{17B392D1-1368-4CDB-8A11-1E2BA401E610}" dt="2025-02-18T19:43:43.895" v="4130" actId="47"/>
        <pc:sldMkLst>
          <pc:docMk/>
          <pc:sldMk cId="3017087690" sldId="355"/>
        </pc:sldMkLst>
      </pc:sldChg>
      <pc:sldChg chg="del">
        <pc:chgData name="Sa, Tatiana" userId="1a32e202-760a-4464-8f60-ae03a39d52e2" providerId="ADAL" clId="{17B392D1-1368-4CDB-8A11-1E2BA401E610}" dt="2025-02-18T19:43:43.895" v="4130" actId="47"/>
        <pc:sldMkLst>
          <pc:docMk/>
          <pc:sldMk cId="1118563185" sldId="356"/>
        </pc:sldMkLst>
      </pc:sldChg>
      <pc:sldChg chg="del">
        <pc:chgData name="Sa, Tatiana" userId="1a32e202-760a-4464-8f60-ae03a39d52e2" providerId="ADAL" clId="{17B392D1-1368-4CDB-8A11-1E2BA401E610}" dt="2025-02-18T19:43:43.895" v="4130" actId="47"/>
        <pc:sldMkLst>
          <pc:docMk/>
          <pc:sldMk cId="2889057145" sldId="357"/>
        </pc:sldMkLst>
      </pc:sldChg>
      <pc:sldChg chg="del">
        <pc:chgData name="Sa, Tatiana" userId="1a32e202-760a-4464-8f60-ae03a39d52e2" providerId="ADAL" clId="{17B392D1-1368-4CDB-8A11-1E2BA401E610}" dt="2025-02-18T19:43:43.895" v="4130" actId="47"/>
        <pc:sldMkLst>
          <pc:docMk/>
          <pc:sldMk cId="2891028525" sldId="358"/>
        </pc:sldMkLst>
      </pc:sldChg>
      <pc:sldChg chg="del">
        <pc:chgData name="Sa, Tatiana" userId="1a32e202-760a-4464-8f60-ae03a39d52e2" providerId="ADAL" clId="{17B392D1-1368-4CDB-8A11-1E2BA401E610}" dt="2025-02-18T19:43:43.895" v="4130" actId="47"/>
        <pc:sldMkLst>
          <pc:docMk/>
          <pc:sldMk cId="3075420279" sldId="359"/>
        </pc:sldMkLst>
      </pc:sldChg>
      <pc:sldChg chg="del">
        <pc:chgData name="Sa, Tatiana" userId="1a32e202-760a-4464-8f60-ae03a39d52e2" providerId="ADAL" clId="{17B392D1-1368-4CDB-8A11-1E2BA401E610}" dt="2025-02-17T17:06:17.613" v="2" actId="47"/>
        <pc:sldMkLst>
          <pc:docMk/>
          <pc:sldMk cId="2135196078" sldId="360"/>
        </pc:sldMkLst>
      </pc:sldChg>
      <pc:sldChg chg="del">
        <pc:chgData name="Sa, Tatiana" userId="1a32e202-760a-4464-8f60-ae03a39d52e2" providerId="ADAL" clId="{17B392D1-1368-4CDB-8A11-1E2BA401E610}" dt="2025-02-17T17:06:17.613" v="2" actId="47"/>
        <pc:sldMkLst>
          <pc:docMk/>
          <pc:sldMk cId="3590484487" sldId="361"/>
        </pc:sldMkLst>
      </pc:sldChg>
      <pc:sldChg chg="addSp modSp mod ord">
        <pc:chgData name="Sa, Tatiana" userId="1a32e202-760a-4464-8f60-ae03a39d52e2" providerId="ADAL" clId="{17B392D1-1368-4CDB-8A11-1E2BA401E610}" dt="2025-02-18T19:43:21.759" v="4129" actId="20577"/>
        <pc:sldMkLst>
          <pc:docMk/>
          <pc:sldMk cId="2746197563" sldId="363"/>
        </pc:sldMkLst>
        <pc:spChg chg="add mod">
          <ac:chgData name="Sa, Tatiana" userId="1a32e202-760a-4464-8f60-ae03a39d52e2" providerId="ADAL" clId="{17B392D1-1368-4CDB-8A11-1E2BA401E610}" dt="2025-02-18T19:40:55.744" v="4123" actId="1076"/>
          <ac:spMkLst>
            <pc:docMk/>
            <pc:sldMk cId="2746197563" sldId="363"/>
            <ac:spMk id="2" creationId="{186AABA1-1917-1C0C-7545-48740D667545}"/>
          </ac:spMkLst>
        </pc:spChg>
        <pc:spChg chg="add mod">
          <ac:chgData name="Sa, Tatiana" userId="1a32e202-760a-4464-8f60-ae03a39d52e2" providerId="ADAL" clId="{17B392D1-1368-4CDB-8A11-1E2BA401E610}" dt="2025-02-18T19:43:21.759" v="4129" actId="20577"/>
          <ac:spMkLst>
            <pc:docMk/>
            <pc:sldMk cId="2746197563" sldId="363"/>
            <ac:spMk id="3" creationId="{FB6413A3-E296-17DE-D180-10426AF60029}"/>
          </ac:spMkLst>
        </pc:spChg>
        <pc:spChg chg="mod">
          <ac:chgData name="Sa, Tatiana" userId="1a32e202-760a-4464-8f60-ae03a39d52e2" providerId="ADAL" clId="{17B392D1-1368-4CDB-8A11-1E2BA401E610}" dt="2025-02-18T19:40:28.573" v="4121" actId="1076"/>
          <ac:spMkLst>
            <pc:docMk/>
            <pc:sldMk cId="2746197563" sldId="363"/>
            <ac:spMk id="4" creationId="{315E0C52-7B60-9400-6C4F-B97A8E525C2C}"/>
          </ac:spMkLst>
        </pc:spChg>
        <pc:spChg chg="mod">
          <ac:chgData name="Sa, Tatiana" userId="1a32e202-760a-4464-8f60-ae03a39d52e2" providerId="ADAL" clId="{17B392D1-1368-4CDB-8A11-1E2BA401E610}" dt="2025-02-18T19:41:10.767" v="4125" actId="20577"/>
          <ac:spMkLst>
            <pc:docMk/>
            <pc:sldMk cId="2746197563" sldId="363"/>
            <ac:spMk id="5" creationId="{974C0B6F-2BDC-FC1D-72ED-9BD7A8158404}"/>
          </ac:spMkLst>
        </pc:spChg>
      </pc:sldChg>
      <pc:sldChg chg="del">
        <pc:chgData name="Sa, Tatiana" userId="1a32e202-760a-4464-8f60-ae03a39d52e2" providerId="ADAL" clId="{17B392D1-1368-4CDB-8A11-1E2BA401E610}" dt="2025-02-18T19:43:43.895" v="4130" actId="47"/>
        <pc:sldMkLst>
          <pc:docMk/>
          <pc:sldMk cId="1018758774" sldId="364"/>
        </pc:sldMkLst>
      </pc:sldChg>
      <pc:sldChg chg="del">
        <pc:chgData name="Sa, Tatiana" userId="1a32e202-760a-4464-8f60-ae03a39d52e2" providerId="ADAL" clId="{17B392D1-1368-4CDB-8A11-1E2BA401E610}" dt="2025-02-18T19:43:43.895" v="4130" actId="47"/>
        <pc:sldMkLst>
          <pc:docMk/>
          <pc:sldMk cId="725389567" sldId="365"/>
        </pc:sldMkLst>
      </pc:sldChg>
      <pc:sldChg chg="del">
        <pc:chgData name="Sa, Tatiana" userId="1a32e202-760a-4464-8f60-ae03a39d52e2" providerId="ADAL" clId="{17B392D1-1368-4CDB-8A11-1E2BA401E610}" dt="2025-02-18T19:43:43.895" v="4130" actId="47"/>
        <pc:sldMkLst>
          <pc:docMk/>
          <pc:sldMk cId="1939212008" sldId="366"/>
        </pc:sldMkLst>
      </pc:sldChg>
      <pc:sldChg chg="del">
        <pc:chgData name="Sa, Tatiana" userId="1a32e202-760a-4464-8f60-ae03a39d52e2" providerId="ADAL" clId="{17B392D1-1368-4CDB-8A11-1E2BA401E610}" dt="2025-02-18T19:43:43.895" v="4130" actId="47"/>
        <pc:sldMkLst>
          <pc:docMk/>
          <pc:sldMk cId="1125799078" sldId="367"/>
        </pc:sldMkLst>
      </pc:sldChg>
      <pc:sldChg chg="del">
        <pc:chgData name="Sa, Tatiana" userId="1a32e202-760a-4464-8f60-ae03a39d52e2" providerId="ADAL" clId="{17B392D1-1368-4CDB-8A11-1E2BA401E610}" dt="2025-02-18T19:43:43.895" v="4130" actId="47"/>
        <pc:sldMkLst>
          <pc:docMk/>
          <pc:sldMk cId="215934126" sldId="369"/>
        </pc:sldMkLst>
      </pc:sldChg>
      <pc:sldChg chg="del">
        <pc:chgData name="Sa, Tatiana" userId="1a32e202-760a-4464-8f60-ae03a39d52e2" providerId="ADAL" clId="{17B392D1-1368-4CDB-8A11-1E2BA401E610}" dt="2025-02-18T19:43:43.895" v="4130" actId="47"/>
        <pc:sldMkLst>
          <pc:docMk/>
          <pc:sldMk cId="3731625446" sldId="371"/>
        </pc:sldMkLst>
      </pc:sldChg>
      <pc:sldChg chg="del">
        <pc:chgData name="Sa, Tatiana" userId="1a32e202-760a-4464-8f60-ae03a39d52e2" providerId="ADAL" clId="{17B392D1-1368-4CDB-8A11-1E2BA401E610}" dt="2025-02-18T19:43:43.895" v="4130" actId="47"/>
        <pc:sldMkLst>
          <pc:docMk/>
          <pc:sldMk cId="2877912115" sldId="373"/>
        </pc:sldMkLst>
      </pc:sldChg>
      <pc:sldChg chg="del">
        <pc:chgData name="Sa, Tatiana" userId="1a32e202-760a-4464-8f60-ae03a39d52e2" providerId="ADAL" clId="{17B392D1-1368-4CDB-8A11-1E2BA401E610}" dt="2025-02-18T19:43:43.895" v="4130" actId="47"/>
        <pc:sldMkLst>
          <pc:docMk/>
          <pc:sldMk cId="255158911" sldId="374"/>
        </pc:sldMkLst>
      </pc:sldChg>
      <pc:sldChg chg="del">
        <pc:chgData name="Sa, Tatiana" userId="1a32e202-760a-4464-8f60-ae03a39d52e2" providerId="ADAL" clId="{17B392D1-1368-4CDB-8A11-1E2BA401E610}" dt="2025-02-18T19:43:43.895" v="4130" actId="47"/>
        <pc:sldMkLst>
          <pc:docMk/>
          <pc:sldMk cId="679950444" sldId="375"/>
        </pc:sldMkLst>
      </pc:sldChg>
      <pc:sldChg chg="del">
        <pc:chgData name="Sa, Tatiana" userId="1a32e202-760a-4464-8f60-ae03a39d52e2" providerId="ADAL" clId="{17B392D1-1368-4CDB-8A11-1E2BA401E610}" dt="2025-02-18T19:43:43.895" v="4130" actId="47"/>
        <pc:sldMkLst>
          <pc:docMk/>
          <pc:sldMk cId="1455861182" sldId="376"/>
        </pc:sldMkLst>
      </pc:sldChg>
      <pc:sldChg chg="del">
        <pc:chgData name="Sa, Tatiana" userId="1a32e202-760a-4464-8f60-ae03a39d52e2" providerId="ADAL" clId="{17B392D1-1368-4CDB-8A11-1E2BA401E610}" dt="2025-02-18T19:43:43.895" v="4130" actId="47"/>
        <pc:sldMkLst>
          <pc:docMk/>
          <pc:sldMk cId="9567118" sldId="377"/>
        </pc:sldMkLst>
      </pc:sldChg>
      <pc:sldChg chg="del">
        <pc:chgData name="Sa, Tatiana" userId="1a32e202-760a-4464-8f60-ae03a39d52e2" providerId="ADAL" clId="{17B392D1-1368-4CDB-8A11-1E2BA401E610}" dt="2025-02-17T17:06:17.613" v="2" actId="47"/>
        <pc:sldMkLst>
          <pc:docMk/>
          <pc:sldMk cId="4002502439" sldId="378"/>
        </pc:sldMkLst>
      </pc:sldChg>
      <pc:sldChg chg="del">
        <pc:chgData name="Sa, Tatiana" userId="1a32e202-760a-4464-8f60-ae03a39d52e2" providerId="ADAL" clId="{17B392D1-1368-4CDB-8A11-1E2BA401E610}" dt="2025-02-18T19:43:43.895" v="4130" actId="47"/>
        <pc:sldMkLst>
          <pc:docMk/>
          <pc:sldMk cId="1063104021" sldId="379"/>
        </pc:sldMkLst>
      </pc:sldChg>
      <pc:sldChg chg="ord">
        <pc:chgData name="Sa, Tatiana" userId="1a32e202-760a-4464-8f60-ae03a39d52e2" providerId="ADAL" clId="{17B392D1-1368-4CDB-8A11-1E2BA401E610}" dt="2025-02-18T19:42:54.987" v="4128"/>
        <pc:sldMkLst>
          <pc:docMk/>
          <pc:sldMk cId="516819831" sldId="380"/>
        </pc:sldMkLst>
      </pc:sldChg>
      <pc:sldChg chg="del">
        <pc:chgData name="Sa, Tatiana" userId="1a32e202-760a-4464-8f60-ae03a39d52e2" providerId="ADAL" clId="{17B392D1-1368-4CDB-8A11-1E2BA401E610}" dt="2025-02-18T19:43:43.895" v="4130" actId="47"/>
        <pc:sldMkLst>
          <pc:docMk/>
          <pc:sldMk cId="962307602" sldId="381"/>
        </pc:sldMkLst>
      </pc:sldChg>
      <pc:sldChg chg="del">
        <pc:chgData name="Sa, Tatiana" userId="1a32e202-760a-4464-8f60-ae03a39d52e2" providerId="ADAL" clId="{17B392D1-1368-4CDB-8A11-1E2BA401E610}" dt="2025-02-17T17:06:17.613" v="2" actId="47"/>
        <pc:sldMkLst>
          <pc:docMk/>
          <pc:sldMk cId="682154190" sldId="382"/>
        </pc:sldMkLst>
      </pc:sldChg>
      <pc:sldChg chg="addSp delSp modSp add del mod">
        <pc:chgData name="Sa, Tatiana" userId="1a32e202-760a-4464-8f60-ae03a39d52e2" providerId="ADAL" clId="{17B392D1-1368-4CDB-8A11-1E2BA401E610}" dt="2025-02-18T12:33:42.285" v="286" actId="47"/>
        <pc:sldMkLst>
          <pc:docMk/>
          <pc:sldMk cId="1889917617" sldId="382"/>
        </pc:sldMkLst>
        <pc:spChg chg="mod">
          <ac:chgData name="Sa, Tatiana" userId="1a32e202-760a-4464-8f60-ae03a39d52e2" providerId="ADAL" clId="{17B392D1-1368-4CDB-8A11-1E2BA401E610}" dt="2025-02-18T12:27:14.154" v="194" actId="20577"/>
          <ac:spMkLst>
            <pc:docMk/>
            <pc:sldMk cId="1889917617" sldId="382"/>
            <ac:spMk id="3" creationId="{7B90E8A8-C30F-8D6F-AB11-328473BC117C}"/>
          </ac:spMkLst>
        </pc:spChg>
        <pc:spChg chg="mod">
          <ac:chgData name="Sa, Tatiana" userId="1a32e202-760a-4464-8f60-ae03a39d52e2" providerId="ADAL" clId="{17B392D1-1368-4CDB-8A11-1E2BA401E610}" dt="2025-02-18T12:29:09.095" v="235" actId="14100"/>
          <ac:spMkLst>
            <pc:docMk/>
            <pc:sldMk cId="1889917617" sldId="382"/>
            <ac:spMk id="4" creationId="{CA91A321-A005-DF93-87E5-DD246B8B1BE5}"/>
          </ac:spMkLst>
        </pc:spChg>
        <pc:spChg chg="mod">
          <ac:chgData name="Sa, Tatiana" userId="1a32e202-760a-4464-8f60-ae03a39d52e2" providerId="ADAL" clId="{17B392D1-1368-4CDB-8A11-1E2BA401E610}" dt="2025-02-18T12:24:54.410" v="125" actId="20577"/>
          <ac:spMkLst>
            <pc:docMk/>
            <pc:sldMk cId="1889917617" sldId="382"/>
            <ac:spMk id="5" creationId="{33279C32-D673-626F-2B73-AFF0294EDD4A}"/>
          </ac:spMkLst>
        </pc:spChg>
        <pc:spChg chg="add del mod">
          <ac:chgData name="Sa, Tatiana" userId="1a32e202-760a-4464-8f60-ae03a39d52e2" providerId="ADAL" clId="{17B392D1-1368-4CDB-8A11-1E2BA401E610}" dt="2025-02-18T12:24:27.904" v="116"/>
          <ac:spMkLst>
            <pc:docMk/>
            <pc:sldMk cId="1889917617" sldId="382"/>
            <ac:spMk id="7" creationId="{353B8E3A-68B2-980A-0E82-D46515AB53DF}"/>
          </ac:spMkLst>
        </pc:spChg>
        <pc:spChg chg="add mod">
          <ac:chgData name="Sa, Tatiana" userId="1a32e202-760a-4464-8f60-ae03a39d52e2" providerId="ADAL" clId="{17B392D1-1368-4CDB-8A11-1E2BA401E610}" dt="2025-02-18T12:29:28.064" v="239" actId="1076"/>
          <ac:spMkLst>
            <pc:docMk/>
            <pc:sldMk cId="1889917617" sldId="382"/>
            <ac:spMk id="8" creationId="{9062C4B5-97A3-F046-DAF5-043408C58C91}"/>
          </ac:spMkLst>
        </pc:spChg>
        <pc:spChg chg="add del">
          <ac:chgData name="Sa, Tatiana" userId="1a32e202-760a-4464-8f60-ae03a39d52e2" providerId="ADAL" clId="{17B392D1-1368-4CDB-8A11-1E2BA401E610}" dt="2025-02-18T12:26:03.392" v="147" actId="22"/>
          <ac:spMkLst>
            <pc:docMk/>
            <pc:sldMk cId="1889917617" sldId="382"/>
            <ac:spMk id="10" creationId="{13B118C6-8AA3-B976-AC96-390466F9DD61}"/>
          </ac:spMkLst>
        </pc:spChg>
        <pc:spChg chg="add del">
          <ac:chgData name="Sa, Tatiana" userId="1a32e202-760a-4464-8f60-ae03a39d52e2" providerId="ADAL" clId="{17B392D1-1368-4CDB-8A11-1E2BA401E610}" dt="2025-02-18T12:26:05.426" v="149" actId="478"/>
          <ac:spMkLst>
            <pc:docMk/>
            <pc:sldMk cId="1889917617" sldId="382"/>
            <ac:spMk id="12" creationId="{75110CB0-6E7B-F796-9BD8-05C61C9A395C}"/>
          </ac:spMkLst>
        </pc:spChg>
        <pc:spChg chg="add mod">
          <ac:chgData name="Sa, Tatiana" userId="1a32e202-760a-4464-8f60-ae03a39d52e2" providerId="ADAL" clId="{17B392D1-1368-4CDB-8A11-1E2BA401E610}" dt="2025-02-18T12:27:56.927" v="217" actId="1076"/>
          <ac:spMkLst>
            <pc:docMk/>
            <pc:sldMk cId="1889917617" sldId="382"/>
            <ac:spMk id="14" creationId="{F8156D80-9059-B6CA-92D3-578CE5BC467B}"/>
          </ac:spMkLst>
        </pc:spChg>
        <pc:spChg chg="add del mod">
          <ac:chgData name="Sa, Tatiana" userId="1a32e202-760a-4464-8f60-ae03a39d52e2" providerId="ADAL" clId="{17B392D1-1368-4CDB-8A11-1E2BA401E610}" dt="2025-02-18T12:27:31.756" v="199"/>
          <ac:spMkLst>
            <pc:docMk/>
            <pc:sldMk cId="1889917617" sldId="382"/>
            <ac:spMk id="15" creationId="{F4D6D8AD-6D28-F38D-FB7B-98807DF8250E}"/>
          </ac:spMkLst>
        </pc:spChg>
        <pc:spChg chg="add mod">
          <ac:chgData name="Sa, Tatiana" userId="1a32e202-760a-4464-8f60-ae03a39d52e2" providerId="ADAL" clId="{17B392D1-1368-4CDB-8A11-1E2BA401E610}" dt="2025-02-18T12:28:03.600" v="218" actId="20577"/>
          <ac:spMkLst>
            <pc:docMk/>
            <pc:sldMk cId="1889917617" sldId="382"/>
            <ac:spMk id="16" creationId="{F08AF335-1809-E8C3-6FA4-6F048D521070}"/>
          </ac:spMkLst>
        </pc:spChg>
        <pc:spChg chg="add mod">
          <ac:chgData name="Sa, Tatiana" userId="1a32e202-760a-4464-8f60-ae03a39d52e2" providerId="ADAL" clId="{17B392D1-1368-4CDB-8A11-1E2BA401E610}" dt="2025-02-18T12:29:13.389" v="237" actId="1076"/>
          <ac:spMkLst>
            <pc:docMk/>
            <pc:sldMk cId="1889917617" sldId="382"/>
            <ac:spMk id="18" creationId="{6347AF64-3E43-5022-C541-5C7947F05D26}"/>
          </ac:spMkLst>
        </pc:spChg>
        <pc:picChg chg="add mod">
          <ac:chgData name="Sa, Tatiana" userId="1a32e202-760a-4464-8f60-ae03a39d52e2" providerId="ADAL" clId="{17B392D1-1368-4CDB-8A11-1E2BA401E610}" dt="2025-02-18T12:29:24.607" v="238" actId="1076"/>
          <ac:picMkLst>
            <pc:docMk/>
            <pc:sldMk cId="1889917617" sldId="382"/>
            <ac:picMk id="6" creationId="{44C679F2-C6DA-96B9-1CE7-02AAE63FB4A4}"/>
          </ac:picMkLst>
        </pc:picChg>
      </pc:sldChg>
      <pc:sldChg chg="new del">
        <pc:chgData name="Sa, Tatiana" userId="1a32e202-760a-4464-8f60-ae03a39d52e2" providerId="ADAL" clId="{17B392D1-1368-4CDB-8A11-1E2BA401E610}" dt="2025-02-18T12:20:18.683" v="56" actId="680"/>
        <pc:sldMkLst>
          <pc:docMk/>
          <pc:sldMk cId="2894164821" sldId="382"/>
        </pc:sldMkLst>
      </pc:sldChg>
      <pc:sldChg chg="del">
        <pc:chgData name="Sa, Tatiana" userId="1a32e202-760a-4464-8f60-ae03a39d52e2" providerId="ADAL" clId="{17B392D1-1368-4CDB-8A11-1E2BA401E610}" dt="2025-02-17T17:06:19.677" v="3" actId="47"/>
        <pc:sldMkLst>
          <pc:docMk/>
          <pc:sldMk cId="2452843544" sldId="383"/>
        </pc:sldMkLst>
      </pc:sldChg>
      <pc:sldChg chg="addSp delSp modSp new mod modNotesTx">
        <pc:chgData name="Sa, Tatiana" userId="1a32e202-760a-4464-8f60-ae03a39d52e2" providerId="ADAL" clId="{17B392D1-1368-4CDB-8A11-1E2BA401E610}" dt="2025-02-18T13:04:40.599" v="294" actId="113"/>
        <pc:sldMkLst>
          <pc:docMk/>
          <pc:sldMk cId="3420420640" sldId="383"/>
        </pc:sldMkLst>
        <pc:spChg chg="mod">
          <ac:chgData name="Sa, Tatiana" userId="1a32e202-760a-4464-8f60-ae03a39d52e2" providerId="ADAL" clId="{17B392D1-1368-4CDB-8A11-1E2BA401E610}" dt="2025-02-18T12:33:18.380" v="280" actId="403"/>
          <ac:spMkLst>
            <pc:docMk/>
            <pc:sldMk cId="3420420640" sldId="383"/>
            <ac:spMk id="2" creationId="{43230D1B-1B5D-BED6-74FB-854037314283}"/>
          </ac:spMkLst>
        </pc:spChg>
        <pc:spChg chg="mod">
          <ac:chgData name="Sa, Tatiana" userId="1a32e202-760a-4464-8f60-ae03a39d52e2" providerId="ADAL" clId="{17B392D1-1368-4CDB-8A11-1E2BA401E610}" dt="2025-02-18T13:04:40.599" v="294" actId="113"/>
          <ac:spMkLst>
            <pc:docMk/>
            <pc:sldMk cId="3420420640" sldId="383"/>
            <ac:spMk id="3" creationId="{29320F04-E8D8-2435-E613-39A319002EF5}"/>
          </ac:spMkLst>
        </pc:spChg>
        <pc:spChg chg="del">
          <ac:chgData name="Sa, Tatiana" userId="1a32e202-760a-4464-8f60-ae03a39d52e2" providerId="ADAL" clId="{17B392D1-1368-4CDB-8A11-1E2BA401E610}" dt="2025-02-18T12:32:10.641" v="244" actId="478"/>
          <ac:spMkLst>
            <pc:docMk/>
            <pc:sldMk cId="3420420640" sldId="383"/>
            <ac:spMk id="4" creationId="{684A51B7-3A0A-CD82-60B5-43AE544B5803}"/>
          </ac:spMkLst>
        </pc:spChg>
        <pc:spChg chg="del">
          <ac:chgData name="Sa, Tatiana" userId="1a32e202-760a-4464-8f60-ae03a39d52e2" providerId="ADAL" clId="{17B392D1-1368-4CDB-8A11-1E2BA401E610}" dt="2025-02-18T12:32:03.619" v="242"/>
          <ac:spMkLst>
            <pc:docMk/>
            <pc:sldMk cId="3420420640" sldId="383"/>
            <ac:spMk id="5" creationId="{C0B7063E-BA38-566E-8649-8698FD489EAB}"/>
          </ac:spMkLst>
        </pc:spChg>
        <pc:spChg chg="mod">
          <ac:chgData name="Sa, Tatiana" userId="1a32e202-760a-4464-8f60-ae03a39d52e2" providerId="ADAL" clId="{17B392D1-1368-4CDB-8A11-1E2BA401E610}" dt="2025-02-18T12:32:29.905" v="255"/>
          <ac:spMkLst>
            <pc:docMk/>
            <pc:sldMk cId="3420420640" sldId="383"/>
            <ac:spMk id="7" creationId="{21D288C5-500B-9F59-49DA-AEAA9930FFED}"/>
          </ac:spMkLst>
        </pc:spChg>
        <pc:spChg chg="mod">
          <ac:chgData name="Sa, Tatiana" userId="1a32e202-760a-4464-8f60-ae03a39d52e2" providerId="ADAL" clId="{17B392D1-1368-4CDB-8A11-1E2BA401E610}" dt="2025-02-18T12:33:39.353" v="285" actId="20577"/>
          <ac:spMkLst>
            <pc:docMk/>
            <pc:sldMk cId="3420420640" sldId="383"/>
            <ac:spMk id="8" creationId="{1FF6EAAB-355D-2160-64CE-25E8FBBB7FA2}"/>
          </ac:spMkLst>
        </pc:spChg>
        <pc:spChg chg="add mod">
          <ac:chgData name="Sa, Tatiana" userId="1a32e202-760a-4464-8f60-ae03a39d52e2" providerId="ADAL" clId="{17B392D1-1368-4CDB-8A11-1E2BA401E610}" dt="2025-02-18T12:33:02.303" v="276" actId="1076"/>
          <ac:spMkLst>
            <pc:docMk/>
            <pc:sldMk cId="3420420640" sldId="383"/>
            <ac:spMk id="11" creationId="{8AD944C3-8CCA-9E14-3C2A-57DCF671C434}"/>
          </ac:spMkLst>
        </pc:spChg>
        <pc:spChg chg="add mod">
          <ac:chgData name="Sa, Tatiana" userId="1a32e202-760a-4464-8f60-ae03a39d52e2" providerId="ADAL" clId="{17B392D1-1368-4CDB-8A11-1E2BA401E610}" dt="2025-02-18T12:33:31.915" v="283" actId="113"/>
          <ac:spMkLst>
            <pc:docMk/>
            <pc:sldMk cId="3420420640" sldId="383"/>
            <ac:spMk id="12" creationId="{41AD44F2-B5B1-AC80-6056-0C80508856E7}"/>
          </ac:spMkLst>
        </pc:spChg>
        <pc:graphicFrameChg chg="add del mod">
          <ac:chgData name="Sa, Tatiana" userId="1a32e202-760a-4464-8f60-ae03a39d52e2" providerId="ADAL" clId="{17B392D1-1368-4CDB-8A11-1E2BA401E610}" dt="2025-02-18T12:31:54.598" v="241"/>
          <ac:graphicFrameMkLst>
            <pc:docMk/>
            <pc:sldMk cId="3420420640" sldId="383"/>
            <ac:graphicFrameMk id="9" creationId="{89C31618-4E96-DC29-B1C2-99692B61014A}"/>
          </ac:graphicFrameMkLst>
        </pc:graphicFrameChg>
        <pc:picChg chg="add mod">
          <ac:chgData name="Sa, Tatiana" userId="1a32e202-760a-4464-8f60-ae03a39d52e2" providerId="ADAL" clId="{17B392D1-1368-4CDB-8A11-1E2BA401E610}" dt="2025-02-18T12:32:58.113" v="275" actId="1076"/>
          <ac:picMkLst>
            <pc:docMk/>
            <pc:sldMk cId="3420420640" sldId="383"/>
            <ac:picMk id="10" creationId="{E7556B6F-9CBD-F209-9DB7-1B86CB762CE4}"/>
          </ac:picMkLst>
        </pc:picChg>
      </pc:sldChg>
      <pc:sldChg chg="del">
        <pc:chgData name="Sa, Tatiana" userId="1a32e202-760a-4464-8f60-ae03a39d52e2" providerId="ADAL" clId="{17B392D1-1368-4CDB-8A11-1E2BA401E610}" dt="2025-02-17T17:06:19.677" v="3" actId="47"/>
        <pc:sldMkLst>
          <pc:docMk/>
          <pc:sldMk cId="1144454396" sldId="384"/>
        </pc:sldMkLst>
      </pc:sldChg>
      <pc:sldChg chg="addSp delSp modSp new mod modClrScheme chgLayout modNotesTx">
        <pc:chgData name="Sa, Tatiana" userId="1a32e202-760a-4464-8f60-ae03a39d52e2" providerId="ADAL" clId="{17B392D1-1368-4CDB-8A11-1E2BA401E610}" dt="2025-02-18T18:54:48.940" v="3742" actId="15"/>
        <pc:sldMkLst>
          <pc:docMk/>
          <pc:sldMk cId="2135449383" sldId="384"/>
        </pc:sldMkLst>
        <pc:spChg chg="mod ord">
          <ac:chgData name="Sa, Tatiana" userId="1a32e202-760a-4464-8f60-ae03a39d52e2" providerId="ADAL" clId="{17B392D1-1368-4CDB-8A11-1E2BA401E610}" dt="2025-02-18T14:19:51.244" v="494" actId="700"/>
          <ac:spMkLst>
            <pc:docMk/>
            <pc:sldMk cId="2135449383" sldId="384"/>
            <ac:spMk id="2" creationId="{EF46B0D9-84E3-6BEE-08C8-4621FD805139}"/>
          </ac:spMkLst>
        </pc:spChg>
        <pc:spChg chg="mod ord">
          <ac:chgData name="Sa, Tatiana" userId="1a32e202-760a-4464-8f60-ae03a39d52e2" providerId="ADAL" clId="{17B392D1-1368-4CDB-8A11-1E2BA401E610}" dt="2025-02-18T14:19:51.244" v="494" actId="700"/>
          <ac:spMkLst>
            <pc:docMk/>
            <pc:sldMk cId="2135449383" sldId="384"/>
            <ac:spMk id="3" creationId="{2463A61E-5476-560F-F2A6-DF44C5E89171}"/>
          </ac:spMkLst>
        </pc:spChg>
        <pc:spChg chg="mod ord">
          <ac:chgData name="Sa, Tatiana" userId="1a32e202-760a-4464-8f60-ae03a39d52e2" providerId="ADAL" clId="{17B392D1-1368-4CDB-8A11-1E2BA401E610}" dt="2025-02-18T13:54:03.340" v="340" actId="700"/>
          <ac:spMkLst>
            <pc:docMk/>
            <pc:sldMk cId="2135449383" sldId="384"/>
            <ac:spMk id="4" creationId="{B8FEECC4-9AA4-829E-BBEE-4BE2B4B74685}"/>
          </ac:spMkLst>
        </pc:spChg>
        <pc:spChg chg="add mod ord">
          <ac:chgData name="Sa, Tatiana" userId="1a32e202-760a-4464-8f60-ae03a39d52e2" providerId="ADAL" clId="{17B392D1-1368-4CDB-8A11-1E2BA401E610}" dt="2025-02-18T18:54:48.940" v="3742" actId="15"/>
          <ac:spMkLst>
            <pc:docMk/>
            <pc:sldMk cId="2135449383" sldId="384"/>
            <ac:spMk id="5" creationId="{ED31F197-98BD-729D-3C51-8A4AF63DC44B}"/>
          </ac:spMkLst>
        </pc:spChg>
        <pc:spChg chg="add mod">
          <ac:chgData name="Sa, Tatiana" userId="1a32e202-760a-4464-8f60-ae03a39d52e2" providerId="ADAL" clId="{17B392D1-1368-4CDB-8A11-1E2BA401E610}" dt="2025-02-18T14:28:25.274" v="868" actId="1076"/>
          <ac:spMkLst>
            <pc:docMk/>
            <pc:sldMk cId="2135449383" sldId="384"/>
            <ac:spMk id="6" creationId="{4AFB2647-F970-8294-8938-1F4B86509C4E}"/>
          </ac:spMkLst>
        </pc:spChg>
        <pc:spChg chg="add mod">
          <ac:chgData name="Sa, Tatiana" userId="1a32e202-760a-4464-8f60-ae03a39d52e2" providerId="ADAL" clId="{17B392D1-1368-4CDB-8A11-1E2BA401E610}" dt="2025-02-18T14:51:21.187" v="907" actId="20577"/>
          <ac:spMkLst>
            <pc:docMk/>
            <pc:sldMk cId="2135449383" sldId="384"/>
            <ac:spMk id="7" creationId="{F2D500C6-856B-CB7D-56D9-8F4F424A1384}"/>
          </ac:spMkLst>
        </pc:spChg>
        <pc:spChg chg="add del mod">
          <ac:chgData name="Sa, Tatiana" userId="1a32e202-760a-4464-8f60-ae03a39d52e2" providerId="ADAL" clId="{17B392D1-1368-4CDB-8A11-1E2BA401E610}" dt="2025-02-18T14:51:43.405" v="909" actId="478"/>
          <ac:spMkLst>
            <pc:docMk/>
            <pc:sldMk cId="2135449383" sldId="384"/>
            <ac:spMk id="8" creationId="{AA640CC7-9CAC-6000-7DAD-0C7E103D0BF9}"/>
          </ac:spMkLst>
        </pc:spChg>
        <pc:spChg chg="add mod">
          <ac:chgData name="Sa, Tatiana" userId="1a32e202-760a-4464-8f60-ae03a39d52e2" providerId="ADAL" clId="{17B392D1-1368-4CDB-8A11-1E2BA401E610}" dt="2025-02-18T14:51:52.297" v="911" actId="1076"/>
          <ac:spMkLst>
            <pc:docMk/>
            <pc:sldMk cId="2135449383" sldId="384"/>
            <ac:spMk id="9" creationId="{1D6D36F8-3955-6B8C-BEE4-68103827CD4C}"/>
          </ac:spMkLst>
        </pc:spChg>
        <pc:spChg chg="add del mod">
          <ac:chgData name="Sa, Tatiana" userId="1a32e202-760a-4464-8f60-ae03a39d52e2" providerId="ADAL" clId="{17B392D1-1368-4CDB-8A11-1E2BA401E610}" dt="2025-02-18T14:51:52.297" v="911" actId="1076"/>
          <ac:spMkLst>
            <pc:docMk/>
            <pc:sldMk cId="2135449383" sldId="384"/>
            <ac:spMk id="10" creationId="{4897F2D2-D49D-38D4-CB9A-ED21BC117664}"/>
          </ac:spMkLst>
        </pc:spChg>
        <pc:spChg chg="add mod">
          <ac:chgData name="Sa, Tatiana" userId="1a32e202-760a-4464-8f60-ae03a39d52e2" providerId="ADAL" clId="{17B392D1-1368-4CDB-8A11-1E2BA401E610}" dt="2025-02-18T14:51:52.297" v="911" actId="1076"/>
          <ac:spMkLst>
            <pc:docMk/>
            <pc:sldMk cId="2135449383" sldId="384"/>
            <ac:spMk id="11" creationId="{2BB00CE5-FDF2-C048-0FB3-B9DB8A0FE828}"/>
          </ac:spMkLst>
        </pc:spChg>
        <pc:spChg chg="add mod">
          <ac:chgData name="Sa, Tatiana" userId="1a32e202-760a-4464-8f60-ae03a39d52e2" providerId="ADAL" clId="{17B392D1-1368-4CDB-8A11-1E2BA401E610}" dt="2025-02-18T14:51:52.297" v="911" actId="1076"/>
          <ac:spMkLst>
            <pc:docMk/>
            <pc:sldMk cId="2135449383" sldId="384"/>
            <ac:spMk id="12" creationId="{C697836D-4787-F155-67A3-286FE5208B43}"/>
          </ac:spMkLst>
        </pc:spChg>
        <pc:spChg chg="add mod">
          <ac:chgData name="Sa, Tatiana" userId="1a32e202-760a-4464-8f60-ae03a39d52e2" providerId="ADAL" clId="{17B392D1-1368-4CDB-8A11-1E2BA401E610}" dt="2025-02-18T14:51:52.297" v="911" actId="1076"/>
          <ac:spMkLst>
            <pc:docMk/>
            <pc:sldMk cId="2135449383" sldId="384"/>
            <ac:spMk id="13" creationId="{8CF46DA6-777E-2A03-592D-3D3D132A0381}"/>
          </ac:spMkLst>
        </pc:spChg>
        <pc:spChg chg="add mod">
          <ac:chgData name="Sa, Tatiana" userId="1a32e202-760a-4464-8f60-ae03a39d52e2" providerId="ADAL" clId="{17B392D1-1368-4CDB-8A11-1E2BA401E610}" dt="2025-02-18T14:51:52.297" v="911" actId="1076"/>
          <ac:spMkLst>
            <pc:docMk/>
            <pc:sldMk cId="2135449383" sldId="384"/>
            <ac:spMk id="14" creationId="{15DF095C-E459-AB37-77FE-F8B7E20AD234}"/>
          </ac:spMkLst>
        </pc:spChg>
        <pc:spChg chg="add mod">
          <ac:chgData name="Sa, Tatiana" userId="1a32e202-760a-4464-8f60-ae03a39d52e2" providerId="ADAL" clId="{17B392D1-1368-4CDB-8A11-1E2BA401E610}" dt="2025-02-18T14:51:52.297" v="911" actId="1076"/>
          <ac:spMkLst>
            <pc:docMk/>
            <pc:sldMk cId="2135449383" sldId="384"/>
            <ac:spMk id="15" creationId="{66F3C1A9-7532-4462-6125-EA7DE7FDB6D2}"/>
          </ac:spMkLst>
        </pc:spChg>
        <pc:spChg chg="add mod">
          <ac:chgData name="Sa, Tatiana" userId="1a32e202-760a-4464-8f60-ae03a39d52e2" providerId="ADAL" clId="{17B392D1-1368-4CDB-8A11-1E2BA401E610}" dt="2025-02-18T14:51:52.297" v="911" actId="1076"/>
          <ac:spMkLst>
            <pc:docMk/>
            <pc:sldMk cId="2135449383" sldId="384"/>
            <ac:spMk id="16" creationId="{FEF0447E-FDD7-DAEE-5B2B-78190FAA8CD2}"/>
          </ac:spMkLst>
        </pc:spChg>
        <pc:spChg chg="add del mod">
          <ac:chgData name="Sa, Tatiana" userId="1a32e202-760a-4464-8f60-ae03a39d52e2" providerId="ADAL" clId="{17B392D1-1368-4CDB-8A11-1E2BA401E610}" dt="2025-02-18T14:51:52.297" v="911" actId="1076"/>
          <ac:spMkLst>
            <pc:docMk/>
            <pc:sldMk cId="2135449383" sldId="384"/>
            <ac:spMk id="17" creationId="{16B158B1-42FD-8BB7-FD62-475B3C01E40D}"/>
          </ac:spMkLst>
        </pc:spChg>
        <pc:spChg chg="add del mod">
          <ac:chgData name="Sa, Tatiana" userId="1a32e202-760a-4464-8f60-ae03a39d52e2" providerId="ADAL" clId="{17B392D1-1368-4CDB-8A11-1E2BA401E610}" dt="2025-02-18T14:19:22.094" v="486" actId="478"/>
          <ac:spMkLst>
            <pc:docMk/>
            <pc:sldMk cId="2135449383" sldId="384"/>
            <ac:spMk id="18" creationId="{58CD7437-5494-6B97-77C9-BA7C147DA94E}"/>
          </ac:spMkLst>
        </pc:spChg>
        <pc:spChg chg="add del mod">
          <ac:chgData name="Sa, Tatiana" userId="1a32e202-760a-4464-8f60-ae03a39d52e2" providerId="ADAL" clId="{17B392D1-1368-4CDB-8A11-1E2BA401E610}" dt="2025-02-18T14:19:22.406" v="487" actId="478"/>
          <ac:spMkLst>
            <pc:docMk/>
            <pc:sldMk cId="2135449383" sldId="384"/>
            <ac:spMk id="19" creationId="{FCCD3600-C6CC-1CEE-C726-9DFD6DB92632}"/>
          </ac:spMkLst>
        </pc:spChg>
        <pc:spChg chg="add del mod">
          <ac:chgData name="Sa, Tatiana" userId="1a32e202-760a-4464-8f60-ae03a39d52e2" providerId="ADAL" clId="{17B392D1-1368-4CDB-8A11-1E2BA401E610}" dt="2025-02-18T14:19:22.702" v="488" actId="478"/>
          <ac:spMkLst>
            <pc:docMk/>
            <pc:sldMk cId="2135449383" sldId="384"/>
            <ac:spMk id="20" creationId="{ED50AD31-9CDD-415A-15CD-6F8225EDBA92}"/>
          </ac:spMkLst>
        </pc:spChg>
        <pc:spChg chg="add del mod">
          <ac:chgData name="Sa, Tatiana" userId="1a32e202-760a-4464-8f60-ae03a39d52e2" providerId="ADAL" clId="{17B392D1-1368-4CDB-8A11-1E2BA401E610}" dt="2025-02-18T14:19:23.997" v="490" actId="478"/>
          <ac:spMkLst>
            <pc:docMk/>
            <pc:sldMk cId="2135449383" sldId="384"/>
            <ac:spMk id="21" creationId="{45EFE195-1D96-A209-FFA4-6424C814F58C}"/>
          </ac:spMkLst>
        </pc:spChg>
        <pc:spChg chg="add del mod">
          <ac:chgData name="Sa, Tatiana" userId="1a32e202-760a-4464-8f60-ae03a39d52e2" providerId="ADAL" clId="{17B392D1-1368-4CDB-8A11-1E2BA401E610}" dt="2025-02-18T14:19:23.614" v="489" actId="478"/>
          <ac:spMkLst>
            <pc:docMk/>
            <pc:sldMk cId="2135449383" sldId="384"/>
            <ac:spMk id="22" creationId="{09BF7BA6-DBBD-B8C4-F3DA-E5959AE8CE93}"/>
          </ac:spMkLst>
        </pc:spChg>
        <pc:spChg chg="add del mod ord">
          <ac:chgData name="Sa, Tatiana" userId="1a32e202-760a-4464-8f60-ae03a39d52e2" providerId="ADAL" clId="{17B392D1-1368-4CDB-8A11-1E2BA401E610}" dt="2025-02-18T14:19:51.244" v="494" actId="700"/>
          <ac:spMkLst>
            <pc:docMk/>
            <pc:sldMk cId="2135449383" sldId="384"/>
            <ac:spMk id="23" creationId="{C31F4B8C-DE58-C210-EC52-80B4160A8064}"/>
          </ac:spMkLst>
        </pc:spChg>
        <pc:spChg chg="add mod ord">
          <ac:chgData name="Sa, Tatiana" userId="1a32e202-760a-4464-8f60-ae03a39d52e2" providerId="ADAL" clId="{17B392D1-1368-4CDB-8A11-1E2BA401E610}" dt="2025-02-18T14:28:13.950" v="865" actId="1076"/>
          <ac:spMkLst>
            <pc:docMk/>
            <pc:sldMk cId="2135449383" sldId="384"/>
            <ac:spMk id="24" creationId="{AA7414E9-CA31-4F8A-57F3-FF6B7B50C051}"/>
          </ac:spMkLst>
        </pc:spChg>
        <pc:spChg chg="add del mod ord">
          <ac:chgData name="Sa, Tatiana" userId="1a32e202-760a-4464-8f60-ae03a39d52e2" providerId="ADAL" clId="{17B392D1-1368-4CDB-8A11-1E2BA401E610}" dt="2025-02-18T14:20:04.021" v="497" actId="478"/>
          <ac:spMkLst>
            <pc:docMk/>
            <pc:sldMk cId="2135449383" sldId="384"/>
            <ac:spMk id="25" creationId="{31F90747-3076-1419-D559-22A87BC25FDC}"/>
          </ac:spMkLst>
        </pc:spChg>
        <pc:spChg chg="add mod ord">
          <ac:chgData name="Sa, Tatiana" userId="1a32e202-760a-4464-8f60-ae03a39d52e2" providerId="ADAL" clId="{17B392D1-1368-4CDB-8A11-1E2BA401E610}" dt="2025-02-18T14:28:10.076" v="864" actId="404"/>
          <ac:spMkLst>
            <pc:docMk/>
            <pc:sldMk cId="2135449383" sldId="384"/>
            <ac:spMk id="26" creationId="{AAD3A0F5-4E6D-9C50-48A4-292DB1534A41}"/>
          </ac:spMkLst>
        </pc:spChg>
        <pc:spChg chg="add mod">
          <ac:chgData name="Sa, Tatiana" userId="1a32e202-760a-4464-8f60-ae03a39d52e2" providerId="ADAL" clId="{17B392D1-1368-4CDB-8A11-1E2BA401E610}" dt="2025-02-18T14:28:30.248" v="870" actId="1076"/>
          <ac:spMkLst>
            <pc:docMk/>
            <pc:sldMk cId="2135449383" sldId="384"/>
            <ac:spMk id="28" creationId="{844F0144-30A6-3F4D-DDD7-B45524570496}"/>
          </ac:spMkLst>
        </pc:spChg>
        <pc:spChg chg="add mod">
          <ac:chgData name="Sa, Tatiana" userId="1a32e202-760a-4464-8f60-ae03a39d52e2" providerId="ADAL" clId="{17B392D1-1368-4CDB-8A11-1E2BA401E610}" dt="2025-02-18T14:51:52.297" v="911" actId="1076"/>
          <ac:spMkLst>
            <pc:docMk/>
            <pc:sldMk cId="2135449383" sldId="384"/>
            <ac:spMk id="29" creationId="{1FE47A44-2177-D69F-FBBA-3BE2A036347F}"/>
          </ac:spMkLst>
        </pc:spChg>
        <pc:spChg chg="del">
          <ac:chgData name="Sa, Tatiana" userId="1a32e202-760a-4464-8f60-ae03a39d52e2" providerId="ADAL" clId="{17B392D1-1368-4CDB-8A11-1E2BA401E610}" dt="2025-02-18T18:54:39.122" v="3727" actId="478"/>
          <ac:spMkLst>
            <pc:docMk/>
            <pc:sldMk cId="2135449383" sldId="384"/>
            <ac:spMk id="30" creationId="{2472183B-C5FD-9797-6729-2FED8EDE9EFE}"/>
          </ac:spMkLst>
        </pc:spChg>
      </pc:sldChg>
      <pc:sldChg chg="addSp new del mod">
        <pc:chgData name="Sa, Tatiana" userId="1a32e202-760a-4464-8f60-ae03a39d52e2" providerId="ADAL" clId="{17B392D1-1368-4CDB-8A11-1E2BA401E610}" dt="2025-02-18T19:44:01.101" v="4132" actId="47"/>
        <pc:sldMkLst>
          <pc:docMk/>
          <pc:sldMk cId="2869085944" sldId="385"/>
        </pc:sldMkLst>
        <pc:spChg chg="add">
          <ac:chgData name="Sa, Tatiana" userId="1a32e202-760a-4464-8f60-ae03a39d52e2" providerId="ADAL" clId="{17B392D1-1368-4CDB-8A11-1E2BA401E610}" dt="2025-02-18T13:46:21.130" v="316" actId="22"/>
          <ac:spMkLst>
            <pc:docMk/>
            <pc:sldMk cId="2869085944" sldId="385"/>
            <ac:spMk id="6" creationId="{62010C90-5817-0C31-E712-75F5CAF66C75}"/>
          </ac:spMkLst>
        </pc:spChg>
      </pc:sldChg>
      <pc:sldChg chg="modSp new mod modNotesTx">
        <pc:chgData name="Sa, Tatiana" userId="1a32e202-760a-4464-8f60-ae03a39d52e2" providerId="ADAL" clId="{17B392D1-1368-4CDB-8A11-1E2BA401E610}" dt="2025-02-18T14:05:00.885" v="413" actId="20577"/>
        <pc:sldMkLst>
          <pc:docMk/>
          <pc:sldMk cId="141605081" sldId="386"/>
        </pc:sldMkLst>
        <pc:spChg chg="mod">
          <ac:chgData name="Sa, Tatiana" userId="1a32e202-760a-4464-8f60-ae03a39d52e2" providerId="ADAL" clId="{17B392D1-1368-4CDB-8A11-1E2BA401E610}" dt="2025-02-18T14:02:34.998" v="403"/>
          <ac:spMkLst>
            <pc:docMk/>
            <pc:sldMk cId="141605081" sldId="386"/>
            <ac:spMk id="3" creationId="{B43715FC-1251-2B4E-3E99-6528DC3CF397}"/>
          </ac:spMkLst>
        </pc:spChg>
        <pc:spChg chg="mod">
          <ac:chgData name="Sa, Tatiana" userId="1a32e202-760a-4464-8f60-ae03a39d52e2" providerId="ADAL" clId="{17B392D1-1368-4CDB-8A11-1E2BA401E610}" dt="2025-02-18T14:05:00.885" v="413" actId="20577"/>
          <ac:spMkLst>
            <pc:docMk/>
            <pc:sldMk cId="141605081" sldId="386"/>
            <ac:spMk id="4" creationId="{1FCD819E-CBAC-C330-0F15-17F26C2743CC}"/>
          </ac:spMkLst>
        </pc:spChg>
      </pc:sldChg>
      <pc:sldChg chg="addSp modSp new mod modClrScheme chgLayout">
        <pc:chgData name="Sa, Tatiana" userId="1a32e202-760a-4464-8f60-ae03a39d52e2" providerId="ADAL" clId="{17B392D1-1368-4CDB-8A11-1E2BA401E610}" dt="2025-02-18T19:34:04.271" v="3818" actId="20577"/>
        <pc:sldMkLst>
          <pc:docMk/>
          <pc:sldMk cId="2212387689" sldId="387"/>
        </pc:sldMkLst>
        <pc:spChg chg="mod ord">
          <ac:chgData name="Sa, Tatiana" userId="1a32e202-760a-4464-8f60-ae03a39d52e2" providerId="ADAL" clId="{17B392D1-1368-4CDB-8A11-1E2BA401E610}" dt="2025-02-18T19:33:59.693" v="3799" actId="700"/>
          <ac:spMkLst>
            <pc:docMk/>
            <pc:sldMk cId="2212387689" sldId="387"/>
            <ac:spMk id="2" creationId="{D6B1F290-E38D-A22F-76CE-8EABD4260097}"/>
          </ac:spMkLst>
        </pc:spChg>
        <pc:spChg chg="add mod ord">
          <ac:chgData name="Sa, Tatiana" userId="1a32e202-760a-4464-8f60-ae03a39d52e2" providerId="ADAL" clId="{17B392D1-1368-4CDB-8A11-1E2BA401E610}" dt="2025-02-18T19:34:04.271" v="3818" actId="20577"/>
          <ac:spMkLst>
            <pc:docMk/>
            <pc:sldMk cId="2212387689" sldId="387"/>
            <ac:spMk id="3" creationId="{55C93AA1-B624-D200-45B0-0FB5A77A0FBF}"/>
          </ac:spMkLst>
        </pc:spChg>
        <pc:picChg chg="add mod">
          <ac:chgData name="Sa, Tatiana" userId="1a32e202-760a-4464-8f60-ae03a39d52e2" providerId="ADAL" clId="{17B392D1-1368-4CDB-8A11-1E2BA401E610}" dt="2025-02-18T19:33:56.867" v="3798" actId="14100"/>
          <ac:picMkLst>
            <pc:docMk/>
            <pc:sldMk cId="2212387689" sldId="387"/>
            <ac:picMk id="4" creationId="{564FC992-F17F-0FC1-19DB-96B8B4145E3F}"/>
          </ac:picMkLst>
        </pc:picChg>
      </pc:sldChg>
      <pc:sldChg chg="modSp new mod modNotesTx">
        <pc:chgData name="Sa, Tatiana" userId="1a32e202-760a-4464-8f60-ae03a39d52e2" providerId="ADAL" clId="{17B392D1-1368-4CDB-8A11-1E2BA401E610}" dt="2025-02-18T15:43:36.907" v="1126" actId="403"/>
        <pc:sldMkLst>
          <pc:docMk/>
          <pc:sldMk cId="3504191371" sldId="388"/>
        </pc:sldMkLst>
        <pc:spChg chg="mod">
          <ac:chgData name="Sa, Tatiana" userId="1a32e202-760a-4464-8f60-ae03a39d52e2" providerId="ADAL" clId="{17B392D1-1368-4CDB-8A11-1E2BA401E610}" dt="2025-02-18T15:42:24.758" v="1123" actId="20577"/>
          <ac:spMkLst>
            <pc:docMk/>
            <pc:sldMk cId="3504191371" sldId="388"/>
            <ac:spMk id="3" creationId="{2470659D-8AFA-962C-C237-BA28DD156C35}"/>
          </ac:spMkLst>
        </pc:spChg>
        <pc:spChg chg="mod">
          <ac:chgData name="Sa, Tatiana" userId="1a32e202-760a-4464-8f60-ae03a39d52e2" providerId="ADAL" clId="{17B392D1-1368-4CDB-8A11-1E2BA401E610}" dt="2025-02-18T15:35:02.436" v="1105" actId="115"/>
          <ac:spMkLst>
            <pc:docMk/>
            <pc:sldMk cId="3504191371" sldId="388"/>
            <ac:spMk id="4" creationId="{AFBE2BD1-710B-25DE-7348-E24A49D84655}"/>
          </ac:spMkLst>
        </pc:spChg>
        <pc:spChg chg="mod">
          <ac:chgData name="Sa, Tatiana" userId="1a32e202-760a-4464-8f60-ae03a39d52e2" providerId="ADAL" clId="{17B392D1-1368-4CDB-8A11-1E2BA401E610}" dt="2025-02-18T15:43:36.907" v="1126" actId="403"/>
          <ac:spMkLst>
            <pc:docMk/>
            <pc:sldMk cId="3504191371" sldId="388"/>
            <ac:spMk id="5" creationId="{02CAC44D-AB93-417D-A0B2-BA4E9D48EE01}"/>
          </ac:spMkLst>
        </pc:spChg>
      </pc:sldChg>
      <pc:sldChg chg="new del">
        <pc:chgData name="Sa, Tatiana" userId="1a32e202-760a-4464-8f60-ae03a39d52e2" providerId="ADAL" clId="{17B392D1-1368-4CDB-8A11-1E2BA401E610}" dt="2025-02-18T15:36:43.367" v="1107" actId="680"/>
        <pc:sldMkLst>
          <pc:docMk/>
          <pc:sldMk cId="2466988445" sldId="389"/>
        </pc:sldMkLst>
      </pc:sldChg>
      <pc:sldChg chg="modSp new del mod">
        <pc:chgData name="Sa, Tatiana" userId="1a32e202-760a-4464-8f60-ae03a39d52e2" providerId="ADAL" clId="{17B392D1-1368-4CDB-8A11-1E2BA401E610}" dt="2025-02-18T19:43:45.330" v="4131" actId="47"/>
        <pc:sldMkLst>
          <pc:docMk/>
          <pc:sldMk cId="3490770979" sldId="389"/>
        </pc:sldMkLst>
        <pc:spChg chg="mod">
          <ac:chgData name="Sa, Tatiana" userId="1a32e202-760a-4464-8f60-ae03a39d52e2" providerId="ADAL" clId="{17B392D1-1368-4CDB-8A11-1E2BA401E610}" dt="2025-02-18T18:23:48.769" v="3662"/>
          <ac:spMkLst>
            <pc:docMk/>
            <pc:sldMk cId="3490770979" sldId="389"/>
            <ac:spMk id="3" creationId="{E6834322-A94B-52DE-809E-D3DC2D677D11}"/>
          </ac:spMkLst>
        </pc:spChg>
      </pc:sldChg>
      <pc:sldChg chg="add del">
        <pc:chgData name="Sa, Tatiana" userId="1a32e202-760a-4464-8f60-ae03a39d52e2" providerId="ADAL" clId="{17B392D1-1368-4CDB-8A11-1E2BA401E610}" dt="2025-02-18T19:44:01.101" v="4132" actId="47"/>
        <pc:sldMkLst>
          <pc:docMk/>
          <pc:sldMk cId="1933900710" sldId="450"/>
        </pc:sldMkLst>
      </pc:sldChg>
      <pc:sldChg chg="add del">
        <pc:chgData name="Sa, Tatiana" userId="1a32e202-760a-4464-8f60-ae03a39d52e2" providerId="ADAL" clId="{17B392D1-1368-4CDB-8A11-1E2BA401E610}" dt="2025-02-18T19:44:01.101" v="4132" actId="47"/>
        <pc:sldMkLst>
          <pc:docMk/>
          <pc:sldMk cId="1382101651" sldId="451"/>
        </pc:sldMkLst>
      </pc:sldChg>
      <pc:sldChg chg="modSp add del mod">
        <pc:chgData name="Sa, Tatiana" userId="1a32e202-760a-4464-8f60-ae03a39d52e2" providerId="ADAL" clId="{17B392D1-1368-4CDB-8A11-1E2BA401E610}" dt="2025-02-18T18:43:55.869" v="3726" actId="47"/>
        <pc:sldMkLst>
          <pc:docMk/>
          <pc:sldMk cId="1909098647" sldId="466"/>
        </pc:sldMkLst>
        <pc:spChg chg="mod">
          <ac:chgData name="Sa, Tatiana" userId="1a32e202-760a-4464-8f60-ae03a39d52e2" providerId="ADAL" clId="{17B392D1-1368-4CDB-8A11-1E2BA401E610}" dt="2025-02-18T18:13:36.214" v="3648" actId="20577"/>
          <ac:spMkLst>
            <pc:docMk/>
            <pc:sldMk cId="1909098647" sldId="466"/>
            <ac:spMk id="10" creationId="{B6A481D7-344D-4EBF-9EFB-1A9846991926}"/>
          </ac:spMkLst>
        </pc:spChg>
      </pc:sldChg>
      <pc:sldChg chg="new del">
        <pc:chgData name="Sa, Tatiana" userId="1a32e202-760a-4464-8f60-ae03a39d52e2" providerId="ADAL" clId="{17B392D1-1368-4CDB-8A11-1E2BA401E610}" dt="2025-02-18T15:52:33.592" v="1128" actId="680"/>
        <pc:sldMkLst>
          <pc:docMk/>
          <pc:sldMk cId="49170585" sldId="467"/>
        </pc:sldMkLst>
      </pc:sldChg>
      <pc:sldChg chg="addSp delSp modSp new del mod modClrScheme chgLayout modNotesTx">
        <pc:chgData name="Sa, Tatiana" userId="1a32e202-760a-4464-8f60-ae03a39d52e2" providerId="ADAL" clId="{17B392D1-1368-4CDB-8A11-1E2BA401E610}" dt="2025-02-18T17:12:29.672" v="2616" actId="47"/>
        <pc:sldMkLst>
          <pc:docMk/>
          <pc:sldMk cId="1139531811" sldId="467"/>
        </pc:sldMkLst>
        <pc:spChg chg="mod ord">
          <ac:chgData name="Sa, Tatiana" userId="1a32e202-760a-4464-8f60-ae03a39d52e2" providerId="ADAL" clId="{17B392D1-1368-4CDB-8A11-1E2BA401E610}" dt="2025-02-18T16:00:08.519" v="1260" actId="113"/>
          <ac:spMkLst>
            <pc:docMk/>
            <pc:sldMk cId="1139531811" sldId="467"/>
            <ac:spMk id="2" creationId="{3969583B-35A5-FE4B-C7DB-E0FC1FADEC9E}"/>
          </ac:spMkLst>
        </pc:spChg>
        <pc:spChg chg="del mod ord">
          <ac:chgData name="Sa, Tatiana" userId="1a32e202-760a-4464-8f60-ae03a39d52e2" providerId="ADAL" clId="{17B392D1-1368-4CDB-8A11-1E2BA401E610}" dt="2025-02-18T15:55:11.810" v="1134" actId="700"/>
          <ac:spMkLst>
            <pc:docMk/>
            <pc:sldMk cId="1139531811" sldId="467"/>
            <ac:spMk id="3" creationId="{2E60D3D6-A859-DC94-9172-F9ABD3153E8E}"/>
          </ac:spMkLst>
        </pc:spChg>
        <pc:spChg chg="mod ord">
          <ac:chgData name="Sa, Tatiana" userId="1a32e202-760a-4464-8f60-ae03a39d52e2" providerId="ADAL" clId="{17B392D1-1368-4CDB-8A11-1E2BA401E610}" dt="2025-02-18T15:55:11.810" v="1134" actId="700"/>
          <ac:spMkLst>
            <pc:docMk/>
            <pc:sldMk cId="1139531811" sldId="467"/>
            <ac:spMk id="4" creationId="{3032BD77-3A95-2AD7-870C-AFD74BEB0D38}"/>
          </ac:spMkLst>
        </pc:spChg>
        <pc:spChg chg="mod ord">
          <ac:chgData name="Sa, Tatiana" userId="1a32e202-760a-4464-8f60-ae03a39d52e2" providerId="ADAL" clId="{17B392D1-1368-4CDB-8A11-1E2BA401E610}" dt="2025-02-18T16:03:29.097" v="1299"/>
          <ac:spMkLst>
            <pc:docMk/>
            <pc:sldMk cId="1139531811" sldId="467"/>
            <ac:spMk id="5" creationId="{A0A31DA1-5CBD-E24E-0BC5-4E473EBA8478}"/>
          </ac:spMkLst>
        </pc:spChg>
        <pc:spChg chg="mod ord">
          <ac:chgData name="Sa, Tatiana" userId="1a32e202-760a-4464-8f60-ae03a39d52e2" providerId="ADAL" clId="{17B392D1-1368-4CDB-8A11-1E2BA401E610}" dt="2025-02-18T15:55:11.810" v="1134" actId="700"/>
          <ac:spMkLst>
            <pc:docMk/>
            <pc:sldMk cId="1139531811" sldId="467"/>
            <ac:spMk id="6" creationId="{6C9FE9BD-7F9F-5733-EE08-BC309642EFA5}"/>
          </ac:spMkLst>
        </pc:spChg>
        <pc:spChg chg="add mod ord">
          <ac:chgData name="Sa, Tatiana" userId="1a32e202-760a-4464-8f60-ae03a39d52e2" providerId="ADAL" clId="{17B392D1-1368-4CDB-8A11-1E2BA401E610}" dt="2025-02-18T15:56:16.500" v="1224"/>
          <ac:spMkLst>
            <pc:docMk/>
            <pc:sldMk cId="1139531811" sldId="467"/>
            <ac:spMk id="7" creationId="{4543040E-5813-A34B-77D7-45DB33C05793}"/>
          </ac:spMkLst>
        </pc:spChg>
        <pc:spChg chg="add mod ord">
          <ac:chgData name="Sa, Tatiana" userId="1a32e202-760a-4464-8f60-ae03a39d52e2" providerId="ADAL" clId="{17B392D1-1368-4CDB-8A11-1E2BA401E610}" dt="2025-02-18T16:03:19.805" v="1295" actId="20577"/>
          <ac:spMkLst>
            <pc:docMk/>
            <pc:sldMk cId="1139531811" sldId="467"/>
            <ac:spMk id="8" creationId="{D9DDF8A9-B58B-3D91-CD1F-925D6FDE2656}"/>
          </ac:spMkLst>
        </pc:spChg>
        <pc:spChg chg="add mod ord">
          <ac:chgData name="Sa, Tatiana" userId="1a32e202-760a-4464-8f60-ae03a39d52e2" providerId="ADAL" clId="{17B392D1-1368-4CDB-8A11-1E2BA401E610}" dt="2025-02-18T16:03:16.063" v="1293" actId="14100"/>
          <ac:spMkLst>
            <pc:docMk/>
            <pc:sldMk cId="1139531811" sldId="467"/>
            <ac:spMk id="9" creationId="{C770418C-BB77-C1E1-72DA-53992452ED2D}"/>
          </ac:spMkLst>
        </pc:spChg>
      </pc:sldChg>
      <pc:sldChg chg="modSp new mod">
        <pc:chgData name="Sa, Tatiana" userId="1a32e202-760a-4464-8f60-ae03a39d52e2" providerId="ADAL" clId="{17B392D1-1368-4CDB-8A11-1E2BA401E610}" dt="2025-02-18T18:14:00.968" v="3653" actId="20577"/>
        <pc:sldMkLst>
          <pc:docMk/>
          <pc:sldMk cId="1994345234" sldId="468"/>
        </pc:sldMkLst>
        <pc:spChg chg="mod">
          <ac:chgData name="Sa, Tatiana" userId="1a32e202-760a-4464-8f60-ae03a39d52e2" providerId="ADAL" clId="{17B392D1-1368-4CDB-8A11-1E2BA401E610}" dt="2025-02-18T16:06:22.412" v="1323" actId="20577"/>
          <ac:spMkLst>
            <pc:docMk/>
            <pc:sldMk cId="1994345234" sldId="468"/>
            <ac:spMk id="3" creationId="{AC20A3C6-00C3-B931-5BF1-2F7711B77821}"/>
          </ac:spMkLst>
        </pc:spChg>
        <pc:spChg chg="mod">
          <ac:chgData name="Sa, Tatiana" userId="1a32e202-760a-4464-8f60-ae03a39d52e2" providerId="ADAL" clId="{17B392D1-1368-4CDB-8A11-1E2BA401E610}" dt="2025-02-18T18:14:00.968" v="3653" actId="20577"/>
          <ac:spMkLst>
            <pc:docMk/>
            <pc:sldMk cId="1994345234" sldId="468"/>
            <ac:spMk id="4" creationId="{1443A30A-7239-709B-DD13-92023B0E197A}"/>
          </ac:spMkLst>
        </pc:spChg>
      </pc:sldChg>
      <pc:sldChg chg="addSp delSp modSp new del mod">
        <pc:chgData name="Sa, Tatiana" userId="1a32e202-760a-4464-8f60-ae03a39d52e2" providerId="ADAL" clId="{17B392D1-1368-4CDB-8A11-1E2BA401E610}" dt="2025-02-18T19:44:16.102" v="4133" actId="47"/>
        <pc:sldMkLst>
          <pc:docMk/>
          <pc:sldMk cId="3212910303" sldId="469"/>
        </pc:sldMkLst>
        <pc:spChg chg="mod">
          <ac:chgData name="Sa, Tatiana" userId="1a32e202-760a-4464-8f60-ae03a39d52e2" providerId="ADAL" clId="{17B392D1-1368-4CDB-8A11-1E2BA401E610}" dt="2025-02-18T16:11:56.904" v="1342"/>
          <ac:spMkLst>
            <pc:docMk/>
            <pc:sldMk cId="3212910303" sldId="469"/>
            <ac:spMk id="3" creationId="{358A790B-2406-F494-F287-204A59D0DE75}"/>
          </ac:spMkLst>
        </pc:spChg>
        <pc:spChg chg="del">
          <ac:chgData name="Sa, Tatiana" userId="1a32e202-760a-4464-8f60-ae03a39d52e2" providerId="ADAL" clId="{17B392D1-1368-4CDB-8A11-1E2BA401E610}" dt="2025-02-18T16:11:18.765" v="1337"/>
          <ac:spMkLst>
            <pc:docMk/>
            <pc:sldMk cId="3212910303" sldId="469"/>
            <ac:spMk id="4" creationId="{1D455870-E238-A37B-3F1C-F1400B4572D7}"/>
          </ac:spMkLst>
        </pc:spChg>
        <pc:spChg chg="add del mod">
          <ac:chgData name="Sa, Tatiana" userId="1a32e202-760a-4464-8f60-ae03a39d52e2" providerId="ADAL" clId="{17B392D1-1368-4CDB-8A11-1E2BA401E610}" dt="2025-02-18T16:12:24.505" v="1344"/>
          <ac:spMkLst>
            <pc:docMk/>
            <pc:sldMk cId="3212910303" sldId="469"/>
            <ac:spMk id="9" creationId="{72754195-8801-07A7-5E30-55049864F47B}"/>
          </ac:spMkLst>
        </pc:spChg>
        <pc:graphicFrameChg chg="add mod">
          <ac:chgData name="Sa, Tatiana" userId="1a32e202-760a-4464-8f60-ae03a39d52e2" providerId="ADAL" clId="{17B392D1-1368-4CDB-8A11-1E2BA401E610}" dt="2025-02-18T16:11:48.877" v="1341" actId="207"/>
          <ac:graphicFrameMkLst>
            <pc:docMk/>
            <pc:sldMk cId="3212910303" sldId="469"/>
            <ac:graphicFrameMk id="8" creationId="{837F6648-C96F-8A7B-0098-837EE5813643}"/>
          </ac:graphicFrameMkLst>
        </pc:graphicFrameChg>
      </pc:sldChg>
      <pc:sldChg chg="modSp new mod ord">
        <pc:chgData name="Sa, Tatiana" userId="1a32e202-760a-4464-8f60-ae03a39d52e2" providerId="ADAL" clId="{17B392D1-1368-4CDB-8A11-1E2BA401E610}" dt="2025-02-18T18:38:51.941" v="3725" actId="20577"/>
        <pc:sldMkLst>
          <pc:docMk/>
          <pc:sldMk cId="2559009026" sldId="470"/>
        </pc:sldMkLst>
        <pc:spChg chg="mod">
          <ac:chgData name="Sa, Tatiana" userId="1a32e202-760a-4464-8f60-ae03a39d52e2" providerId="ADAL" clId="{17B392D1-1368-4CDB-8A11-1E2BA401E610}" dt="2025-02-18T16:13:27.053" v="1346"/>
          <ac:spMkLst>
            <pc:docMk/>
            <pc:sldMk cId="2559009026" sldId="470"/>
            <ac:spMk id="3" creationId="{4A7534C5-7496-B5C3-4963-E6252072C1C7}"/>
          </ac:spMkLst>
        </pc:spChg>
        <pc:spChg chg="mod">
          <ac:chgData name="Sa, Tatiana" userId="1a32e202-760a-4464-8f60-ae03a39d52e2" providerId="ADAL" clId="{17B392D1-1368-4CDB-8A11-1E2BA401E610}" dt="2025-02-18T18:38:51.941" v="3725" actId="20577"/>
          <ac:spMkLst>
            <pc:docMk/>
            <pc:sldMk cId="2559009026" sldId="470"/>
            <ac:spMk id="4" creationId="{E10CDD8B-0952-531D-C2BC-5B37980ABF63}"/>
          </ac:spMkLst>
        </pc:spChg>
      </pc:sldChg>
      <pc:sldChg chg="addSp delSp modSp new mod ord modClrScheme chgLayout">
        <pc:chgData name="Sa, Tatiana" userId="1a32e202-760a-4464-8f60-ae03a39d52e2" providerId="ADAL" clId="{17B392D1-1368-4CDB-8A11-1E2BA401E610}" dt="2025-02-18T19:35:02.474" v="3820"/>
        <pc:sldMkLst>
          <pc:docMk/>
          <pc:sldMk cId="3645663515" sldId="471"/>
        </pc:sldMkLst>
        <pc:spChg chg="mod ord">
          <ac:chgData name="Sa, Tatiana" userId="1a32e202-760a-4464-8f60-ae03a39d52e2" providerId="ADAL" clId="{17B392D1-1368-4CDB-8A11-1E2BA401E610}" dt="2025-02-18T17:43:03.783" v="3134" actId="700"/>
          <ac:spMkLst>
            <pc:docMk/>
            <pc:sldMk cId="3645663515" sldId="471"/>
            <ac:spMk id="2" creationId="{35AD7DAA-40C6-11A8-BE4E-512D34DE8A87}"/>
          </ac:spMkLst>
        </pc:spChg>
        <pc:spChg chg="mod ord">
          <ac:chgData name="Sa, Tatiana" userId="1a32e202-760a-4464-8f60-ae03a39d52e2" providerId="ADAL" clId="{17B392D1-1368-4CDB-8A11-1E2BA401E610}" dt="2025-02-18T19:33:50.115" v="3797"/>
          <ac:spMkLst>
            <pc:docMk/>
            <pc:sldMk cId="3645663515" sldId="471"/>
            <ac:spMk id="3" creationId="{15F0C9A5-A395-57D5-DAD2-0033C391D37A}"/>
          </ac:spMkLst>
        </pc:spChg>
        <pc:spChg chg="mod ord">
          <ac:chgData name="Sa, Tatiana" userId="1a32e202-760a-4464-8f60-ae03a39d52e2" providerId="ADAL" clId="{17B392D1-1368-4CDB-8A11-1E2BA401E610}" dt="2025-02-18T18:31:58.150" v="3714" actId="20577"/>
          <ac:spMkLst>
            <pc:docMk/>
            <pc:sldMk cId="3645663515" sldId="471"/>
            <ac:spMk id="4" creationId="{52C8E2D5-73AC-1EBF-6598-5CAF2528CC35}"/>
          </ac:spMkLst>
        </pc:spChg>
        <pc:spChg chg="mod ord">
          <ac:chgData name="Sa, Tatiana" userId="1a32e202-760a-4464-8f60-ae03a39d52e2" providerId="ADAL" clId="{17B392D1-1368-4CDB-8A11-1E2BA401E610}" dt="2025-02-18T17:43:03.783" v="3134" actId="700"/>
          <ac:spMkLst>
            <pc:docMk/>
            <pc:sldMk cId="3645663515" sldId="471"/>
            <ac:spMk id="5" creationId="{38E01CA1-13DF-1DEA-9CD1-C2C6DFCA8126}"/>
          </ac:spMkLst>
        </pc:spChg>
        <pc:spChg chg="add del mod ord">
          <ac:chgData name="Sa, Tatiana" userId="1a32e202-760a-4464-8f60-ae03a39d52e2" providerId="ADAL" clId="{17B392D1-1368-4CDB-8A11-1E2BA401E610}" dt="2025-02-18T17:43:03.783" v="3134" actId="700"/>
          <ac:spMkLst>
            <pc:docMk/>
            <pc:sldMk cId="3645663515" sldId="471"/>
            <ac:spMk id="6" creationId="{5D6EF5F4-B57C-C825-DDAC-1895C5401861}"/>
          </ac:spMkLst>
        </pc:spChg>
        <pc:spChg chg="add del mod ord">
          <ac:chgData name="Sa, Tatiana" userId="1a32e202-760a-4464-8f60-ae03a39d52e2" providerId="ADAL" clId="{17B392D1-1368-4CDB-8A11-1E2BA401E610}" dt="2025-02-18T17:43:03.783" v="3134" actId="700"/>
          <ac:spMkLst>
            <pc:docMk/>
            <pc:sldMk cId="3645663515" sldId="471"/>
            <ac:spMk id="7" creationId="{F6B895EB-0B65-2B62-C5EA-2B1DBB2B94DA}"/>
          </ac:spMkLst>
        </pc:spChg>
        <pc:spChg chg="add del mod ord">
          <ac:chgData name="Sa, Tatiana" userId="1a32e202-760a-4464-8f60-ae03a39d52e2" providerId="ADAL" clId="{17B392D1-1368-4CDB-8A11-1E2BA401E610}" dt="2025-02-18T17:43:03.783" v="3134" actId="700"/>
          <ac:spMkLst>
            <pc:docMk/>
            <pc:sldMk cId="3645663515" sldId="471"/>
            <ac:spMk id="8" creationId="{8062C2CD-DB08-0FA5-3A43-7D4888882C51}"/>
          </ac:spMkLst>
        </pc:spChg>
      </pc:sldChg>
      <pc:sldChg chg="addSp delSp modSp new mod ord modNotesTx">
        <pc:chgData name="Sa, Tatiana" userId="1a32e202-760a-4464-8f60-ae03a39d52e2" providerId="ADAL" clId="{17B392D1-1368-4CDB-8A11-1E2BA401E610}" dt="2025-02-18T17:13:33.387" v="2622"/>
        <pc:sldMkLst>
          <pc:docMk/>
          <pc:sldMk cId="3113318681" sldId="472"/>
        </pc:sldMkLst>
        <pc:spChg chg="mod">
          <ac:chgData name="Sa, Tatiana" userId="1a32e202-760a-4464-8f60-ae03a39d52e2" providerId="ADAL" clId="{17B392D1-1368-4CDB-8A11-1E2BA401E610}" dt="2025-02-18T16:30:06.389" v="1432"/>
          <ac:spMkLst>
            <pc:docMk/>
            <pc:sldMk cId="3113318681" sldId="472"/>
            <ac:spMk id="3" creationId="{9393D64D-FA05-F888-F5F3-8BBCD3322756}"/>
          </ac:spMkLst>
        </pc:spChg>
        <pc:spChg chg="add del">
          <ac:chgData name="Sa, Tatiana" userId="1a32e202-760a-4464-8f60-ae03a39d52e2" providerId="ADAL" clId="{17B392D1-1368-4CDB-8A11-1E2BA401E610}" dt="2025-02-18T16:21:36.145" v="1368"/>
          <ac:spMkLst>
            <pc:docMk/>
            <pc:sldMk cId="3113318681" sldId="472"/>
            <ac:spMk id="4" creationId="{D0746EB7-18F3-2850-37CF-BBE60BA3125D}"/>
          </ac:spMkLst>
        </pc:spChg>
        <pc:spChg chg="mod">
          <ac:chgData name="Sa, Tatiana" userId="1a32e202-760a-4464-8f60-ae03a39d52e2" providerId="ADAL" clId="{17B392D1-1368-4CDB-8A11-1E2BA401E610}" dt="2025-02-18T16:48:19.442" v="1825"/>
          <ac:spMkLst>
            <pc:docMk/>
            <pc:sldMk cId="3113318681" sldId="472"/>
            <ac:spMk id="5" creationId="{53526919-4878-18C2-B16E-C2727ADBA7B8}"/>
          </ac:spMkLst>
        </pc:spChg>
        <pc:spChg chg="add mod">
          <ac:chgData name="Sa, Tatiana" userId="1a32e202-760a-4464-8f60-ae03a39d52e2" providerId="ADAL" clId="{17B392D1-1368-4CDB-8A11-1E2BA401E610}" dt="2025-02-18T16:21:25.798" v="1367"/>
          <ac:spMkLst>
            <pc:docMk/>
            <pc:sldMk cId="3113318681" sldId="472"/>
            <ac:spMk id="6" creationId="{1071AA5A-AF5B-E7E5-798E-2DE0EB4B8026}"/>
          </ac:spMkLst>
        </pc:spChg>
        <pc:spChg chg="add mod">
          <ac:chgData name="Sa, Tatiana" userId="1a32e202-760a-4464-8f60-ae03a39d52e2" providerId="ADAL" clId="{17B392D1-1368-4CDB-8A11-1E2BA401E610}" dt="2025-02-18T16:36:33.773" v="1458" actId="1076"/>
          <ac:spMkLst>
            <pc:docMk/>
            <pc:sldMk cId="3113318681" sldId="472"/>
            <ac:spMk id="9" creationId="{E2E7FAEB-58AC-34C1-C99A-343B2C7F8DB1}"/>
          </ac:spMkLst>
        </pc:spChg>
        <pc:spChg chg="add mod">
          <ac:chgData name="Sa, Tatiana" userId="1a32e202-760a-4464-8f60-ae03a39d52e2" providerId="ADAL" clId="{17B392D1-1368-4CDB-8A11-1E2BA401E610}" dt="2025-02-18T16:37:55.882" v="1494" actId="1076"/>
          <ac:spMkLst>
            <pc:docMk/>
            <pc:sldMk cId="3113318681" sldId="472"/>
            <ac:spMk id="10" creationId="{256A2C4F-7359-9982-3E2D-8F4C25510F7B}"/>
          </ac:spMkLst>
        </pc:spChg>
        <pc:graphicFrameChg chg="add mod modGraphic">
          <ac:chgData name="Sa, Tatiana" userId="1a32e202-760a-4464-8f60-ae03a39d52e2" providerId="ADAL" clId="{17B392D1-1368-4CDB-8A11-1E2BA401E610}" dt="2025-02-18T16:56:10.591" v="2211" actId="20577"/>
          <ac:graphicFrameMkLst>
            <pc:docMk/>
            <pc:sldMk cId="3113318681" sldId="472"/>
            <ac:graphicFrameMk id="7" creationId="{BB441F73-B81D-50AA-8E45-6ECE9F4C0700}"/>
          </ac:graphicFrameMkLst>
        </pc:graphicFrameChg>
      </pc:sldChg>
      <pc:sldChg chg="addSp delSp modSp new mod ord modClrScheme chgLayout">
        <pc:chgData name="Sa, Tatiana" userId="1a32e202-760a-4464-8f60-ae03a39d52e2" providerId="ADAL" clId="{17B392D1-1368-4CDB-8A11-1E2BA401E610}" dt="2025-02-18T19:35:03.778" v="3822"/>
        <pc:sldMkLst>
          <pc:docMk/>
          <pc:sldMk cId="3199308783" sldId="473"/>
        </pc:sldMkLst>
        <pc:spChg chg="mod ord">
          <ac:chgData name="Sa, Tatiana" userId="1a32e202-760a-4464-8f60-ae03a39d52e2" providerId="ADAL" clId="{17B392D1-1368-4CDB-8A11-1E2BA401E610}" dt="2025-02-18T18:00:39.449" v="3520" actId="700"/>
          <ac:spMkLst>
            <pc:docMk/>
            <pc:sldMk cId="3199308783" sldId="473"/>
            <ac:spMk id="2" creationId="{47F10C95-812C-5B16-E728-0149F9079430}"/>
          </ac:spMkLst>
        </pc:spChg>
        <pc:spChg chg="mod ord">
          <ac:chgData name="Sa, Tatiana" userId="1a32e202-760a-4464-8f60-ae03a39d52e2" providerId="ADAL" clId="{17B392D1-1368-4CDB-8A11-1E2BA401E610}" dt="2025-02-18T18:00:39.449" v="3520" actId="700"/>
          <ac:spMkLst>
            <pc:docMk/>
            <pc:sldMk cId="3199308783" sldId="473"/>
            <ac:spMk id="3" creationId="{6BFB6B82-8073-8291-BDE0-098C921E3963}"/>
          </ac:spMkLst>
        </pc:spChg>
        <pc:spChg chg="mod ord">
          <ac:chgData name="Sa, Tatiana" userId="1a32e202-760a-4464-8f60-ae03a39d52e2" providerId="ADAL" clId="{17B392D1-1368-4CDB-8A11-1E2BA401E610}" dt="2025-02-18T18:15:37.751" v="3657" actId="404"/>
          <ac:spMkLst>
            <pc:docMk/>
            <pc:sldMk cId="3199308783" sldId="473"/>
            <ac:spMk id="4" creationId="{7D49DC01-AAE0-5827-E100-AD735A886397}"/>
          </ac:spMkLst>
        </pc:spChg>
        <pc:spChg chg="mod ord">
          <ac:chgData name="Sa, Tatiana" userId="1a32e202-760a-4464-8f60-ae03a39d52e2" providerId="ADAL" clId="{17B392D1-1368-4CDB-8A11-1E2BA401E610}" dt="2025-02-18T18:00:39.449" v="3520" actId="700"/>
          <ac:spMkLst>
            <pc:docMk/>
            <pc:sldMk cId="3199308783" sldId="473"/>
            <ac:spMk id="5" creationId="{EE29B777-D38C-A507-3018-21333819A9FB}"/>
          </ac:spMkLst>
        </pc:spChg>
        <pc:spChg chg="add del mod ord">
          <ac:chgData name="Sa, Tatiana" userId="1a32e202-760a-4464-8f60-ae03a39d52e2" providerId="ADAL" clId="{17B392D1-1368-4CDB-8A11-1E2BA401E610}" dt="2025-02-18T18:00:45.321" v="3525" actId="478"/>
          <ac:spMkLst>
            <pc:docMk/>
            <pc:sldMk cId="3199308783" sldId="473"/>
            <ac:spMk id="6" creationId="{48A125DD-49CD-6F92-BB8D-B998DB3509D5}"/>
          </ac:spMkLst>
        </pc:spChg>
        <pc:spChg chg="add del mod ord">
          <ac:chgData name="Sa, Tatiana" userId="1a32e202-760a-4464-8f60-ae03a39d52e2" providerId="ADAL" clId="{17B392D1-1368-4CDB-8A11-1E2BA401E610}" dt="2025-02-18T18:00:39.449" v="3520" actId="700"/>
          <ac:spMkLst>
            <pc:docMk/>
            <pc:sldMk cId="3199308783" sldId="473"/>
            <ac:spMk id="7" creationId="{C3BA8FA6-261D-FEF9-CB42-1DBFF7704E3F}"/>
          </ac:spMkLst>
        </pc:spChg>
        <pc:spChg chg="add del mod ord">
          <ac:chgData name="Sa, Tatiana" userId="1a32e202-760a-4464-8f60-ae03a39d52e2" providerId="ADAL" clId="{17B392D1-1368-4CDB-8A11-1E2BA401E610}" dt="2025-02-18T18:00:39.449" v="3520" actId="700"/>
          <ac:spMkLst>
            <pc:docMk/>
            <pc:sldMk cId="3199308783" sldId="473"/>
            <ac:spMk id="8" creationId="{408617D0-65E8-7C70-0565-878B02B72700}"/>
          </ac:spMkLst>
        </pc:spChg>
        <pc:spChg chg="add del mod">
          <ac:chgData name="Sa, Tatiana" userId="1a32e202-760a-4464-8f60-ae03a39d52e2" providerId="ADAL" clId="{17B392D1-1368-4CDB-8A11-1E2BA401E610}" dt="2025-02-18T18:03:09.880" v="3578" actId="478"/>
          <ac:spMkLst>
            <pc:docMk/>
            <pc:sldMk cId="3199308783" sldId="473"/>
            <ac:spMk id="10" creationId="{F57A70D4-803B-94C3-0449-FC69CEE9D516}"/>
          </ac:spMkLst>
        </pc:spChg>
        <pc:spChg chg="add mod">
          <ac:chgData name="Sa, Tatiana" userId="1a32e202-760a-4464-8f60-ae03a39d52e2" providerId="ADAL" clId="{17B392D1-1368-4CDB-8A11-1E2BA401E610}" dt="2025-02-18T18:15:46.375" v="3658" actId="1076"/>
          <ac:spMkLst>
            <pc:docMk/>
            <pc:sldMk cId="3199308783" sldId="473"/>
            <ac:spMk id="11" creationId="{DBE68349-9801-2410-F682-AAB27D881126}"/>
          </ac:spMkLst>
        </pc:spChg>
      </pc:sldChg>
      <pc:sldChg chg="modSp new mod">
        <pc:chgData name="Sa, Tatiana" userId="1a32e202-760a-4464-8f60-ae03a39d52e2" providerId="ADAL" clId="{17B392D1-1368-4CDB-8A11-1E2BA401E610}" dt="2025-02-18T17:26:10.039" v="2833"/>
        <pc:sldMkLst>
          <pc:docMk/>
          <pc:sldMk cId="3265321526" sldId="474"/>
        </pc:sldMkLst>
        <pc:spChg chg="mod">
          <ac:chgData name="Sa, Tatiana" userId="1a32e202-760a-4464-8f60-ae03a39d52e2" providerId="ADAL" clId="{17B392D1-1368-4CDB-8A11-1E2BA401E610}" dt="2025-02-18T17:26:10.039" v="2833"/>
          <ac:spMkLst>
            <pc:docMk/>
            <pc:sldMk cId="3265321526" sldId="474"/>
            <ac:spMk id="3" creationId="{BB5B585E-9D27-866B-25E1-73724A5F9835}"/>
          </ac:spMkLst>
        </pc:spChg>
        <pc:spChg chg="mod">
          <ac:chgData name="Sa, Tatiana" userId="1a32e202-760a-4464-8f60-ae03a39d52e2" providerId="ADAL" clId="{17B392D1-1368-4CDB-8A11-1E2BA401E610}" dt="2025-02-18T17:26:00.556" v="2832" actId="20577"/>
          <ac:spMkLst>
            <pc:docMk/>
            <pc:sldMk cId="3265321526" sldId="474"/>
            <ac:spMk id="4" creationId="{734FB52D-C048-0DB0-F879-A4E17A14F5C3}"/>
          </ac:spMkLst>
        </pc:spChg>
      </pc:sldChg>
      <pc:sldChg chg="addSp modSp new mod ord modClrScheme chgLayout modNotesTx">
        <pc:chgData name="Sa, Tatiana" userId="1a32e202-760a-4464-8f60-ae03a39d52e2" providerId="ADAL" clId="{17B392D1-1368-4CDB-8A11-1E2BA401E610}" dt="2025-02-18T19:35:05.669" v="3824"/>
        <pc:sldMkLst>
          <pc:docMk/>
          <pc:sldMk cId="3403339665" sldId="475"/>
        </pc:sldMkLst>
        <pc:spChg chg="mod ord">
          <ac:chgData name="Sa, Tatiana" userId="1a32e202-760a-4464-8f60-ae03a39d52e2" providerId="ADAL" clId="{17B392D1-1368-4CDB-8A11-1E2BA401E610}" dt="2025-02-18T17:43:13.198" v="3135" actId="700"/>
          <ac:spMkLst>
            <pc:docMk/>
            <pc:sldMk cId="3403339665" sldId="475"/>
            <ac:spMk id="2" creationId="{13D5E079-05DF-BE83-9203-30595F683D4D}"/>
          </ac:spMkLst>
        </pc:spChg>
        <pc:spChg chg="mod ord">
          <ac:chgData name="Sa, Tatiana" userId="1a32e202-760a-4464-8f60-ae03a39d52e2" providerId="ADAL" clId="{17B392D1-1368-4CDB-8A11-1E2BA401E610}" dt="2025-02-18T17:44:31.595" v="3167" actId="20577"/>
          <ac:spMkLst>
            <pc:docMk/>
            <pc:sldMk cId="3403339665" sldId="475"/>
            <ac:spMk id="3" creationId="{6E2950CE-2568-415D-AF76-298CC7510D89}"/>
          </ac:spMkLst>
        </pc:spChg>
        <pc:spChg chg="mod ord">
          <ac:chgData name="Sa, Tatiana" userId="1a32e202-760a-4464-8f60-ae03a39d52e2" providerId="ADAL" clId="{17B392D1-1368-4CDB-8A11-1E2BA401E610}" dt="2025-02-18T18:07:51.752" v="3634" actId="5793"/>
          <ac:spMkLst>
            <pc:docMk/>
            <pc:sldMk cId="3403339665" sldId="475"/>
            <ac:spMk id="4" creationId="{928DB06B-927B-365E-464B-219A96AD47EF}"/>
          </ac:spMkLst>
        </pc:spChg>
        <pc:spChg chg="mod ord">
          <ac:chgData name="Sa, Tatiana" userId="1a32e202-760a-4464-8f60-ae03a39d52e2" providerId="ADAL" clId="{17B392D1-1368-4CDB-8A11-1E2BA401E610}" dt="2025-02-18T17:43:13.198" v="3135" actId="700"/>
          <ac:spMkLst>
            <pc:docMk/>
            <pc:sldMk cId="3403339665" sldId="475"/>
            <ac:spMk id="5" creationId="{888A8FAA-BF4F-523D-36A4-41DCA560616D}"/>
          </ac:spMkLst>
        </pc:spChg>
        <pc:spChg chg="add mod ord">
          <ac:chgData name="Sa, Tatiana" userId="1a32e202-760a-4464-8f60-ae03a39d52e2" providerId="ADAL" clId="{17B392D1-1368-4CDB-8A11-1E2BA401E610}" dt="2025-02-18T18:07:42.606" v="3632" actId="404"/>
          <ac:spMkLst>
            <pc:docMk/>
            <pc:sldMk cId="3403339665" sldId="475"/>
            <ac:spMk id="6" creationId="{7DE45789-CB95-65F3-4F50-1AE9E405E824}"/>
          </ac:spMkLst>
        </pc:spChg>
        <pc:spChg chg="add mod ord">
          <ac:chgData name="Sa, Tatiana" userId="1a32e202-760a-4464-8f60-ae03a39d52e2" providerId="ADAL" clId="{17B392D1-1368-4CDB-8A11-1E2BA401E610}" dt="2025-02-18T18:07:37.927" v="3631" actId="14100"/>
          <ac:spMkLst>
            <pc:docMk/>
            <pc:sldMk cId="3403339665" sldId="475"/>
            <ac:spMk id="7" creationId="{88314838-00D4-79EA-81B1-F7A87FBF1BEB}"/>
          </ac:spMkLst>
        </pc:spChg>
        <pc:spChg chg="add mod ord">
          <ac:chgData name="Sa, Tatiana" userId="1a32e202-760a-4464-8f60-ae03a39d52e2" providerId="ADAL" clId="{17B392D1-1368-4CDB-8A11-1E2BA401E610}" dt="2025-02-18T18:06:54.783" v="3625" actId="404"/>
          <ac:spMkLst>
            <pc:docMk/>
            <pc:sldMk cId="3403339665" sldId="475"/>
            <ac:spMk id="8" creationId="{6C840624-0047-EBE5-8F74-A39A7ECD02F9}"/>
          </ac:spMkLst>
        </pc:spChg>
      </pc:sldChg>
      <pc:sldChg chg="modSp new mod ord modClrScheme chgLayout">
        <pc:chgData name="Sa, Tatiana" userId="1a32e202-760a-4464-8f60-ae03a39d52e2" providerId="ADAL" clId="{17B392D1-1368-4CDB-8A11-1E2BA401E610}" dt="2025-02-18T19:32:46.198" v="3784" actId="700"/>
        <pc:sldMkLst>
          <pc:docMk/>
          <pc:sldMk cId="3790117547" sldId="476"/>
        </pc:sldMkLst>
        <pc:spChg chg="mod ord">
          <ac:chgData name="Sa, Tatiana" userId="1a32e202-760a-4464-8f60-ae03a39d52e2" providerId="ADAL" clId="{17B392D1-1368-4CDB-8A11-1E2BA401E610}" dt="2025-02-18T19:32:46.198" v="3784" actId="700"/>
          <ac:spMkLst>
            <pc:docMk/>
            <pc:sldMk cId="3790117547" sldId="476"/>
            <ac:spMk id="2" creationId="{B81128F6-84A1-C9E0-99C8-130399362AA5}"/>
          </ac:spMkLst>
        </pc:spChg>
        <pc:spChg chg="mod ord">
          <ac:chgData name="Sa, Tatiana" userId="1a32e202-760a-4464-8f60-ae03a39d52e2" providerId="ADAL" clId="{17B392D1-1368-4CDB-8A11-1E2BA401E610}" dt="2025-02-18T19:32:46.198" v="3784" actId="700"/>
          <ac:spMkLst>
            <pc:docMk/>
            <pc:sldMk cId="3790117547" sldId="476"/>
            <ac:spMk id="3" creationId="{5046D1BE-C17A-A099-0FD7-780BC5BC6DE1}"/>
          </ac:spMkLst>
        </pc:spChg>
        <pc:spChg chg="mod ord">
          <ac:chgData name="Sa, Tatiana" userId="1a32e202-760a-4464-8f60-ae03a39d52e2" providerId="ADAL" clId="{17B392D1-1368-4CDB-8A11-1E2BA401E610}" dt="2025-02-18T19:32:46.198" v="3784" actId="700"/>
          <ac:spMkLst>
            <pc:docMk/>
            <pc:sldMk cId="3790117547" sldId="476"/>
            <ac:spMk id="4" creationId="{2567AF78-C4F1-2C63-4841-C7AF48418215}"/>
          </ac:spMkLst>
        </pc:spChg>
        <pc:spChg chg="mod ord">
          <ac:chgData name="Sa, Tatiana" userId="1a32e202-760a-4464-8f60-ae03a39d52e2" providerId="ADAL" clId="{17B392D1-1368-4CDB-8A11-1E2BA401E610}" dt="2025-02-18T19:32:46.198" v="3784" actId="700"/>
          <ac:spMkLst>
            <pc:docMk/>
            <pc:sldMk cId="3790117547" sldId="476"/>
            <ac:spMk id="5" creationId="{59438CB0-A4DE-DBBB-09A6-CAC44A9CF549}"/>
          </ac:spMkLst>
        </pc:spChg>
      </pc:sldChg>
      <pc:sldChg chg="addSp modSp new mod modClrScheme chgLayout">
        <pc:chgData name="Sa, Tatiana" userId="1a32e202-760a-4464-8f60-ae03a39d52e2" providerId="ADAL" clId="{17B392D1-1368-4CDB-8A11-1E2BA401E610}" dt="2025-02-18T19:32:12.220" v="3782" actId="1076"/>
        <pc:sldMkLst>
          <pc:docMk/>
          <pc:sldMk cId="4246452541" sldId="477"/>
        </pc:sldMkLst>
        <pc:spChg chg="mod ord">
          <ac:chgData name="Sa, Tatiana" userId="1a32e202-760a-4464-8f60-ae03a39d52e2" providerId="ADAL" clId="{17B392D1-1368-4CDB-8A11-1E2BA401E610}" dt="2025-02-18T19:31:58.642" v="3764" actId="700"/>
          <ac:spMkLst>
            <pc:docMk/>
            <pc:sldMk cId="4246452541" sldId="477"/>
            <ac:spMk id="2" creationId="{BEFE9D5C-F539-216E-8C99-BFCBDC614D9F}"/>
          </ac:spMkLst>
        </pc:spChg>
        <pc:spChg chg="add mod ord">
          <ac:chgData name="Sa, Tatiana" userId="1a32e202-760a-4464-8f60-ae03a39d52e2" providerId="ADAL" clId="{17B392D1-1368-4CDB-8A11-1E2BA401E610}" dt="2025-02-18T19:32:05.899" v="3779" actId="20577"/>
          <ac:spMkLst>
            <pc:docMk/>
            <pc:sldMk cId="4246452541" sldId="477"/>
            <ac:spMk id="7" creationId="{76514C6C-8967-5CEE-0FA0-279638EEB6F8}"/>
          </ac:spMkLst>
        </pc:spChg>
        <pc:picChg chg="add mod">
          <ac:chgData name="Sa, Tatiana" userId="1a32e202-760a-4464-8f60-ae03a39d52e2" providerId="ADAL" clId="{17B392D1-1368-4CDB-8A11-1E2BA401E610}" dt="2025-02-18T19:32:12.220" v="3782" actId="1076"/>
          <ac:picMkLst>
            <pc:docMk/>
            <pc:sldMk cId="4246452541" sldId="477"/>
            <ac:picMk id="4" creationId="{D8ADAEA3-0043-A96E-9EBA-8E6414BE9A3F}"/>
          </ac:picMkLst>
        </pc:picChg>
        <pc:picChg chg="add mod">
          <ac:chgData name="Sa, Tatiana" userId="1a32e202-760a-4464-8f60-ae03a39d52e2" providerId="ADAL" clId="{17B392D1-1368-4CDB-8A11-1E2BA401E610}" dt="2025-02-18T19:32:10.940" v="3781" actId="1076"/>
          <ac:picMkLst>
            <pc:docMk/>
            <pc:sldMk cId="4246452541" sldId="477"/>
            <ac:picMk id="6" creationId="{76A700A1-5736-7997-EE37-A494D39EE617}"/>
          </ac:picMkLst>
        </pc:picChg>
      </pc:sldChg>
      <pc:sldChg chg="addSp modSp new del mod ord">
        <pc:chgData name="Sa, Tatiana" userId="1a32e202-760a-4464-8f60-ae03a39d52e2" providerId="ADAL" clId="{17B392D1-1368-4CDB-8A11-1E2BA401E610}" dt="2025-02-18T19:36:11.396" v="3839" actId="47"/>
        <pc:sldMkLst>
          <pc:docMk/>
          <pc:sldMk cId="2566217682" sldId="478"/>
        </pc:sldMkLst>
        <pc:spChg chg="mod">
          <ac:chgData name="Sa, Tatiana" userId="1a32e202-760a-4464-8f60-ae03a39d52e2" providerId="ADAL" clId="{17B392D1-1368-4CDB-8A11-1E2BA401E610}" dt="2025-02-18T19:35:30.262" v="3838" actId="20577"/>
          <ac:spMkLst>
            <pc:docMk/>
            <pc:sldMk cId="2566217682" sldId="478"/>
            <ac:spMk id="3" creationId="{F8295610-1B3B-77E2-F48B-7507564F7BC3}"/>
          </ac:spMkLst>
        </pc:spChg>
        <pc:picChg chg="add mod">
          <ac:chgData name="Sa, Tatiana" userId="1a32e202-760a-4464-8f60-ae03a39d52e2" providerId="ADAL" clId="{17B392D1-1368-4CDB-8A11-1E2BA401E610}" dt="2025-02-18T19:33:13.656" v="3789" actId="208"/>
          <ac:picMkLst>
            <pc:docMk/>
            <pc:sldMk cId="2566217682" sldId="478"/>
            <ac:picMk id="6" creationId="{E3394749-67F5-315A-8BCD-BD92ABD632B0}"/>
          </ac:picMkLst>
        </pc:picChg>
        <pc:picChg chg="add mod">
          <ac:chgData name="Sa, Tatiana" userId="1a32e202-760a-4464-8f60-ae03a39d52e2" providerId="ADAL" clId="{17B392D1-1368-4CDB-8A11-1E2BA401E610}" dt="2025-02-18T19:33:36.213" v="3796" actId="208"/>
          <ac:picMkLst>
            <pc:docMk/>
            <pc:sldMk cId="2566217682" sldId="478"/>
            <ac:picMk id="8" creationId="{CF8459B4-8F36-80D6-6DFE-DF951A2C4C29}"/>
          </ac:picMkLst>
        </pc:picChg>
      </pc:sldChg>
    </pc:docChg>
  </pc:docChgLst>
</pc:chgInfo>
</file>

<file path=ppt/diagrams/_rels/data1.xml.rels><?xml version="1.0" encoding="UTF-8" standalone="yes"?>
<Relationships xmlns="http://schemas.openxmlformats.org/package/2006/relationships"><Relationship Id="rId2" Type="http://schemas.openxmlformats.org/officeDocument/2006/relationships/image" Target="../media/image21.svg"/><Relationship Id="rId1" Type="http://schemas.openxmlformats.org/officeDocument/2006/relationships/image" Target="../media/image20.png"/></Relationships>
</file>

<file path=ppt/diagrams/_rels/drawing1.xml.rels><?xml version="1.0" encoding="UTF-8" standalone="yes"?>
<Relationships xmlns="http://schemas.openxmlformats.org/package/2006/relationships"><Relationship Id="rId2" Type="http://schemas.openxmlformats.org/officeDocument/2006/relationships/image" Target="../media/image21.svg"/><Relationship Id="rId1"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655EE8F4-AD11-4744-BCAC-8648373AF3D4}"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2282DB85-E57E-44B2-BBE6-7B606D844CE0}">
      <dgm:prSet/>
      <dgm:spPr/>
      <dgm:t>
        <a:bodyPr/>
        <a:lstStyle/>
        <a:p>
          <a:pPr>
            <a:lnSpc>
              <a:spcPct val="100000"/>
            </a:lnSpc>
          </a:pPr>
          <a:r>
            <a:rPr lang="en-US" b="0" i="0" dirty="0">
              <a:latin typeface="Lexend" pitchFamily="2" charset="0"/>
            </a:rPr>
            <a:t>That the Study </a:t>
          </a:r>
          <a:r>
            <a:rPr lang="en-US" b="1" i="0" dirty="0">
              <a:latin typeface="Lexend" pitchFamily="2" charset="0"/>
            </a:rPr>
            <a:t>Involves Research</a:t>
          </a:r>
          <a:r>
            <a:rPr lang="en-US" b="0" i="0" dirty="0">
              <a:latin typeface="Lexend" pitchFamily="2" charset="0"/>
            </a:rPr>
            <a:t>, and an Explanation of the P</a:t>
          </a:r>
          <a:r>
            <a:rPr lang="en-US" b="1" i="0" dirty="0">
              <a:latin typeface="Lexend" pitchFamily="2" charset="0"/>
            </a:rPr>
            <a:t>urpose</a:t>
          </a:r>
          <a:r>
            <a:rPr lang="en-US" b="0" i="0" dirty="0">
              <a:latin typeface="Lexend" pitchFamily="2" charset="0"/>
            </a:rPr>
            <a:t> of the research.</a:t>
          </a:r>
          <a:endParaRPr lang="en-US" dirty="0">
            <a:latin typeface="Lexend" pitchFamily="2" charset="0"/>
          </a:endParaRPr>
        </a:p>
      </dgm:t>
    </dgm:pt>
    <dgm:pt modelId="{71BC3039-50F5-4E65-8EF0-54E272A24555}" type="parTrans" cxnId="{23A7C089-A552-4FDE-928B-2D1600F30A71}">
      <dgm:prSet/>
      <dgm:spPr/>
      <dgm:t>
        <a:bodyPr/>
        <a:lstStyle/>
        <a:p>
          <a:endParaRPr lang="en-US"/>
        </a:p>
      </dgm:t>
    </dgm:pt>
    <dgm:pt modelId="{6395BE84-96D5-45F6-A65D-DE650F4D09F2}" type="sibTrans" cxnId="{23A7C089-A552-4FDE-928B-2D1600F30A71}">
      <dgm:prSet/>
      <dgm:spPr/>
      <dgm:t>
        <a:bodyPr/>
        <a:lstStyle/>
        <a:p>
          <a:endParaRPr lang="en-US"/>
        </a:p>
      </dgm:t>
    </dgm:pt>
    <dgm:pt modelId="{01FF1DC5-8C8A-4E03-9C8C-4FA38AA80BA2}">
      <dgm:prSet/>
      <dgm:spPr>
        <a:solidFill>
          <a:srgbClr val="13294B"/>
        </a:solidFill>
      </dgm:spPr>
      <dgm:t>
        <a:bodyPr/>
        <a:lstStyle/>
        <a:p>
          <a:pPr>
            <a:lnSpc>
              <a:spcPct val="100000"/>
            </a:lnSpc>
          </a:pPr>
          <a:r>
            <a:rPr lang="en-US" b="0" i="0" dirty="0">
              <a:latin typeface="Lexend" pitchFamily="2" charset="0"/>
            </a:rPr>
            <a:t>Description of any reasonably F</a:t>
          </a:r>
          <a:r>
            <a:rPr lang="en-US" b="1" i="0" dirty="0">
              <a:latin typeface="Lexend" pitchFamily="2" charset="0"/>
            </a:rPr>
            <a:t>oreseeable Risks </a:t>
          </a:r>
          <a:r>
            <a:rPr lang="en-US" b="0" i="0" dirty="0">
              <a:latin typeface="Lexend" pitchFamily="2" charset="0"/>
            </a:rPr>
            <a:t>and </a:t>
          </a:r>
          <a:r>
            <a:rPr lang="en-US" b="1" i="0" dirty="0">
              <a:latin typeface="Lexend" pitchFamily="2" charset="0"/>
            </a:rPr>
            <a:t>Discomforts</a:t>
          </a:r>
          <a:endParaRPr lang="en-US" b="1" dirty="0">
            <a:latin typeface="Lexend" pitchFamily="2" charset="0"/>
          </a:endParaRPr>
        </a:p>
      </dgm:t>
    </dgm:pt>
    <dgm:pt modelId="{2D2DF322-B4B9-445E-94C9-18387AB4B356}" type="parTrans" cxnId="{205659E4-7D9F-4619-A483-6F5682DBA740}">
      <dgm:prSet/>
      <dgm:spPr/>
      <dgm:t>
        <a:bodyPr/>
        <a:lstStyle/>
        <a:p>
          <a:endParaRPr lang="en-US"/>
        </a:p>
      </dgm:t>
    </dgm:pt>
    <dgm:pt modelId="{93949B14-DD9B-401F-92BB-C5AE9C658EB4}" type="sibTrans" cxnId="{205659E4-7D9F-4619-A483-6F5682DBA740}">
      <dgm:prSet/>
      <dgm:spPr/>
      <dgm:t>
        <a:bodyPr/>
        <a:lstStyle/>
        <a:p>
          <a:endParaRPr lang="en-US"/>
        </a:p>
      </dgm:t>
    </dgm:pt>
    <dgm:pt modelId="{27368FE0-6C82-4067-AC6E-BFBB937DE314}">
      <dgm:prSet/>
      <dgm:spPr>
        <a:solidFill>
          <a:srgbClr val="13294B"/>
        </a:solidFill>
      </dgm:spPr>
      <dgm:t>
        <a:bodyPr/>
        <a:lstStyle/>
        <a:p>
          <a:pPr>
            <a:lnSpc>
              <a:spcPct val="100000"/>
            </a:lnSpc>
          </a:pPr>
          <a:r>
            <a:rPr lang="en-US" b="0" i="0" dirty="0">
              <a:latin typeface="Lexend" pitchFamily="2" charset="0"/>
            </a:rPr>
            <a:t>Description of </a:t>
          </a:r>
          <a:r>
            <a:rPr lang="en-US" b="1" i="0" dirty="0">
              <a:latin typeface="Lexend" pitchFamily="2" charset="0"/>
            </a:rPr>
            <a:t>Benefits</a:t>
          </a:r>
          <a:endParaRPr lang="en-US" b="1" dirty="0">
            <a:latin typeface="Lexend" pitchFamily="2" charset="0"/>
          </a:endParaRPr>
        </a:p>
      </dgm:t>
    </dgm:pt>
    <dgm:pt modelId="{23E4DFCA-2766-4570-815C-B90B0CF6F5A5}" type="parTrans" cxnId="{2F2609F1-F879-40B6-99F2-67A3DFD9237F}">
      <dgm:prSet/>
      <dgm:spPr/>
      <dgm:t>
        <a:bodyPr/>
        <a:lstStyle/>
        <a:p>
          <a:endParaRPr lang="en-US"/>
        </a:p>
      </dgm:t>
    </dgm:pt>
    <dgm:pt modelId="{A239AC27-3BBF-4CBB-B444-2277BE877E05}" type="sibTrans" cxnId="{2F2609F1-F879-40B6-99F2-67A3DFD9237F}">
      <dgm:prSet/>
      <dgm:spPr/>
      <dgm:t>
        <a:bodyPr/>
        <a:lstStyle/>
        <a:p>
          <a:endParaRPr lang="en-US"/>
        </a:p>
      </dgm:t>
    </dgm:pt>
    <dgm:pt modelId="{7D1ADD36-815F-4904-9004-43ACDAF05604}">
      <dgm:prSet/>
      <dgm:spPr/>
      <dgm:t>
        <a:bodyPr/>
        <a:lstStyle/>
        <a:p>
          <a:pPr>
            <a:lnSpc>
              <a:spcPct val="100000"/>
            </a:lnSpc>
          </a:pPr>
          <a:r>
            <a:rPr lang="en-US" b="0" i="0" dirty="0">
              <a:latin typeface="Lexend" pitchFamily="2" charset="0"/>
            </a:rPr>
            <a:t>Disclosure of appropriate </a:t>
          </a:r>
          <a:r>
            <a:rPr lang="en-US" b="1" i="0" dirty="0">
              <a:latin typeface="Lexend" pitchFamily="2" charset="0"/>
            </a:rPr>
            <a:t>Alternatives Procedures, </a:t>
          </a:r>
          <a:r>
            <a:rPr lang="en-US" b="0" i="0" dirty="0">
              <a:latin typeface="Lexend" pitchFamily="2" charset="0"/>
            </a:rPr>
            <a:t>if any, that might be advantageous to the subject</a:t>
          </a:r>
          <a:endParaRPr lang="en-US" b="0" dirty="0">
            <a:latin typeface="Lexend" pitchFamily="2" charset="0"/>
          </a:endParaRPr>
        </a:p>
      </dgm:t>
    </dgm:pt>
    <dgm:pt modelId="{4EED415A-2715-46DA-BDAB-57E11AF955FE}" type="parTrans" cxnId="{AB818C4D-358D-44BD-B5AE-835173AF4707}">
      <dgm:prSet/>
      <dgm:spPr/>
      <dgm:t>
        <a:bodyPr/>
        <a:lstStyle/>
        <a:p>
          <a:endParaRPr lang="en-US"/>
        </a:p>
      </dgm:t>
    </dgm:pt>
    <dgm:pt modelId="{37935A78-0518-4915-9543-D91A214C5D50}" type="sibTrans" cxnId="{AB818C4D-358D-44BD-B5AE-835173AF4707}">
      <dgm:prSet/>
      <dgm:spPr/>
      <dgm:t>
        <a:bodyPr/>
        <a:lstStyle/>
        <a:p>
          <a:endParaRPr lang="en-US"/>
        </a:p>
      </dgm:t>
    </dgm:pt>
    <dgm:pt modelId="{20D1C03F-206C-48A6-A7F2-4BF792ADB5C6}">
      <dgm:prSet/>
      <dgm:spPr>
        <a:solidFill>
          <a:srgbClr val="13294B"/>
        </a:solidFill>
      </dgm:spPr>
      <dgm:t>
        <a:bodyPr/>
        <a:lstStyle/>
        <a:p>
          <a:pPr>
            <a:lnSpc>
              <a:spcPct val="100000"/>
            </a:lnSpc>
          </a:pPr>
          <a:r>
            <a:rPr lang="en-US" b="0" i="0" dirty="0">
              <a:latin typeface="Lexend" pitchFamily="2" charset="0"/>
            </a:rPr>
            <a:t>Extent to which </a:t>
          </a:r>
          <a:r>
            <a:rPr lang="en-US" b="1" i="0" dirty="0">
              <a:latin typeface="Lexend" pitchFamily="2" charset="0"/>
            </a:rPr>
            <a:t>Confidentiality</a:t>
          </a:r>
          <a:r>
            <a:rPr lang="en-US" b="0" i="0" dirty="0">
              <a:latin typeface="Lexend" pitchFamily="2" charset="0"/>
            </a:rPr>
            <a:t> will be Maintenance</a:t>
          </a:r>
          <a:endParaRPr lang="en-US" dirty="0">
            <a:latin typeface="Lexend" pitchFamily="2" charset="0"/>
          </a:endParaRPr>
        </a:p>
      </dgm:t>
    </dgm:pt>
    <dgm:pt modelId="{BFA586D6-B010-4392-8FA7-3902D9CE6A00}" type="parTrans" cxnId="{AD624F37-A513-4B2C-9ECF-9F5A91DB803D}">
      <dgm:prSet/>
      <dgm:spPr/>
      <dgm:t>
        <a:bodyPr/>
        <a:lstStyle/>
        <a:p>
          <a:endParaRPr lang="en-US"/>
        </a:p>
      </dgm:t>
    </dgm:pt>
    <dgm:pt modelId="{45BD4ADF-62A7-4D93-B195-C5F3E4B95404}" type="sibTrans" cxnId="{AD624F37-A513-4B2C-9ECF-9F5A91DB803D}">
      <dgm:prSet/>
      <dgm:spPr/>
      <dgm:t>
        <a:bodyPr/>
        <a:lstStyle/>
        <a:p>
          <a:endParaRPr lang="en-US"/>
        </a:p>
      </dgm:t>
    </dgm:pt>
    <dgm:pt modelId="{B1AFEFF5-D312-4671-8E74-6F2047A6EAF5}">
      <dgm:prSet/>
      <dgm:spPr/>
      <dgm:t>
        <a:bodyPr/>
        <a:lstStyle/>
        <a:p>
          <a:pPr>
            <a:lnSpc>
              <a:spcPct val="100000"/>
            </a:lnSpc>
          </a:pPr>
          <a:r>
            <a:rPr lang="en-US" dirty="0">
              <a:latin typeface="Lexend" pitchFamily="2" charset="0"/>
            </a:rPr>
            <a:t>Statement about </a:t>
          </a:r>
          <a:r>
            <a:rPr lang="en-US" b="1" dirty="0">
              <a:latin typeface="Lexend" pitchFamily="2" charset="0"/>
            </a:rPr>
            <a:t>Treatment and Compensation </a:t>
          </a:r>
          <a:r>
            <a:rPr lang="en-US" dirty="0">
              <a:latin typeface="Lexend" pitchFamily="2" charset="0"/>
            </a:rPr>
            <a:t>for injury, if available. </a:t>
          </a:r>
        </a:p>
      </dgm:t>
    </dgm:pt>
    <dgm:pt modelId="{FF305A2C-4AFC-4A31-BCBE-FACBEF7C969B}" type="parTrans" cxnId="{3F8269A5-4CC9-4521-BADE-63FDE014F0E9}">
      <dgm:prSet/>
      <dgm:spPr/>
      <dgm:t>
        <a:bodyPr/>
        <a:lstStyle/>
        <a:p>
          <a:endParaRPr lang="en-US"/>
        </a:p>
      </dgm:t>
    </dgm:pt>
    <dgm:pt modelId="{E5264346-16AB-434C-ABD2-6ABBA1C27332}" type="sibTrans" cxnId="{3F8269A5-4CC9-4521-BADE-63FDE014F0E9}">
      <dgm:prSet/>
      <dgm:spPr/>
      <dgm:t>
        <a:bodyPr/>
        <a:lstStyle/>
        <a:p>
          <a:endParaRPr lang="en-US"/>
        </a:p>
      </dgm:t>
    </dgm:pt>
    <dgm:pt modelId="{DBBD65D0-B0C0-46FD-9955-6CD284DC67D5}">
      <dgm:prSet/>
      <dgm:spPr>
        <a:solidFill>
          <a:srgbClr val="13294B"/>
        </a:solidFill>
      </dgm:spPr>
      <dgm:t>
        <a:bodyPr/>
        <a:lstStyle/>
        <a:p>
          <a:pPr>
            <a:lnSpc>
              <a:spcPct val="100000"/>
            </a:lnSpc>
          </a:pPr>
          <a:r>
            <a:rPr lang="en-US" b="1" dirty="0">
              <a:latin typeface="Lexend" pitchFamily="2" charset="0"/>
            </a:rPr>
            <a:t>Contact information </a:t>
          </a:r>
          <a:r>
            <a:rPr lang="en-US" dirty="0">
              <a:latin typeface="Lexend" pitchFamily="2" charset="0"/>
            </a:rPr>
            <a:t>for research and research subject's rights questions</a:t>
          </a:r>
        </a:p>
      </dgm:t>
    </dgm:pt>
    <dgm:pt modelId="{08A645C5-94AF-4E49-9BE5-F9513D544403}" type="parTrans" cxnId="{AA7B9380-2EC9-40BF-8CB4-528177477761}">
      <dgm:prSet/>
      <dgm:spPr/>
      <dgm:t>
        <a:bodyPr/>
        <a:lstStyle/>
        <a:p>
          <a:endParaRPr lang="en-US"/>
        </a:p>
      </dgm:t>
    </dgm:pt>
    <dgm:pt modelId="{4F8E4049-1E36-44E8-9ED1-62000945620A}" type="sibTrans" cxnId="{AA7B9380-2EC9-40BF-8CB4-528177477761}">
      <dgm:prSet/>
      <dgm:spPr/>
      <dgm:t>
        <a:bodyPr/>
        <a:lstStyle/>
        <a:p>
          <a:endParaRPr lang="en-US"/>
        </a:p>
      </dgm:t>
    </dgm:pt>
    <dgm:pt modelId="{135F98A9-2742-49A4-B832-E2B2112D5BE0}">
      <dgm:prSet/>
      <dgm:spPr/>
      <dgm:t>
        <a:bodyPr/>
        <a:lstStyle/>
        <a:p>
          <a:pPr>
            <a:lnSpc>
              <a:spcPct val="100000"/>
            </a:lnSpc>
          </a:pPr>
          <a:r>
            <a:rPr lang="en-US" b="1" dirty="0">
              <a:latin typeface="Lexend" pitchFamily="2" charset="0"/>
            </a:rPr>
            <a:t>Voluntary Participation </a:t>
          </a:r>
          <a:r>
            <a:rPr lang="en-US" dirty="0">
              <a:latin typeface="Lexend" pitchFamily="2" charset="0"/>
            </a:rPr>
            <a:t>and Withdrawal Information</a:t>
          </a:r>
        </a:p>
      </dgm:t>
    </dgm:pt>
    <dgm:pt modelId="{3E8EAF54-5F3B-4621-B0DB-1C903BD93B2C}" type="parTrans" cxnId="{FF878D32-DFFB-4B63-AF7A-E78E9214C617}">
      <dgm:prSet/>
      <dgm:spPr/>
      <dgm:t>
        <a:bodyPr/>
        <a:lstStyle/>
        <a:p>
          <a:endParaRPr lang="en-US"/>
        </a:p>
      </dgm:t>
    </dgm:pt>
    <dgm:pt modelId="{9B61D7FB-A247-48F9-82E3-583CC114311F}" type="sibTrans" cxnId="{FF878D32-DFFB-4B63-AF7A-E78E9214C617}">
      <dgm:prSet/>
      <dgm:spPr/>
      <dgm:t>
        <a:bodyPr/>
        <a:lstStyle/>
        <a:p>
          <a:endParaRPr lang="en-US"/>
        </a:p>
      </dgm:t>
    </dgm:pt>
    <dgm:pt modelId="{86D70860-1F30-475D-9DA2-7E8C1370E978}">
      <dgm:prSet/>
      <dgm:spPr/>
      <dgm:t>
        <a:bodyPr/>
        <a:lstStyle/>
        <a:p>
          <a:pPr>
            <a:lnSpc>
              <a:spcPct val="100000"/>
            </a:lnSpc>
          </a:pPr>
          <a:r>
            <a:rPr lang="en-US" dirty="0">
              <a:latin typeface="Lexend" pitchFamily="2" charset="0"/>
            </a:rPr>
            <a:t>*A Statement About Personal Health Information or Identifiable Biospecimens</a:t>
          </a:r>
        </a:p>
      </dgm:t>
    </dgm:pt>
    <dgm:pt modelId="{036644C2-92BA-48C8-BE31-B46CC39CF3C4}" type="parTrans" cxnId="{7D3DE824-FE40-4D49-92DD-050DA509F317}">
      <dgm:prSet/>
      <dgm:spPr/>
      <dgm:t>
        <a:bodyPr/>
        <a:lstStyle/>
        <a:p>
          <a:endParaRPr lang="en-US"/>
        </a:p>
      </dgm:t>
    </dgm:pt>
    <dgm:pt modelId="{6725FAB1-DEE4-4015-A01C-CF8767B7170D}" type="sibTrans" cxnId="{7D3DE824-FE40-4D49-92DD-050DA509F317}">
      <dgm:prSet/>
      <dgm:spPr/>
      <dgm:t>
        <a:bodyPr/>
        <a:lstStyle/>
        <a:p>
          <a:endParaRPr lang="en-US"/>
        </a:p>
      </dgm:t>
    </dgm:pt>
    <dgm:pt modelId="{858747FF-3712-4E0D-A15A-5D6ECFA837DB}">
      <dgm:prSet/>
      <dgm:spPr/>
      <dgm:t>
        <a:bodyPr/>
        <a:lstStyle/>
        <a:p>
          <a:pPr>
            <a:lnSpc>
              <a:spcPct val="100000"/>
            </a:lnSpc>
          </a:pPr>
          <a:r>
            <a:rPr lang="en-US" b="1" dirty="0">
              <a:latin typeface="Lexend" pitchFamily="2" charset="0"/>
            </a:rPr>
            <a:t>Expected duration </a:t>
          </a:r>
          <a:r>
            <a:rPr lang="en-US" dirty="0">
              <a:latin typeface="Lexend" pitchFamily="2" charset="0"/>
            </a:rPr>
            <a:t>of the subject's participation</a:t>
          </a:r>
        </a:p>
      </dgm:t>
    </dgm:pt>
    <dgm:pt modelId="{8788719D-411F-4920-A3D1-87DE0763BE46}" type="parTrans" cxnId="{B248D336-F753-4ED5-B068-AA2C1251E1CE}">
      <dgm:prSet/>
      <dgm:spPr/>
      <dgm:t>
        <a:bodyPr/>
        <a:lstStyle/>
        <a:p>
          <a:endParaRPr lang="en-US"/>
        </a:p>
      </dgm:t>
    </dgm:pt>
    <dgm:pt modelId="{E3CB6FE5-6813-48D9-A124-383C65809328}" type="sibTrans" cxnId="{B248D336-F753-4ED5-B068-AA2C1251E1CE}">
      <dgm:prSet/>
      <dgm:spPr/>
      <dgm:t>
        <a:bodyPr/>
        <a:lstStyle/>
        <a:p>
          <a:endParaRPr lang="en-US"/>
        </a:p>
      </dgm:t>
    </dgm:pt>
    <dgm:pt modelId="{897BCD90-1C13-4A48-B032-D588F88C6846}" type="pres">
      <dgm:prSet presAssocID="{655EE8F4-AD11-4744-BCAC-8648373AF3D4}" presName="root" presStyleCnt="0">
        <dgm:presLayoutVars>
          <dgm:dir/>
          <dgm:resizeHandles val="exact"/>
        </dgm:presLayoutVars>
      </dgm:prSet>
      <dgm:spPr/>
    </dgm:pt>
    <dgm:pt modelId="{51E1883C-733C-4709-8941-62BFB9958E57}" type="pres">
      <dgm:prSet presAssocID="{2282DB85-E57E-44B2-BBE6-7B606D844CE0}" presName="compNode" presStyleCnt="0"/>
      <dgm:spPr/>
    </dgm:pt>
    <dgm:pt modelId="{DAC5387C-7D47-4DF5-831D-B3406F14F0BF}" type="pres">
      <dgm:prSet presAssocID="{2282DB85-E57E-44B2-BBE6-7B606D844CE0}" presName="bgRect" presStyleLbl="bgShp" presStyleIdx="0" presStyleCnt="10"/>
      <dgm:spPr>
        <a:solidFill>
          <a:srgbClr val="13294B"/>
        </a:solidFill>
      </dgm:spPr>
    </dgm:pt>
    <dgm:pt modelId="{416CE1A5-52A9-4385-BCC8-3C7AA230D2A4}" type="pres">
      <dgm:prSet presAssocID="{2282DB85-E57E-44B2-BBE6-7B606D844CE0}" presName="iconRect" presStyleLbl="node1" presStyleIdx="0" presStyleCnt="10"/>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Hierarchy"/>
        </a:ext>
      </dgm:extLst>
    </dgm:pt>
    <dgm:pt modelId="{8F316B16-0F7E-4C5C-A749-7BFC17A1257F}" type="pres">
      <dgm:prSet presAssocID="{2282DB85-E57E-44B2-BBE6-7B606D844CE0}" presName="spaceRect" presStyleCnt="0"/>
      <dgm:spPr/>
    </dgm:pt>
    <dgm:pt modelId="{499FD459-E3FB-42B6-A007-A0CF1455A6F7}" type="pres">
      <dgm:prSet presAssocID="{2282DB85-E57E-44B2-BBE6-7B606D844CE0}" presName="parTx" presStyleLbl="revTx" presStyleIdx="0" presStyleCnt="10">
        <dgm:presLayoutVars>
          <dgm:chMax val="0"/>
          <dgm:chPref val="0"/>
        </dgm:presLayoutVars>
      </dgm:prSet>
      <dgm:spPr/>
    </dgm:pt>
    <dgm:pt modelId="{48FAAB6F-A554-4188-BC7A-5D475292368C}" type="pres">
      <dgm:prSet presAssocID="{6395BE84-96D5-45F6-A65D-DE650F4D09F2}" presName="sibTrans" presStyleCnt="0"/>
      <dgm:spPr/>
    </dgm:pt>
    <dgm:pt modelId="{9178D92E-5613-46EE-A073-610A1FE40FA9}" type="pres">
      <dgm:prSet presAssocID="{858747FF-3712-4E0D-A15A-5D6ECFA837DB}" presName="compNode" presStyleCnt="0"/>
      <dgm:spPr/>
    </dgm:pt>
    <dgm:pt modelId="{31993004-2270-4D5A-B340-5F7D09553E2E}" type="pres">
      <dgm:prSet presAssocID="{858747FF-3712-4E0D-A15A-5D6ECFA837DB}" presName="bgRect" presStyleLbl="bgShp" presStyleIdx="1" presStyleCnt="10"/>
      <dgm:spPr>
        <a:solidFill>
          <a:srgbClr val="13294B"/>
        </a:solidFill>
      </dgm:spPr>
    </dgm:pt>
    <dgm:pt modelId="{FCCD8DEA-A163-4910-9B23-59E9292C3F80}" type="pres">
      <dgm:prSet presAssocID="{858747FF-3712-4E0D-A15A-5D6ECFA837DB}" presName="iconRect" presStyleLbl="node1" presStyleIdx="1" presStyleCnt="10"/>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BFD953A7-F4E8-42BB-AF73-B303E0066744}" type="pres">
      <dgm:prSet presAssocID="{858747FF-3712-4E0D-A15A-5D6ECFA837DB}" presName="spaceRect" presStyleCnt="0"/>
      <dgm:spPr/>
    </dgm:pt>
    <dgm:pt modelId="{4E486F29-5AF8-4704-9602-DA49B1802DE6}" type="pres">
      <dgm:prSet presAssocID="{858747FF-3712-4E0D-A15A-5D6ECFA837DB}" presName="parTx" presStyleLbl="revTx" presStyleIdx="1" presStyleCnt="10">
        <dgm:presLayoutVars>
          <dgm:chMax val="0"/>
          <dgm:chPref val="0"/>
        </dgm:presLayoutVars>
      </dgm:prSet>
      <dgm:spPr/>
    </dgm:pt>
    <dgm:pt modelId="{69CC8D61-F7E5-4D24-9156-EC3AA71A23A5}" type="pres">
      <dgm:prSet presAssocID="{E3CB6FE5-6813-48D9-A124-383C65809328}" presName="sibTrans" presStyleCnt="0"/>
      <dgm:spPr/>
    </dgm:pt>
    <dgm:pt modelId="{4E28A43D-FB1F-4F5D-B97D-42293EC7B605}" type="pres">
      <dgm:prSet presAssocID="{01FF1DC5-8C8A-4E03-9C8C-4FA38AA80BA2}" presName="compNode" presStyleCnt="0"/>
      <dgm:spPr/>
    </dgm:pt>
    <dgm:pt modelId="{9B673806-8096-46D7-8A25-3A3EFEA5D911}" type="pres">
      <dgm:prSet presAssocID="{01FF1DC5-8C8A-4E03-9C8C-4FA38AA80BA2}" presName="bgRect" presStyleLbl="bgShp" presStyleIdx="2" presStyleCnt="10"/>
      <dgm:spPr>
        <a:solidFill>
          <a:srgbClr val="13294B"/>
        </a:solidFill>
      </dgm:spPr>
    </dgm:pt>
    <dgm:pt modelId="{E6310553-242C-4A86-A0A2-32E96DF8CE4C}" type="pres">
      <dgm:prSet presAssocID="{01FF1DC5-8C8A-4E03-9C8C-4FA38AA80BA2}" presName="iconRect" presStyleLbl="node1" presStyleIdx="2" presStyleCnt="10"/>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heck List"/>
        </a:ext>
      </dgm:extLst>
    </dgm:pt>
    <dgm:pt modelId="{AB077F38-87D4-4A49-840D-985213CDB1A4}" type="pres">
      <dgm:prSet presAssocID="{01FF1DC5-8C8A-4E03-9C8C-4FA38AA80BA2}" presName="spaceRect" presStyleCnt="0"/>
      <dgm:spPr/>
    </dgm:pt>
    <dgm:pt modelId="{58DD38F8-452F-46DC-A6C9-CED0FF4977C7}" type="pres">
      <dgm:prSet presAssocID="{01FF1DC5-8C8A-4E03-9C8C-4FA38AA80BA2}" presName="parTx" presStyleLbl="revTx" presStyleIdx="2" presStyleCnt="10">
        <dgm:presLayoutVars>
          <dgm:chMax val="0"/>
          <dgm:chPref val="0"/>
        </dgm:presLayoutVars>
      </dgm:prSet>
      <dgm:spPr/>
    </dgm:pt>
    <dgm:pt modelId="{5BE4D83C-1B61-4CB2-B78C-C7323B67345A}" type="pres">
      <dgm:prSet presAssocID="{93949B14-DD9B-401F-92BB-C5AE9C658EB4}" presName="sibTrans" presStyleCnt="0"/>
      <dgm:spPr/>
    </dgm:pt>
    <dgm:pt modelId="{D5ADE783-E89F-48D6-93A1-7909E7E6C6D4}" type="pres">
      <dgm:prSet presAssocID="{27368FE0-6C82-4067-AC6E-BFBB937DE314}" presName="compNode" presStyleCnt="0"/>
      <dgm:spPr/>
    </dgm:pt>
    <dgm:pt modelId="{D25CBB82-A0AA-45C1-8C48-82670B213FA1}" type="pres">
      <dgm:prSet presAssocID="{27368FE0-6C82-4067-AC6E-BFBB937DE314}" presName="bgRect" presStyleLbl="bgShp" presStyleIdx="3" presStyleCnt="10"/>
      <dgm:spPr>
        <a:solidFill>
          <a:srgbClr val="13294B"/>
        </a:solidFill>
      </dgm:spPr>
    </dgm:pt>
    <dgm:pt modelId="{48B8CA16-3F58-4C6D-A874-6B9AFE6A04F4}" type="pres">
      <dgm:prSet presAssocID="{27368FE0-6C82-4067-AC6E-BFBB937DE314}" presName="iconRect" presStyleLbl="node1" presStyleIdx="3" presStyleCnt="10"/>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heckmark"/>
        </a:ext>
      </dgm:extLst>
    </dgm:pt>
    <dgm:pt modelId="{A819FD7F-3975-45FD-8542-E8A12663908E}" type="pres">
      <dgm:prSet presAssocID="{27368FE0-6C82-4067-AC6E-BFBB937DE314}" presName="spaceRect" presStyleCnt="0"/>
      <dgm:spPr/>
    </dgm:pt>
    <dgm:pt modelId="{9575A4BE-DF2B-4C2C-AF95-CC6D702173AD}" type="pres">
      <dgm:prSet presAssocID="{27368FE0-6C82-4067-AC6E-BFBB937DE314}" presName="parTx" presStyleLbl="revTx" presStyleIdx="3" presStyleCnt="10" custLinFactNeighborX="0">
        <dgm:presLayoutVars>
          <dgm:chMax val="0"/>
          <dgm:chPref val="0"/>
        </dgm:presLayoutVars>
      </dgm:prSet>
      <dgm:spPr/>
    </dgm:pt>
    <dgm:pt modelId="{3D98721A-7EBC-4C9F-9182-0380FDC68E87}" type="pres">
      <dgm:prSet presAssocID="{A239AC27-3BBF-4CBB-B444-2277BE877E05}" presName="sibTrans" presStyleCnt="0"/>
      <dgm:spPr/>
    </dgm:pt>
    <dgm:pt modelId="{EA455B9B-0A15-4A82-B314-6203D870400A}" type="pres">
      <dgm:prSet presAssocID="{7D1ADD36-815F-4904-9004-43ACDAF05604}" presName="compNode" presStyleCnt="0"/>
      <dgm:spPr/>
    </dgm:pt>
    <dgm:pt modelId="{77D726E3-E235-4F28-8EE2-BAB5CD1D83F2}" type="pres">
      <dgm:prSet presAssocID="{7D1ADD36-815F-4904-9004-43ACDAF05604}" presName="bgRect" presStyleLbl="bgShp" presStyleIdx="4" presStyleCnt="10"/>
      <dgm:spPr>
        <a:solidFill>
          <a:srgbClr val="13294B"/>
        </a:solidFill>
      </dgm:spPr>
    </dgm:pt>
    <dgm:pt modelId="{FA3940CB-BBE5-4B5B-903C-464168ECA4C6}" type="pres">
      <dgm:prSet presAssocID="{7D1ADD36-815F-4904-9004-43ACDAF05604}" presName="iconRect" presStyleLbl="node1" presStyleIdx="4" presStyleCnt="10"/>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Question mark"/>
        </a:ext>
      </dgm:extLst>
    </dgm:pt>
    <dgm:pt modelId="{F496E95D-9A08-4E1D-A92A-910751AA39A1}" type="pres">
      <dgm:prSet presAssocID="{7D1ADD36-815F-4904-9004-43ACDAF05604}" presName="spaceRect" presStyleCnt="0"/>
      <dgm:spPr/>
    </dgm:pt>
    <dgm:pt modelId="{38A6D936-CB2E-4CE0-86A1-4C32D2976E39}" type="pres">
      <dgm:prSet presAssocID="{7D1ADD36-815F-4904-9004-43ACDAF05604}" presName="parTx" presStyleLbl="revTx" presStyleIdx="4" presStyleCnt="10">
        <dgm:presLayoutVars>
          <dgm:chMax val="0"/>
          <dgm:chPref val="0"/>
        </dgm:presLayoutVars>
      </dgm:prSet>
      <dgm:spPr/>
    </dgm:pt>
    <dgm:pt modelId="{5BABB61D-14EA-4009-88FF-D87830CBCDAC}" type="pres">
      <dgm:prSet presAssocID="{37935A78-0518-4915-9543-D91A214C5D50}" presName="sibTrans" presStyleCnt="0"/>
      <dgm:spPr/>
    </dgm:pt>
    <dgm:pt modelId="{3D45387C-C8D0-47BF-87DA-589E172EFA2F}" type="pres">
      <dgm:prSet presAssocID="{20D1C03F-206C-48A6-A7F2-4BF792ADB5C6}" presName="compNode" presStyleCnt="0"/>
      <dgm:spPr/>
    </dgm:pt>
    <dgm:pt modelId="{DAEDD6FA-0DDB-40E4-B917-A12AB6947C7A}" type="pres">
      <dgm:prSet presAssocID="{20D1C03F-206C-48A6-A7F2-4BF792ADB5C6}" presName="bgRect" presStyleLbl="bgShp" presStyleIdx="5" presStyleCnt="10"/>
      <dgm:spPr>
        <a:solidFill>
          <a:srgbClr val="13294B"/>
        </a:solidFill>
      </dgm:spPr>
    </dgm:pt>
    <dgm:pt modelId="{EB8C2B7A-8949-4836-BAA8-8008021A2C53}" type="pres">
      <dgm:prSet presAssocID="{20D1C03F-206C-48A6-A7F2-4BF792ADB5C6}" presName="iconRect" presStyleLbl="node1" presStyleIdx="5" presStyleCnt="10"/>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pt>
    <dgm:pt modelId="{922B8434-E0BA-4F0E-B714-C5A9FC88786B}" type="pres">
      <dgm:prSet presAssocID="{20D1C03F-206C-48A6-A7F2-4BF792ADB5C6}" presName="spaceRect" presStyleCnt="0"/>
      <dgm:spPr/>
    </dgm:pt>
    <dgm:pt modelId="{81ADBC61-11AC-4594-ADD7-4D42FC8CAC9A}" type="pres">
      <dgm:prSet presAssocID="{20D1C03F-206C-48A6-A7F2-4BF792ADB5C6}" presName="parTx" presStyleLbl="revTx" presStyleIdx="5" presStyleCnt="10">
        <dgm:presLayoutVars>
          <dgm:chMax val="0"/>
          <dgm:chPref val="0"/>
        </dgm:presLayoutVars>
      </dgm:prSet>
      <dgm:spPr/>
    </dgm:pt>
    <dgm:pt modelId="{296BD5D1-FFA0-4790-AFB2-7FE748BB332A}" type="pres">
      <dgm:prSet presAssocID="{45BD4ADF-62A7-4D93-B195-C5F3E4B95404}" presName="sibTrans" presStyleCnt="0"/>
      <dgm:spPr/>
    </dgm:pt>
    <dgm:pt modelId="{4DD9E2FC-0122-4BDE-B998-A966C9C056BF}" type="pres">
      <dgm:prSet presAssocID="{B1AFEFF5-D312-4671-8E74-6F2047A6EAF5}" presName="compNode" presStyleCnt="0"/>
      <dgm:spPr/>
    </dgm:pt>
    <dgm:pt modelId="{075140B5-081A-45FF-98CF-6BFDAF9741D1}" type="pres">
      <dgm:prSet presAssocID="{B1AFEFF5-D312-4671-8E74-6F2047A6EAF5}" presName="bgRect" presStyleLbl="bgShp" presStyleIdx="6" presStyleCnt="10"/>
      <dgm:spPr>
        <a:solidFill>
          <a:srgbClr val="13294B"/>
        </a:solidFill>
      </dgm:spPr>
    </dgm:pt>
    <dgm:pt modelId="{F7A9BBF7-BF64-4235-B4EC-B28CE786C15F}" type="pres">
      <dgm:prSet presAssocID="{B1AFEFF5-D312-4671-8E74-6F2047A6EAF5}" presName="iconRect" presStyleLbl="node1" presStyleIdx="6" presStyleCnt="10"/>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FC9D878F-32CA-45EA-AF24-757DF1FFFC24}" type="pres">
      <dgm:prSet presAssocID="{B1AFEFF5-D312-4671-8E74-6F2047A6EAF5}" presName="spaceRect" presStyleCnt="0"/>
      <dgm:spPr/>
    </dgm:pt>
    <dgm:pt modelId="{CA763601-18DA-4BC8-A77F-923B0F0AE964}" type="pres">
      <dgm:prSet presAssocID="{B1AFEFF5-D312-4671-8E74-6F2047A6EAF5}" presName="parTx" presStyleLbl="revTx" presStyleIdx="6" presStyleCnt="10">
        <dgm:presLayoutVars>
          <dgm:chMax val="0"/>
          <dgm:chPref val="0"/>
        </dgm:presLayoutVars>
      </dgm:prSet>
      <dgm:spPr/>
    </dgm:pt>
    <dgm:pt modelId="{2B1203FC-5CB2-4A5B-9E33-7ADD7A69A441}" type="pres">
      <dgm:prSet presAssocID="{E5264346-16AB-434C-ABD2-6ABBA1C27332}" presName="sibTrans" presStyleCnt="0"/>
      <dgm:spPr/>
    </dgm:pt>
    <dgm:pt modelId="{20655222-914D-4325-AD96-644A9F3AAC4C}" type="pres">
      <dgm:prSet presAssocID="{DBBD65D0-B0C0-46FD-9955-6CD284DC67D5}" presName="compNode" presStyleCnt="0"/>
      <dgm:spPr/>
    </dgm:pt>
    <dgm:pt modelId="{3617EEE6-4141-446C-AFF3-1E9E299EB2AD}" type="pres">
      <dgm:prSet presAssocID="{DBBD65D0-B0C0-46FD-9955-6CD284DC67D5}" presName="bgRect" presStyleLbl="bgShp" presStyleIdx="7" presStyleCnt="10"/>
      <dgm:spPr>
        <a:solidFill>
          <a:srgbClr val="13294B"/>
        </a:solidFill>
      </dgm:spPr>
    </dgm:pt>
    <dgm:pt modelId="{FCFAD2D7-DDB1-4EBD-8D73-367A9D7872E2}" type="pres">
      <dgm:prSet presAssocID="{DBBD65D0-B0C0-46FD-9955-6CD284DC67D5}" presName="iconRect" presStyleLbl="node1" presStyleIdx="7" presStyleCnt="10"/>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ADAB4758-F2A2-4E8F-B29E-95BC313C29B7}" type="pres">
      <dgm:prSet presAssocID="{DBBD65D0-B0C0-46FD-9955-6CD284DC67D5}" presName="spaceRect" presStyleCnt="0"/>
      <dgm:spPr/>
    </dgm:pt>
    <dgm:pt modelId="{9E0DAA2B-7830-40CF-B7A4-A1005D961B63}" type="pres">
      <dgm:prSet presAssocID="{DBBD65D0-B0C0-46FD-9955-6CD284DC67D5}" presName="parTx" presStyleLbl="revTx" presStyleIdx="7" presStyleCnt="10">
        <dgm:presLayoutVars>
          <dgm:chMax val="0"/>
          <dgm:chPref val="0"/>
        </dgm:presLayoutVars>
      </dgm:prSet>
      <dgm:spPr/>
    </dgm:pt>
    <dgm:pt modelId="{E124AAD4-E6EE-4F1A-8905-88A70A08C2D8}" type="pres">
      <dgm:prSet presAssocID="{4F8E4049-1E36-44E8-9ED1-62000945620A}" presName="sibTrans" presStyleCnt="0"/>
      <dgm:spPr/>
    </dgm:pt>
    <dgm:pt modelId="{410E2A69-6CD1-4E36-B4CF-070855EC6B24}" type="pres">
      <dgm:prSet presAssocID="{135F98A9-2742-49A4-B832-E2B2112D5BE0}" presName="compNode" presStyleCnt="0"/>
      <dgm:spPr/>
    </dgm:pt>
    <dgm:pt modelId="{15B78572-291A-4EC0-9E06-DF53D89F969D}" type="pres">
      <dgm:prSet presAssocID="{135F98A9-2742-49A4-B832-E2B2112D5BE0}" presName="bgRect" presStyleLbl="bgShp" presStyleIdx="8" presStyleCnt="10" custLinFactNeighborX="654"/>
      <dgm:spPr>
        <a:solidFill>
          <a:srgbClr val="13294B"/>
        </a:solidFill>
      </dgm:spPr>
    </dgm:pt>
    <dgm:pt modelId="{0EBF413B-D17E-4495-9BA2-E3FD7EDDBCB4}" type="pres">
      <dgm:prSet presAssocID="{135F98A9-2742-49A4-B832-E2B2112D5BE0}" presName="iconRect" presStyleLbl="node1" presStyleIdx="8" presStyleCnt="10"/>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29A4C301-2C9E-45C1-8663-BE6212B619A1}" type="pres">
      <dgm:prSet presAssocID="{135F98A9-2742-49A4-B832-E2B2112D5BE0}" presName="spaceRect" presStyleCnt="0"/>
      <dgm:spPr/>
    </dgm:pt>
    <dgm:pt modelId="{DF8F5F7D-3BDA-4D33-AEAE-07225130EF7C}" type="pres">
      <dgm:prSet presAssocID="{135F98A9-2742-49A4-B832-E2B2112D5BE0}" presName="parTx" presStyleLbl="revTx" presStyleIdx="8" presStyleCnt="10">
        <dgm:presLayoutVars>
          <dgm:chMax val="0"/>
          <dgm:chPref val="0"/>
        </dgm:presLayoutVars>
      </dgm:prSet>
      <dgm:spPr/>
    </dgm:pt>
    <dgm:pt modelId="{503DAC64-3CF5-4DD3-962D-8C4D9B68F618}" type="pres">
      <dgm:prSet presAssocID="{9B61D7FB-A247-48F9-82E3-583CC114311F}" presName="sibTrans" presStyleCnt="0"/>
      <dgm:spPr/>
    </dgm:pt>
    <dgm:pt modelId="{8FA968CE-2628-489D-B758-A05C92004F6A}" type="pres">
      <dgm:prSet presAssocID="{86D70860-1F30-475D-9DA2-7E8C1370E978}" presName="compNode" presStyleCnt="0"/>
      <dgm:spPr/>
    </dgm:pt>
    <dgm:pt modelId="{2701A667-F9BC-4113-9C84-75E1759DD4F0}" type="pres">
      <dgm:prSet presAssocID="{86D70860-1F30-475D-9DA2-7E8C1370E978}" presName="bgRect" presStyleLbl="bgShp" presStyleIdx="9" presStyleCnt="10"/>
      <dgm:spPr>
        <a:solidFill>
          <a:srgbClr val="13294B"/>
        </a:solidFill>
      </dgm:spPr>
    </dgm:pt>
    <dgm:pt modelId="{A4CDA13B-2445-466E-B149-308D8EA14AD9}" type="pres">
      <dgm:prSet presAssocID="{86D70860-1F30-475D-9DA2-7E8C1370E978}" presName="iconRect" presStyleLbl="node1" presStyleIdx="9" presStyleCnt="10"/>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lipboard Checked with solid fill"/>
        </a:ext>
      </dgm:extLst>
    </dgm:pt>
    <dgm:pt modelId="{D2FC2F5A-B9D3-4F14-971B-CF47DFAC43AF}" type="pres">
      <dgm:prSet presAssocID="{86D70860-1F30-475D-9DA2-7E8C1370E978}" presName="spaceRect" presStyleCnt="0"/>
      <dgm:spPr/>
    </dgm:pt>
    <dgm:pt modelId="{987EEE84-B7AE-47E8-8E1C-0231BFF53CC6}" type="pres">
      <dgm:prSet presAssocID="{86D70860-1F30-475D-9DA2-7E8C1370E978}" presName="parTx" presStyleLbl="revTx" presStyleIdx="9" presStyleCnt="10">
        <dgm:presLayoutVars>
          <dgm:chMax val="0"/>
          <dgm:chPref val="0"/>
        </dgm:presLayoutVars>
      </dgm:prSet>
      <dgm:spPr/>
    </dgm:pt>
  </dgm:ptLst>
  <dgm:cxnLst>
    <dgm:cxn modelId="{53E2031D-C6BA-4DFE-B9B4-9296D7A6ECE4}" type="presOf" srcId="{DBBD65D0-B0C0-46FD-9955-6CD284DC67D5}" destId="{9E0DAA2B-7830-40CF-B7A4-A1005D961B63}" srcOrd="0" destOrd="0" presId="urn:microsoft.com/office/officeart/2018/2/layout/IconVerticalSolidList"/>
    <dgm:cxn modelId="{1284D61E-0226-4891-8140-0F55D80F8326}" type="presOf" srcId="{27368FE0-6C82-4067-AC6E-BFBB937DE314}" destId="{9575A4BE-DF2B-4C2C-AF95-CC6D702173AD}" srcOrd="0" destOrd="0" presId="urn:microsoft.com/office/officeart/2018/2/layout/IconVerticalSolidList"/>
    <dgm:cxn modelId="{D2914D20-8992-4234-869B-C8EAB0B0966A}" type="presOf" srcId="{2282DB85-E57E-44B2-BBE6-7B606D844CE0}" destId="{499FD459-E3FB-42B6-A007-A0CF1455A6F7}" srcOrd="0" destOrd="0" presId="urn:microsoft.com/office/officeart/2018/2/layout/IconVerticalSolidList"/>
    <dgm:cxn modelId="{7D3DE824-FE40-4D49-92DD-050DA509F317}" srcId="{655EE8F4-AD11-4744-BCAC-8648373AF3D4}" destId="{86D70860-1F30-475D-9DA2-7E8C1370E978}" srcOrd="9" destOrd="0" parTransId="{036644C2-92BA-48C8-BE31-B46CC39CF3C4}" sibTransId="{6725FAB1-DEE4-4015-A01C-CF8767B7170D}"/>
    <dgm:cxn modelId="{FF878D32-DFFB-4B63-AF7A-E78E9214C617}" srcId="{655EE8F4-AD11-4744-BCAC-8648373AF3D4}" destId="{135F98A9-2742-49A4-B832-E2B2112D5BE0}" srcOrd="8" destOrd="0" parTransId="{3E8EAF54-5F3B-4621-B0DB-1C903BD93B2C}" sibTransId="{9B61D7FB-A247-48F9-82E3-583CC114311F}"/>
    <dgm:cxn modelId="{B248D336-F753-4ED5-B068-AA2C1251E1CE}" srcId="{655EE8F4-AD11-4744-BCAC-8648373AF3D4}" destId="{858747FF-3712-4E0D-A15A-5D6ECFA837DB}" srcOrd="1" destOrd="0" parTransId="{8788719D-411F-4920-A3D1-87DE0763BE46}" sibTransId="{E3CB6FE5-6813-48D9-A124-383C65809328}"/>
    <dgm:cxn modelId="{AD624F37-A513-4B2C-9ECF-9F5A91DB803D}" srcId="{655EE8F4-AD11-4744-BCAC-8648373AF3D4}" destId="{20D1C03F-206C-48A6-A7F2-4BF792ADB5C6}" srcOrd="5" destOrd="0" parTransId="{BFA586D6-B010-4392-8FA7-3902D9CE6A00}" sibTransId="{45BD4ADF-62A7-4D93-B195-C5F3E4B95404}"/>
    <dgm:cxn modelId="{B3F8C268-663F-49E6-8D14-471D6EC98D60}" type="presOf" srcId="{7D1ADD36-815F-4904-9004-43ACDAF05604}" destId="{38A6D936-CB2E-4CE0-86A1-4C32D2976E39}" srcOrd="0" destOrd="0" presId="urn:microsoft.com/office/officeart/2018/2/layout/IconVerticalSolidList"/>
    <dgm:cxn modelId="{9AB9E06C-76F0-4675-AC9B-1E350788358D}" type="presOf" srcId="{655EE8F4-AD11-4744-BCAC-8648373AF3D4}" destId="{897BCD90-1C13-4A48-B032-D588F88C6846}" srcOrd="0" destOrd="0" presId="urn:microsoft.com/office/officeart/2018/2/layout/IconVerticalSolidList"/>
    <dgm:cxn modelId="{AB818C4D-358D-44BD-B5AE-835173AF4707}" srcId="{655EE8F4-AD11-4744-BCAC-8648373AF3D4}" destId="{7D1ADD36-815F-4904-9004-43ACDAF05604}" srcOrd="4" destOrd="0" parTransId="{4EED415A-2715-46DA-BDAB-57E11AF955FE}" sibTransId="{37935A78-0518-4915-9543-D91A214C5D50}"/>
    <dgm:cxn modelId="{85C22051-C9A7-42C8-A666-C9A8E28F3A14}" type="presOf" srcId="{20D1C03F-206C-48A6-A7F2-4BF792ADB5C6}" destId="{81ADBC61-11AC-4594-ADD7-4D42FC8CAC9A}" srcOrd="0" destOrd="0" presId="urn:microsoft.com/office/officeart/2018/2/layout/IconVerticalSolidList"/>
    <dgm:cxn modelId="{18B5D376-DDD5-47CF-8DF1-6DBE2793418E}" type="presOf" srcId="{858747FF-3712-4E0D-A15A-5D6ECFA837DB}" destId="{4E486F29-5AF8-4704-9602-DA49B1802DE6}" srcOrd="0" destOrd="0" presId="urn:microsoft.com/office/officeart/2018/2/layout/IconVerticalSolidList"/>
    <dgm:cxn modelId="{AA7B9380-2EC9-40BF-8CB4-528177477761}" srcId="{655EE8F4-AD11-4744-BCAC-8648373AF3D4}" destId="{DBBD65D0-B0C0-46FD-9955-6CD284DC67D5}" srcOrd="7" destOrd="0" parTransId="{08A645C5-94AF-4E49-9BE5-F9513D544403}" sibTransId="{4F8E4049-1E36-44E8-9ED1-62000945620A}"/>
    <dgm:cxn modelId="{23A7C089-A552-4FDE-928B-2D1600F30A71}" srcId="{655EE8F4-AD11-4744-BCAC-8648373AF3D4}" destId="{2282DB85-E57E-44B2-BBE6-7B606D844CE0}" srcOrd="0" destOrd="0" parTransId="{71BC3039-50F5-4E65-8EF0-54E272A24555}" sibTransId="{6395BE84-96D5-45F6-A65D-DE650F4D09F2}"/>
    <dgm:cxn modelId="{3F8269A5-4CC9-4521-BADE-63FDE014F0E9}" srcId="{655EE8F4-AD11-4744-BCAC-8648373AF3D4}" destId="{B1AFEFF5-D312-4671-8E74-6F2047A6EAF5}" srcOrd="6" destOrd="0" parTransId="{FF305A2C-4AFC-4A31-BCBE-FACBEF7C969B}" sibTransId="{E5264346-16AB-434C-ABD2-6ABBA1C27332}"/>
    <dgm:cxn modelId="{502602D0-21CB-40C1-9ECC-EF348382742C}" type="presOf" srcId="{135F98A9-2742-49A4-B832-E2B2112D5BE0}" destId="{DF8F5F7D-3BDA-4D33-AEAE-07225130EF7C}" srcOrd="0" destOrd="0" presId="urn:microsoft.com/office/officeart/2018/2/layout/IconVerticalSolidList"/>
    <dgm:cxn modelId="{205659E4-7D9F-4619-A483-6F5682DBA740}" srcId="{655EE8F4-AD11-4744-BCAC-8648373AF3D4}" destId="{01FF1DC5-8C8A-4E03-9C8C-4FA38AA80BA2}" srcOrd="2" destOrd="0" parTransId="{2D2DF322-B4B9-445E-94C9-18387AB4B356}" sibTransId="{93949B14-DD9B-401F-92BB-C5AE9C658EB4}"/>
    <dgm:cxn modelId="{2F2609F1-F879-40B6-99F2-67A3DFD9237F}" srcId="{655EE8F4-AD11-4744-BCAC-8648373AF3D4}" destId="{27368FE0-6C82-4067-AC6E-BFBB937DE314}" srcOrd="3" destOrd="0" parTransId="{23E4DFCA-2766-4570-815C-B90B0CF6F5A5}" sibTransId="{A239AC27-3BBF-4CBB-B444-2277BE877E05}"/>
    <dgm:cxn modelId="{5B29D3F3-B76E-4C8C-95C5-7CB1D6B564F4}" type="presOf" srcId="{B1AFEFF5-D312-4671-8E74-6F2047A6EAF5}" destId="{CA763601-18DA-4BC8-A77F-923B0F0AE964}" srcOrd="0" destOrd="0" presId="urn:microsoft.com/office/officeart/2018/2/layout/IconVerticalSolidList"/>
    <dgm:cxn modelId="{BEC906FE-C5F5-4A7A-8CC8-C9D8F7E14D83}" type="presOf" srcId="{01FF1DC5-8C8A-4E03-9C8C-4FA38AA80BA2}" destId="{58DD38F8-452F-46DC-A6C9-CED0FF4977C7}" srcOrd="0" destOrd="0" presId="urn:microsoft.com/office/officeart/2018/2/layout/IconVerticalSolidList"/>
    <dgm:cxn modelId="{9B6E50FE-3FAF-40D6-9201-803C71CB371C}" type="presOf" srcId="{86D70860-1F30-475D-9DA2-7E8C1370E978}" destId="{987EEE84-B7AE-47E8-8E1C-0231BFF53CC6}" srcOrd="0" destOrd="0" presId="urn:microsoft.com/office/officeart/2018/2/layout/IconVerticalSolidList"/>
    <dgm:cxn modelId="{E18626CB-02C1-4163-AEB2-1882686A9E24}" type="presParOf" srcId="{897BCD90-1C13-4A48-B032-D588F88C6846}" destId="{51E1883C-733C-4709-8941-62BFB9958E57}" srcOrd="0" destOrd="0" presId="urn:microsoft.com/office/officeart/2018/2/layout/IconVerticalSolidList"/>
    <dgm:cxn modelId="{8A952397-A666-442D-81B0-81C1EE352BDE}" type="presParOf" srcId="{51E1883C-733C-4709-8941-62BFB9958E57}" destId="{DAC5387C-7D47-4DF5-831D-B3406F14F0BF}" srcOrd="0" destOrd="0" presId="urn:microsoft.com/office/officeart/2018/2/layout/IconVerticalSolidList"/>
    <dgm:cxn modelId="{2772FD81-59C8-4F21-9A0B-933C7E17CF3B}" type="presParOf" srcId="{51E1883C-733C-4709-8941-62BFB9958E57}" destId="{416CE1A5-52A9-4385-BCC8-3C7AA230D2A4}" srcOrd="1" destOrd="0" presId="urn:microsoft.com/office/officeart/2018/2/layout/IconVerticalSolidList"/>
    <dgm:cxn modelId="{A05653B0-1F98-46D7-873F-AD81E4E4EF57}" type="presParOf" srcId="{51E1883C-733C-4709-8941-62BFB9958E57}" destId="{8F316B16-0F7E-4C5C-A749-7BFC17A1257F}" srcOrd="2" destOrd="0" presId="urn:microsoft.com/office/officeart/2018/2/layout/IconVerticalSolidList"/>
    <dgm:cxn modelId="{C500F9A3-1A92-4F8A-A813-33AA68B2293A}" type="presParOf" srcId="{51E1883C-733C-4709-8941-62BFB9958E57}" destId="{499FD459-E3FB-42B6-A007-A0CF1455A6F7}" srcOrd="3" destOrd="0" presId="urn:microsoft.com/office/officeart/2018/2/layout/IconVerticalSolidList"/>
    <dgm:cxn modelId="{99A195EA-3E68-42CC-A35C-5959BCF5C317}" type="presParOf" srcId="{897BCD90-1C13-4A48-B032-D588F88C6846}" destId="{48FAAB6F-A554-4188-BC7A-5D475292368C}" srcOrd="1" destOrd="0" presId="urn:microsoft.com/office/officeart/2018/2/layout/IconVerticalSolidList"/>
    <dgm:cxn modelId="{DC6262F1-8D9E-4ED9-A9E3-9E5E497C3F46}" type="presParOf" srcId="{897BCD90-1C13-4A48-B032-D588F88C6846}" destId="{9178D92E-5613-46EE-A073-610A1FE40FA9}" srcOrd="2" destOrd="0" presId="urn:microsoft.com/office/officeart/2018/2/layout/IconVerticalSolidList"/>
    <dgm:cxn modelId="{2467D903-AF65-4E77-A108-49B92235604C}" type="presParOf" srcId="{9178D92E-5613-46EE-A073-610A1FE40FA9}" destId="{31993004-2270-4D5A-B340-5F7D09553E2E}" srcOrd="0" destOrd="0" presId="urn:microsoft.com/office/officeart/2018/2/layout/IconVerticalSolidList"/>
    <dgm:cxn modelId="{BE9A4C69-1A2A-4908-A9D1-8FFFD383D8F9}" type="presParOf" srcId="{9178D92E-5613-46EE-A073-610A1FE40FA9}" destId="{FCCD8DEA-A163-4910-9B23-59E9292C3F80}" srcOrd="1" destOrd="0" presId="urn:microsoft.com/office/officeart/2018/2/layout/IconVerticalSolidList"/>
    <dgm:cxn modelId="{73E5B22B-7F6F-42EF-8DCF-4C396ECC2BF6}" type="presParOf" srcId="{9178D92E-5613-46EE-A073-610A1FE40FA9}" destId="{BFD953A7-F4E8-42BB-AF73-B303E0066744}" srcOrd="2" destOrd="0" presId="urn:microsoft.com/office/officeart/2018/2/layout/IconVerticalSolidList"/>
    <dgm:cxn modelId="{8561D3F3-E0F3-4256-9CCF-CC8F43A900AF}" type="presParOf" srcId="{9178D92E-5613-46EE-A073-610A1FE40FA9}" destId="{4E486F29-5AF8-4704-9602-DA49B1802DE6}" srcOrd="3" destOrd="0" presId="urn:microsoft.com/office/officeart/2018/2/layout/IconVerticalSolidList"/>
    <dgm:cxn modelId="{FA26B477-6604-4D2E-8C7E-21DB580F1617}" type="presParOf" srcId="{897BCD90-1C13-4A48-B032-D588F88C6846}" destId="{69CC8D61-F7E5-4D24-9156-EC3AA71A23A5}" srcOrd="3" destOrd="0" presId="urn:microsoft.com/office/officeart/2018/2/layout/IconVerticalSolidList"/>
    <dgm:cxn modelId="{F5F47058-117A-46D0-BE09-02F697BE3CE1}" type="presParOf" srcId="{897BCD90-1C13-4A48-B032-D588F88C6846}" destId="{4E28A43D-FB1F-4F5D-B97D-42293EC7B605}" srcOrd="4" destOrd="0" presId="urn:microsoft.com/office/officeart/2018/2/layout/IconVerticalSolidList"/>
    <dgm:cxn modelId="{FCFA21D1-91AF-4F2B-AF28-33EDBAEF3BEE}" type="presParOf" srcId="{4E28A43D-FB1F-4F5D-B97D-42293EC7B605}" destId="{9B673806-8096-46D7-8A25-3A3EFEA5D911}" srcOrd="0" destOrd="0" presId="urn:microsoft.com/office/officeart/2018/2/layout/IconVerticalSolidList"/>
    <dgm:cxn modelId="{9AF18E93-303C-4C6A-9A30-FF52336DAC6A}" type="presParOf" srcId="{4E28A43D-FB1F-4F5D-B97D-42293EC7B605}" destId="{E6310553-242C-4A86-A0A2-32E96DF8CE4C}" srcOrd="1" destOrd="0" presId="urn:microsoft.com/office/officeart/2018/2/layout/IconVerticalSolidList"/>
    <dgm:cxn modelId="{2DC6AEC2-12C2-4995-B7EF-36D0E5466BE3}" type="presParOf" srcId="{4E28A43D-FB1F-4F5D-B97D-42293EC7B605}" destId="{AB077F38-87D4-4A49-840D-985213CDB1A4}" srcOrd="2" destOrd="0" presId="urn:microsoft.com/office/officeart/2018/2/layout/IconVerticalSolidList"/>
    <dgm:cxn modelId="{AB201D15-D130-40E3-9C4D-C14211D9E98A}" type="presParOf" srcId="{4E28A43D-FB1F-4F5D-B97D-42293EC7B605}" destId="{58DD38F8-452F-46DC-A6C9-CED0FF4977C7}" srcOrd="3" destOrd="0" presId="urn:microsoft.com/office/officeart/2018/2/layout/IconVerticalSolidList"/>
    <dgm:cxn modelId="{C84E540D-178A-462C-A08E-A400FCA3B3A7}" type="presParOf" srcId="{897BCD90-1C13-4A48-B032-D588F88C6846}" destId="{5BE4D83C-1B61-4CB2-B78C-C7323B67345A}" srcOrd="5" destOrd="0" presId="urn:microsoft.com/office/officeart/2018/2/layout/IconVerticalSolidList"/>
    <dgm:cxn modelId="{63924CA8-FEAB-4681-9219-9C18540BB3A7}" type="presParOf" srcId="{897BCD90-1C13-4A48-B032-D588F88C6846}" destId="{D5ADE783-E89F-48D6-93A1-7909E7E6C6D4}" srcOrd="6" destOrd="0" presId="urn:microsoft.com/office/officeart/2018/2/layout/IconVerticalSolidList"/>
    <dgm:cxn modelId="{679E7ACC-7861-4BF9-B3D7-BDCF86E9ABF7}" type="presParOf" srcId="{D5ADE783-E89F-48D6-93A1-7909E7E6C6D4}" destId="{D25CBB82-A0AA-45C1-8C48-82670B213FA1}" srcOrd="0" destOrd="0" presId="urn:microsoft.com/office/officeart/2018/2/layout/IconVerticalSolidList"/>
    <dgm:cxn modelId="{2FDDD508-426C-436A-877E-E336319018EB}" type="presParOf" srcId="{D5ADE783-E89F-48D6-93A1-7909E7E6C6D4}" destId="{48B8CA16-3F58-4C6D-A874-6B9AFE6A04F4}" srcOrd="1" destOrd="0" presId="urn:microsoft.com/office/officeart/2018/2/layout/IconVerticalSolidList"/>
    <dgm:cxn modelId="{B85EFDE0-EAC9-4864-98E1-61C6F5D890FC}" type="presParOf" srcId="{D5ADE783-E89F-48D6-93A1-7909E7E6C6D4}" destId="{A819FD7F-3975-45FD-8542-E8A12663908E}" srcOrd="2" destOrd="0" presId="urn:microsoft.com/office/officeart/2018/2/layout/IconVerticalSolidList"/>
    <dgm:cxn modelId="{0D340AC7-E1DB-4BC6-B9BD-CD0BD44A7DE7}" type="presParOf" srcId="{D5ADE783-E89F-48D6-93A1-7909E7E6C6D4}" destId="{9575A4BE-DF2B-4C2C-AF95-CC6D702173AD}" srcOrd="3" destOrd="0" presId="urn:microsoft.com/office/officeart/2018/2/layout/IconVerticalSolidList"/>
    <dgm:cxn modelId="{43BE50DE-DFF8-4BDB-A83B-E0A21B9A88E1}" type="presParOf" srcId="{897BCD90-1C13-4A48-B032-D588F88C6846}" destId="{3D98721A-7EBC-4C9F-9182-0380FDC68E87}" srcOrd="7" destOrd="0" presId="urn:microsoft.com/office/officeart/2018/2/layout/IconVerticalSolidList"/>
    <dgm:cxn modelId="{163CDD02-E8F2-4F12-A6EB-29D9CC1D2B1C}" type="presParOf" srcId="{897BCD90-1C13-4A48-B032-D588F88C6846}" destId="{EA455B9B-0A15-4A82-B314-6203D870400A}" srcOrd="8" destOrd="0" presId="urn:microsoft.com/office/officeart/2018/2/layout/IconVerticalSolidList"/>
    <dgm:cxn modelId="{0A6CD705-4A8A-48E3-A782-A549BA55542B}" type="presParOf" srcId="{EA455B9B-0A15-4A82-B314-6203D870400A}" destId="{77D726E3-E235-4F28-8EE2-BAB5CD1D83F2}" srcOrd="0" destOrd="0" presId="urn:microsoft.com/office/officeart/2018/2/layout/IconVerticalSolidList"/>
    <dgm:cxn modelId="{1B431FE4-FD98-4992-9572-8F1A39FA4F77}" type="presParOf" srcId="{EA455B9B-0A15-4A82-B314-6203D870400A}" destId="{FA3940CB-BBE5-4B5B-903C-464168ECA4C6}" srcOrd="1" destOrd="0" presId="urn:microsoft.com/office/officeart/2018/2/layout/IconVerticalSolidList"/>
    <dgm:cxn modelId="{D4941A66-0539-469A-9B51-0249B86A2EF3}" type="presParOf" srcId="{EA455B9B-0A15-4A82-B314-6203D870400A}" destId="{F496E95D-9A08-4E1D-A92A-910751AA39A1}" srcOrd="2" destOrd="0" presId="urn:microsoft.com/office/officeart/2018/2/layout/IconVerticalSolidList"/>
    <dgm:cxn modelId="{0428A7E1-088E-441D-9635-9F8E53F8FC48}" type="presParOf" srcId="{EA455B9B-0A15-4A82-B314-6203D870400A}" destId="{38A6D936-CB2E-4CE0-86A1-4C32D2976E39}" srcOrd="3" destOrd="0" presId="urn:microsoft.com/office/officeart/2018/2/layout/IconVerticalSolidList"/>
    <dgm:cxn modelId="{6DD68458-2349-4A77-BB11-644100E93924}" type="presParOf" srcId="{897BCD90-1C13-4A48-B032-D588F88C6846}" destId="{5BABB61D-14EA-4009-88FF-D87830CBCDAC}" srcOrd="9" destOrd="0" presId="urn:microsoft.com/office/officeart/2018/2/layout/IconVerticalSolidList"/>
    <dgm:cxn modelId="{8A346893-3397-4D22-AB12-EA49C1E8F207}" type="presParOf" srcId="{897BCD90-1C13-4A48-B032-D588F88C6846}" destId="{3D45387C-C8D0-47BF-87DA-589E172EFA2F}" srcOrd="10" destOrd="0" presId="urn:microsoft.com/office/officeart/2018/2/layout/IconVerticalSolidList"/>
    <dgm:cxn modelId="{24D3A6A3-8239-427D-A646-3A0E8F377125}" type="presParOf" srcId="{3D45387C-C8D0-47BF-87DA-589E172EFA2F}" destId="{DAEDD6FA-0DDB-40E4-B917-A12AB6947C7A}" srcOrd="0" destOrd="0" presId="urn:microsoft.com/office/officeart/2018/2/layout/IconVerticalSolidList"/>
    <dgm:cxn modelId="{68EA8C4D-3B4C-4FD3-A1BD-E89344819D13}" type="presParOf" srcId="{3D45387C-C8D0-47BF-87DA-589E172EFA2F}" destId="{EB8C2B7A-8949-4836-BAA8-8008021A2C53}" srcOrd="1" destOrd="0" presId="urn:microsoft.com/office/officeart/2018/2/layout/IconVerticalSolidList"/>
    <dgm:cxn modelId="{6B1F424E-2897-4472-8404-66C377EB860E}" type="presParOf" srcId="{3D45387C-C8D0-47BF-87DA-589E172EFA2F}" destId="{922B8434-E0BA-4F0E-B714-C5A9FC88786B}" srcOrd="2" destOrd="0" presId="urn:microsoft.com/office/officeart/2018/2/layout/IconVerticalSolidList"/>
    <dgm:cxn modelId="{DF5B9DC7-8EA8-4757-8909-15166D9BD2C9}" type="presParOf" srcId="{3D45387C-C8D0-47BF-87DA-589E172EFA2F}" destId="{81ADBC61-11AC-4594-ADD7-4D42FC8CAC9A}" srcOrd="3" destOrd="0" presId="urn:microsoft.com/office/officeart/2018/2/layout/IconVerticalSolidList"/>
    <dgm:cxn modelId="{0F8C6AAC-4830-4D79-8497-9B62C4717AE6}" type="presParOf" srcId="{897BCD90-1C13-4A48-B032-D588F88C6846}" destId="{296BD5D1-FFA0-4790-AFB2-7FE748BB332A}" srcOrd="11" destOrd="0" presId="urn:microsoft.com/office/officeart/2018/2/layout/IconVerticalSolidList"/>
    <dgm:cxn modelId="{4FAE5D4D-A39F-49C6-8BC0-4BFAA8F45FAF}" type="presParOf" srcId="{897BCD90-1C13-4A48-B032-D588F88C6846}" destId="{4DD9E2FC-0122-4BDE-B998-A966C9C056BF}" srcOrd="12" destOrd="0" presId="urn:microsoft.com/office/officeart/2018/2/layout/IconVerticalSolidList"/>
    <dgm:cxn modelId="{B80D410F-D047-4AC7-AECC-A8DC6D711081}" type="presParOf" srcId="{4DD9E2FC-0122-4BDE-B998-A966C9C056BF}" destId="{075140B5-081A-45FF-98CF-6BFDAF9741D1}" srcOrd="0" destOrd="0" presId="urn:microsoft.com/office/officeart/2018/2/layout/IconVerticalSolidList"/>
    <dgm:cxn modelId="{F31C8B9F-2496-406D-A908-BB582F02A48E}" type="presParOf" srcId="{4DD9E2FC-0122-4BDE-B998-A966C9C056BF}" destId="{F7A9BBF7-BF64-4235-B4EC-B28CE786C15F}" srcOrd="1" destOrd="0" presId="urn:microsoft.com/office/officeart/2018/2/layout/IconVerticalSolidList"/>
    <dgm:cxn modelId="{8F9B3CA6-4BC9-4AA1-8622-44F154C0355F}" type="presParOf" srcId="{4DD9E2FC-0122-4BDE-B998-A966C9C056BF}" destId="{FC9D878F-32CA-45EA-AF24-757DF1FFFC24}" srcOrd="2" destOrd="0" presId="urn:microsoft.com/office/officeart/2018/2/layout/IconVerticalSolidList"/>
    <dgm:cxn modelId="{C6A095E6-7C58-43F0-AE94-9795EB93F264}" type="presParOf" srcId="{4DD9E2FC-0122-4BDE-B998-A966C9C056BF}" destId="{CA763601-18DA-4BC8-A77F-923B0F0AE964}" srcOrd="3" destOrd="0" presId="urn:microsoft.com/office/officeart/2018/2/layout/IconVerticalSolidList"/>
    <dgm:cxn modelId="{A4AF5E22-7BDC-48E6-B3F5-E5E3BAD7E937}" type="presParOf" srcId="{897BCD90-1C13-4A48-B032-D588F88C6846}" destId="{2B1203FC-5CB2-4A5B-9E33-7ADD7A69A441}" srcOrd="13" destOrd="0" presId="urn:microsoft.com/office/officeart/2018/2/layout/IconVerticalSolidList"/>
    <dgm:cxn modelId="{53356D90-A015-4D5E-83AA-BACD22BE140C}" type="presParOf" srcId="{897BCD90-1C13-4A48-B032-D588F88C6846}" destId="{20655222-914D-4325-AD96-644A9F3AAC4C}" srcOrd="14" destOrd="0" presId="urn:microsoft.com/office/officeart/2018/2/layout/IconVerticalSolidList"/>
    <dgm:cxn modelId="{2905E617-D90F-4388-BF31-41CEEC0541EA}" type="presParOf" srcId="{20655222-914D-4325-AD96-644A9F3AAC4C}" destId="{3617EEE6-4141-446C-AFF3-1E9E299EB2AD}" srcOrd="0" destOrd="0" presId="urn:microsoft.com/office/officeart/2018/2/layout/IconVerticalSolidList"/>
    <dgm:cxn modelId="{54FBC031-2F91-4A35-A339-69230D8288B8}" type="presParOf" srcId="{20655222-914D-4325-AD96-644A9F3AAC4C}" destId="{FCFAD2D7-DDB1-4EBD-8D73-367A9D7872E2}" srcOrd="1" destOrd="0" presId="urn:microsoft.com/office/officeart/2018/2/layout/IconVerticalSolidList"/>
    <dgm:cxn modelId="{0B9D88E0-66CE-4EA6-96B5-CFE6E6DD6E72}" type="presParOf" srcId="{20655222-914D-4325-AD96-644A9F3AAC4C}" destId="{ADAB4758-F2A2-4E8F-B29E-95BC313C29B7}" srcOrd="2" destOrd="0" presId="urn:microsoft.com/office/officeart/2018/2/layout/IconVerticalSolidList"/>
    <dgm:cxn modelId="{A19F9850-FEFC-4D74-8BA1-5D3A5741CB82}" type="presParOf" srcId="{20655222-914D-4325-AD96-644A9F3AAC4C}" destId="{9E0DAA2B-7830-40CF-B7A4-A1005D961B63}" srcOrd="3" destOrd="0" presId="urn:microsoft.com/office/officeart/2018/2/layout/IconVerticalSolidList"/>
    <dgm:cxn modelId="{D0DF6785-BCF3-420B-A3E8-A17088D65BEB}" type="presParOf" srcId="{897BCD90-1C13-4A48-B032-D588F88C6846}" destId="{E124AAD4-E6EE-4F1A-8905-88A70A08C2D8}" srcOrd="15" destOrd="0" presId="urn:microsoft.com/office/officeart/2018/2/layout/IconVerticalSolidList"/>
    <dgm:cxn modelId="{2FDEF6FF-053C-4212-8CBD-36A3CAE14FA1}" type="presParOf" srcId="{897BCD90-1C13-4A48-B032-D588F88C6846}" destId="{410E2A69-6CD1-4E36-B4CF-070855EC6B24}" srcOrd="16" destOrd="0" presId="urn:microsoft.com/office/officeart/2018/2/layout/IconVerticalSolidList"/>
    <dgm:cxn modelId="{31650D95-036D-4BB3-BB08-83F408321E57}" type="presParOf" srcId="{410E2A69-6CD1-4E36-B4CF-070855EC6B24}" destId="{15B78572-291A-4EC0-9E06-DF53D89F969D}" srcOrd="0" destOrd="0" presId="urn:microsoft.com/office/officeart/2018/2/layout/IconVerticalSolidList"/>
    <dgm:cxn modelId="{97612A08-02DD-4D19-AF81-3735C5ECB60B}" type="presParOf" srcId="{410E2A69-6CD1-4E36-B4CF-070855EC6B24}" destId="{0EBF413B-D17E-4495-9BA2-E3FD7EDDBCB4}" srcOrd="1" destOrd="0" presId="urn:microsoft.com/office/officeart/2018/2/layout/IconVerticalSolidList"/>
    <dgm:cxn modelId="{6C96F2F2-95A9-4A55-B7F5-A9ADE641996B}" type="presParOf" srcId="{410E2A69-6CD1-4E36-B4CF-070855EC6B24}" destId="{29A4C301-2C9E-45C1-8663-BE6212B619A1}" srcOrd="2" destOrd="0" presId="urn:microsoft.com/office/officeart/2018/2/layout/IconVerticalSolidList"/>
    <dgm:cxn modelId="{51AA5BAB-30FB-4C09-B880-B86141A08444}" type="presParOf" srcId="{410E2A69-6CD1-4E36-B4CF-070855EC6B24}" destId="{DF8F5F7D-3BDA-4D33-AEAE-07225130EF7C}" srcOrd="3" destOrd="0" presId="urn:microsoft.com/office/officeart/2018/2/layout/IconVerticalSolidList"/>
    <dgm:cxn modelId="{98C92DFE-9075-463C-949F-6576D85CCF8D}" type="presParOf" srcId="{897BCD90-1C13-4A48-B032-D588F88C6846}" destId="{503DAC64-3CF5-4DD3-962D-8C4D9B68F618}" srcOrd="17" destOrd="0" presId="urn:microsoft.com/office/officeart/2018/2/layout/IconVerticalSolidList"/>
    <dgm:cxn modelId="{6485AB69-F429-4B5B-B6A4-65DC02A5C1D1}" type="presParOf" srcId="{897BCD90-1C13-4A48-B032-D588F88C6846}" destId="{8FA968CE-2628-489D-B758-A05C92004F6A}" srcOrd="18" destOrd="0" presId="urn:microsoft.com/office/officeart/2018/2/layout/IconVerticalSolidList"/>
    <dgm:cxn modelId="{BADCCAB8-8E3D-44F8-B105-A9572103A22D}" type="presParOf" srcId="{8FA968CE-2628-489D-B758-A05C92004F6A}" destId="{2701A667-F9BC-4113-9C84-75E1759DD4F0}" srcOrd="0" destOrd="0" presId="urn:microsoft.com/office/officeart/2018/2/layout/IconVerticalSolidList"/>
    <dgm:cxn modelId="{B4A475D8-F0BA-4D1A-A1AD-8264FE9D323B}" type="presParOf" srcId="{8FA968CE-2628-489D-B758-A05C92004F6A}" destId="{A4CDA13B-2445-466E-B149-308D8EA14AD9}" srcOrd="1" destOrd="0" presId="urn:microsoft.com/office/officeart/2018/2/layout/IconVerticalSolidList"/>
    <dgm:cxn modelId="{BC58965F-E5E2-4EFA-8735-2ADCA04F8DE3}" type="presParOf" srcId="{8FA968CE-2628-489D-B758-A05C92004F6A}" destId="{D2FC2F5A-B9D3-4F14-971B-CF47DFAC43AF}" srcOrd="2" destOrd="0" presId="urn:microsoft.com/office/officeart/2018/2/layout/IconVerticalSolidList"/>
    <dgm:cxn modelId="{630B0B9F-1F19-4E5B-9C02-BB411AEF9CEF}" type="presParOf" srcId="{8FA968CE-2628-489D-B758-A05C92004F6A}" destId="{987EEE84-B7AE-47E8-8E1C-0231BFF53CC6}"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C5387C-7D47-4DF5-831D-B3406F14F0BF}">
      <dsp:nvSpPr>
        <dsp:cNvPr id="0" name=""/>
        <dsp:cNvSpPr/>
      </dsp:nvSpPr>
      <dsp:spPr>
        <a:xfrm>
          <a:off x="0" y="1174"/>
          <a:ext cx="10972800" cy="382881"/>
        </a:xfrm>
        <a:prstGeom prst="roundRect">
          <a:avLst>
            <a:gd name="adj" fmla="val 10000"/>
          </a:avLst>
        </a:prstGeom>
        <a:solidFill>
          <a:srgbClr val="13294B"/>
        </a:solidFill>
        <a:ln>
          <a:noFill/>
        </a:ln>
        <a:effectLst/>
      </dsp:spPr>
      <dsp:style>
        <a:lnRef idx="0">
          <a:scrgbClr r="0" g="0" b="0"/>
        </a:lnRef>
        <a:fillRef idx="1">
          <a:scrgbClr r="0" g="0" b="0"/>
        </a:fillRef>
        <a:effectRef idx="0">
          <a:scrgbClr r="0" g="0" b="0"/>
        </a:effectRef>
        <a:fontRef idx="minor"/>
      </dsp:style>
    </dsp:sp>
    <dsp:sp modelId="{416CE1A5-52A9-4385-BCC8-3C7AA230D2A4}">
      <dsp:nvSpPr>
        <dsp:cNvPr id="0" name=""/>
        <dsp:cNvSpPr/>
      </dsp:nvSpPr>
      <dsp:spPr>
        <a:xfrm>
          <a:off x="115821" y="87322"/>
          <a:ext cx="210584" cy="210584"/>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99FD459-E3FB-42B6-A007-A0CF1455A6F7}">
      <dsp:nvSpPr>
        <dsp:cNvPr id="0" name=""/>
        <dsp:cNvSpPr/>
      </dsp:nvSpPr>
      <dsp:spPr>
        <a:xfrm>
          <a:off x="442228" y="1174"/>
          <a:ext cx="10530571" cy="3828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522" tIns="40522" rIns="40522" bIns="40522" numCol="1" spcCol="1270" anchor="ctr" anchorCtr="0">
          <a:noAutofit/>
        </a:bodyPr>
        <a:lstStyle/>
        <a:p>
          <a:pPr marL="0" lvl="0" indent="0" algn="l" defTabSz="711200">
            <a:lnSpc>
              <a:spcPct val="100000"/>
            </a:lnSpc>
            <a:spcBef>
              <a:spcPct val="0"/>
            </a:spcBef>
            <a:spcAft>
              <a:spcPct val="35000"/>
            </a:spcAft>
            <a:buNone/>
          </a:pPr>
          <a:r>
            <a:rPr lang="en-US" sz="1600" b="0" i="0" kern="1200" dirty="0">
              <a:latin typeface="Lexend" pitchFamily="2" charset="0"/>
            </a:rPr>
            <a:t>That the Study </a:t>
          </a:r>
          <a:r>
            <a:rPr lang="en-US" sz="1600" b="1" i="0" kern="1200" dirty="0">
              <a:latin typeface="Lexend" pitchFamily="2" charset="0"/>
            </a:rPr>
            <a:t>Involves Research</a:t>
          </a:r>
          <a:r>
            <a:rPr lang="en-US" sz="1600" b="0" i="0" kern="1200" dirty="0">
              <a:latin typeface="Lexend" pitchFamily="2" charset="0"/>
            </a:rPr>
            <a:t>, and an Explanation of the P</a:t>
          </a:r>
          <a:r>
            <a:rPr lang="en-US" sz="1600" b="1" i="0" kern="1200" dirty="0">
              <a:latin typeface="Lexend" pitchFamily="2" charset="0"/>
            </a:rPr>
            <a:t>urpose</a:t>
          </a:r>
          <a:r>
            <a:rPr lang="en-US" sz="1600" b="0" i="0" kern="1200" dirty="0">
              <a:latin typeface="Lexend" pitchFamily="2" charset="0"/>
            </a:rPr>
            <a:t> of the research.</a:t>
          </a:r>
          <a:endParaRPr lang="en-US" sz="1600" kern="1200" dirty="0">
            <a:latin typeface="Lexend" pitchFamily="2" charset="0"/>
          </a:endParaRPr>
        </a:p>
      </dsp:txBody>
      <dsp:txXfrm>
        <a:off x="442228" y="1174"/>
        <a:ext cx="10530571" cy="382881"/>
      </dsp:txXfrm>
    </dsp:sp>
    <dsp:sp modelId="{31993004-2270-4D5A-B340-5F7D09553E2E}">
      <dsp:nvSpPr>
        <dsp:cNvPr id="0" name=""/>
        <dsp:cNvSpPr/>
      </dsp:nvSpPr>
      <dsp:spPr>
        <a:xfrm>
          <a:off x="0" y="479776"/>
          <a:ext cx="10972800" cy="382881"/>
        </a:xfrm>
        <a:prstGeom prst="roundRect">
          <a:avLst>
            <a:gd name="adj" fmla="val 10000"/>
          </a:avLst>
        </a:prstGeom>
        <a:solidFill>
          <a:srgbClr val="13294B"/>
        </a:solidFill>
        <a:ln>
          <a:noFill/>
        </a:ln>
        <a:effectLst/>
      </dsp:spPr>
      <dsp:style>
        <a:lnRef idx="0">
          <a:scrgbClr r="0" g="0" b="0"/>
        </a:lnRef>
        <a:fillRef idx="1">
          <a:scrgbClr r="0" g="0" b="0"/>
        </a:fillRef>
        <a:effectRef idx="0">
          <a:scrgbClr r="0" g="0" b="0"/>
        </a:effectRef>
        <a:fontRef idx="minor"/>
      </dsp:style>
    </dsp:sp>
    <dsp:sp modelId="{FCCD8DEA-A163-4910-9B23-59E9292C3F80}">
      <dsp:nvSpPr>
        <dsp:cNvPr id="0" name=""/>
        <dsp:cNvSpPr/>
      </dsp:nvSpPr>
      <dsp:spPr>
        <a:xfrm>
          <a:off x="115821" y="565924"/>
          <a:ext cx="210584" cy="210584"/>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486F29-5AF8-4704-9602-DA49B1802DE6}">
      <dsp:nvSpPr>
        <dsp:cNvPr id="0" name=""/>
        <dsp:cNvSpPr/>
      </dsp:nvSpPr>
      <dsp:spPr>
        <a:xfrm>
          <a:off x="442228" y="479776"/>
          <a:ext cx="10530571" cy="3828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522" tIns="40522" rIns="40522" bIns="40522" numCol="1" spcCol="1270" anchor="ctr" anchorCtr="0">
          <a:noAutofit/>
        </a:bodyPr>
        <a:lstStyle/>
        <a:p>
          <a:pPr marL="0" lvl="0" indent="0" algn="l" defTabSz="711200">
            <a:lnSpc>
              <a:spcPct val="100000"/>
            </a:lnSpc>
            <a:spcBef>
              <a:spcPct val="0"/>
            </a:spcBef>
            <a:spcAft>
              <a:spcPct val="35000"/>
            </a:spcAft>
            <a:buNone/>
          </a:pPr>
          <a:r>
            <a:rPr lang="en-US" sz="1600" b="1" kern="1200" dirty="0">
              <a:latin typeface="Lexend" pitchFamily="2" charset="0"/>
            </a:rPr>
            <a:t>Expected duration </a:t>
          </a:r>
          <a:r>
            <a:rPr lang="en-US" sz="1600" kern="1200" dirty="0">
              <a:latin typeface="Lexend" pitchFamily="2" charset="0"/>
            </a:rPr>
            <a:t>of the subject's participation</a:t>
          </a:r>
        </a:p>
      </dsp:txBody>
      <dsp:txXfrm>
        <a:off x="442228" y="479776"/>
        <a:ext cx="10530571" cy="382881"/>
      </dsp:txXfrm>
    </dsp:sp>
    <dsp:sp modelId="{9B673806-8096-46D7-8A25-3A3EFEA5D911}">
      <dsp:nvSpPr>
        <dsp:cNvPr id="0" name=""/>
        <dsp:cNvSpPr/>
      </dsp:nvSpPr>
      <dsp:spPr>
        <a:xfrm>
          <a:off x="0" y="958378"/>
          <a:ext cx="10972800" cy="382881"/>
        </a:xfrm>
        <a:prstGeom prst="roundRect">
          <a:avLst>
            <a:gd name="adj" fmla="val 10000"/>
          </a:avLst>
        </a:prstGeom>
        <a:solidFill>
          <a:srgbClr val="13294B"/>
        </a:solidFill>
        <a:ln>
          <a:noFill/>
        </a:ln>
        <a:effectLst/>
      </dsp:spPr>
      <dsp:style>
        <a:lnRef idx="0">
          <a:scrgbClr r="0" g="0" b="0"/>
        </a:lnRef>
        <a:fillRef idx="1">
          <a:scrgbClr r="0" g="0" b="0"/>
        </a:fillRef>
        <a:effectRef idx="0">
          <a:scrgbClr r="0" g="0" b="0"/>
        </a:effectRef>
        <a:fontRef idx="minor"/>
      </dsp:style>
    </dsp:sp>
    <dsp:sp modelId="{E6310553-242C-4A86-A0A2-32E96DF8CE4C}">
      <dsp:nvSpPr>
        <dsp:cNvPr id="0" name=""/>
        <dsp:cNvSpPr/>
      </dsp:nvSpPr>
      <dsp:spPr>
        <a:xfrm>
          <a:off x="115821" y="1044527"/>
          <a:ext cx="210584" cy="210584"/>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8DD38F8-452F-46DC-A6C9-CED0FF4977C7}">
      <dsp:nvSpPr>
        <dsp:cNvPr id="0" name=""/>
        <dsp:cNvSpPr/>
      </dsp:nvSpPr>
      <dsp:spPr>
        <a:xfrm>
          <a:off x="442228" y="958378"/>
          <a:ext cx="10530571" cy="382881"/>
        </a:xfrm>
        <a:prstGeom prst="rect">
          <a:avLst/>
        </a:prstGeom>
        <a:solidFill>
          <a:srgbClr val="13294B"/>
        </a:solidFill>
        <a:ln>
          <a:noFill/>
        </a:ln>
        <a:effectLst/>
      </dsp:spPr>
      <dsp:style>
        <a:lnRef idx="0">
          <a:scrgbClr r="0" g="0" b="0"/>
        </a:lnRef>
        <a:fillRef idx="0">
          <a:scrgbClr r="0" g="0" b="0"/>
        </a:fillRef>
        <a:effectRef idx="0">
          <a:scrgbClr r="0" g="0" b="0"/>
        </a:effectRef>
        <a:fontRef idx="minor"/>
      </dsp:style>
      <dsp:txBody>
        <a:bodyPr spcFirstLastPara="0" vert="horz" wrap="square" lIns="40522" tIns="40522" rIns="40522" bIns="40522" numCol="1" spcCol="1270" anchor="ctr" anchorCtr="0">
          <a:noAutofit/>
        </a:bodyPr>
        <a:lstStyle/>
        <a:p>
          <a:pPr marL="0" lvl="0" indent="0" algn="l" defTabSz="711200">
            <a:lnSpc>
              <a:spcPct val="100000"/>
            </a:lnSpc>
            <a:spcBef>
              <a:spcPct val="0"/>
            </a:spcBef>
            <a:spcAft>
              <a:spcPct val="35000"/>
            </a:spcAft>
            <a:buNone/>
          </a:pPr>
          <a:r>
            <a:rPr lang="en-US" sz="1600" b="0" i="0" kern="1200" dirty="0">
              <a:latin typeface="Lexend" pitchFamily="2" charset="0"/>
            </a:rPr>
            <a:t>Description of any reasonably F</a:t>
          </a:r>
          <a:r>
            <a:rPr lang="en-US" sz="1600" b="1" i="0" kern="1200" dirty="0">
              <a:latin typeface="Lexend" pitchFamily="2" charset="0"/>
            </a:rPr>
            <a:t>oreseeable Risks </a:t>
          </a:r>
          <a:r>
            <a:rPr lang="en-US" sz="1600" b="0" i="0" kern="1200" dirty="0">
              <a:latin typeface="Lexend" pitchFamily="2" charset="0"/>
            </a:rPr>
            <a:t>and </a:t>
          </a:r>
          <a:r>
            <a:rPr lang="en-US" sz="1600" b="1" i="0" kern="1200" dirty="0">
              <a:latin typeface="Lexend" pitchFamily="2" charset="0"/>
            </a:rPr>
            <a:t>Discomforts</a:t>
          </a:r>
          <a:endParaRPr lang="en-US" sz="1600" b="1" kern="1200" dirty="0">
            <a:latin typeface="Lexend" pitchFamily="2" charset="0"/>
          </a:endParaRPr>
        </a:p>
      </dsp:txBody>
      <dsp:txXfrm>
        <a:off x="442228" y="958378"/>
        <a:ext cx="10530571" cy="382881"/>
      </dsp:txXfrm>
    </dsp:sp>
    <dsp:sp modelId="{D25CBB82-A0AA-45C1-8C48-82670B213FA1}">
      <dsp:nvSpPr>
        <dsp:cNvPr id="0" name=""/>
        <dsp:cNvSpPr/>
      </dsp:nvSpPr>
      <dsp:spPr>
        <a:xfrm>
          <a:off x="0" y="1436980"/>
          <a:ext cx="10972800" cy="382881"/>
        </a:xfrm>
        <a:prstGeom prst="roundRect">
          <a:avLst>
            <a:gd name="adj" fmla="val 10000"/>
          </a:avLst>
        </a:prstGeom>
        <a:solidFill>
          <a:srgbClr val="13294B"/>
        </a:solidFill>
        <a:ln>
          <a:noFill/>
        </a:ln>
        <a:effectLst/>
      </dsp:spPr>
      <dsp:style>
        <a:lnRef idx="0">
          <a:scrgbClr r="0" g="0" b="0"/>
        </a:lnRef>
        <a:fillRef idx="1">
          <a:scrgbClr r="0" g="0" b="0"/>
        </a:fillRef>
        <a:effectRef idx="0">
          <a:scrgbClr r="0" g="0" b="0"/>
        </a:effectRef>
        <a:fontRef idx="minor"/>
      </dsp:style>
    </dsp:sp>
    <dsp:sp modelId="{48B8CA16-3F58-4C6D-A874-6B9AFE6A04F4}">
      <dsp:nvSpPr>
        <dsp:cNvPr id="0" name=""/>
        <dsp:cNvSpPr/>
      </dsp:nvSpPr>
      <dsp:spPr>
        <a:xfrm>
          <a:off x="115821" y="1523129"/>
          <a:ext cx="210584" cy="210584"/>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575A4BE-DF2B-4C2C-AF95-CC6D702173AD}">
      <dsp:nvSpPr>
        <dsp:cNvPr id="0" name=""/>
        <dsp:cNvSpPr/>
      </dsp:nvSpPr>
      <dsp:spPr>
        <a:xfrm>
          <a:off x="442228" y="1436980"/>
          <a:ext cx="10530571" cy="382881"/>
        </a:xfrm>
        <a:prstGeom prst="rect">
          <a:avLst/>
        </a:prstGeom>
        <a:solidFill>
          <a:srgbClr val="13294B"/>
        </a:solidFill>
        <a:ln>
          <a:noFill/>
        </a:ln>
        <a:effectLst/>
      </dsp:spPr>
      <dsp:style>
        <a:lnRef idx="0">
          <a:scrgbClr r="0" g="0" b="0"/>
        </a:lnRef>
        <a:fillRef idx="0">
          <a:scrgbClr r="0" g="0" b="0"/>
        </a:fillRef>
        <a:effectRef idx="0">
          <a:scrgbClr r="0" g="0" b="0"/>
        </a:effectRef>
        <a:fontRef idx="minor"/>
      </dsp:style>
      <dsp:txBody>
        <a:bodyPr spcFirstLastPara="0" vert="horz" wrap="square" lIns="40522" tIns="40522" rIns="40522" bIns="40522" numCol="1" spcCol="1270" anchor="ctr" anchorCtr="0">
          <a:noAutofit/>
        </a:bodyPr>
        <a:lstStyle/>
        <a:p>
          <a:pPr marL="0" lvl="0" indent="0" algn="l" defTabSz="711200">
            <a:lnSpc>
              <a:spcPct val="100000"/>
            </a:lnSpc>
            <a:spcBef>
              <a:spcPct val="0"/>
            </a:spcBef>
            <a:spcAft>
              <a:spcPct val="35000"/>
            </a:spcAft>
            <a:buNone/>
          </a:pPr>
          <a:r>
            <a:rPr lang="en-US" sz="1600" b="0" i="0" kern="1200" dirty="0">
              <a:latin typeface="Lexend" pitchFamily="2" charset="0"/>
            </a:rPr>
            <a:t>Description of </a:t>
          </a:r>
          <a:r>
            <a:rPr lang="en-US" sz="1600" b="1" i="0" kern="1200" dirty="0">
              <a:latin typeface="Lexend" pitchFamily="2" charset="0"/>
            </a:rPr>
            <a:t>Benefits</a:t>
          </a:r>
          <a:endParaRPr lang="en-US" sz="1600" b="1" kern="1200" dirty="0">
            <a:latin typeface="Lexend" pitchFamily="2" charset="0"/>
          </a:endParaRPr>
        </a:p>
      </dsp:txBody>
      <dsp:txXfrm>
        <a:off x="442228" y="1436980"/>
        <a:ext cx="10530571" cy="382881"/>
      </dsp:txXfrm>
    </dsp:sp>
    <dsp:sp modelId="{77D726E3-E235-4F28-8EE2-BAB5CD1D83F2}">
      <dsp:nvSpPr>
        <dsp:cNvPr id="0" name=""/>
        <dsp:cNvSpPr/>
      </dsp:nvSpPr>
      <dsp:spPr>
        <a:xfrm>
          <a:off x="0" y="1915583"/>
          <a:ext cx="10972800" cy="382881"/>
        </a:xfrm>
        <a:prstGeom prst="roundRect">
          <a:avLst>
            <a:gd name="adj" fmla="val 10000"/>
          </a:avLst>
        </a:prstGeom>
        <a:solidFill>
          <a:srgbClr val="13294B"/>
        </a:solidFill>
        <a:ln>
          <a:noFill/>
        </a:ln>
        <a:effectLst/>
      </dsp:spPr>
      <dsp:style>
        <a:lnRef idx="0">
          <a:scrgbClr r="0" g="0" b="0"/>
        </a:lnRef>
        <a:fillRef idx="1">
          <a:scrgbClr r="0" g="0" b="0"/>
        </a:fillRef>
        <a:effectRef idx="0">
          <a:scrgbClr r="0" g="0" b="0"/>
        </a:effectRef>
        <a:fontRef idx="minor"/>
      </dsp:style>
    </dsp:sp>
    <dsp:sp modelId="{FA3940CB-BBE5-4B5B-903C-464168ECA4C6}">
      <dsp:nvSpPr>
        <dsp:cNvPr id="0" name=""/>
        <dsp:cNvSpPr/>
      </dsp:nvSpPr>
      <dsp:spPr>
        <a:xfrm>
          <a:off x="115821" y="2001731"/>
          <a:ext cx="210584" cy="210584"/>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8A6D936-CB2E-4CE0-86A1-4C32D2976E39}">
      <dsp:nvSpPr>
        <dsp:cNvPr id="0" name=""/>
        <dsp:cNvSpPr/>
      </dsp:nvSpPr>
      <dsp:spPr>
        <a:xfrm>
          <a:off x="442228" y="1915583"/>
          <a:ext cx="10530571" cy="3828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522" tIns="40522" rIns="40522" bIns="40522" numCol="1" spcCol="1270" anchor="ctr" anchorCtr="0">
          <a:noAutofit/>
        </a:bodyPr>
        <a:lstStyle/>
        <a:p>
          <a:pPr marL="0" lvl="0" indent="0" algn="l" defTabSz="711200">
            <a:lnSpc>
              <a:spcPct val="100000"/>
            </a:lnSpc>
            <a:spcBef>
              <a:spcPct val="0"/>
            </a:spcBef>
            <a:spcAft>
              <a:spcPct val="35000"/>
            </a:spcAft>
            <a:buNone/>
          </a:pPr>
          <a:r>
            <a:rPr lang="en-US" sz="1600" b="0" i="0" kern="1200" dirty="0">
              <a:latin typeface="Lexend" pitchFamily="2" charset="0"/>
            </a:rPr>
            <a:t>Disclosure of appropriate </a:t>
          </a:r>
          <a:r>
            <a:rPr lang="en-US" sz="1600" b="1" i="0" kern="1200" dirty="0">
              <a:latin typeface="Lexend" pitchFamily="2" charset="0"/>
            </a:rPr>
            <a:t>Alternatives Procedures, </a:t>
          </a:r>
          <a:r>
            <a:rPr lang="en-US" sz="1600" b="0" i="0" kern="1200" dirty="0">
              <a:latin typeface="Lexend" pitchFamily="2" charset="0"/>
            </a:rPr>
            <a:t>if any, that might be advantageous to the subject</a:t>
          </a:r>
          <a:endParaRPr lang="en-US" sz="1600" b="0" kern="1200" dirty="0">
            <a:latin typeface="Lexend" pitchFamily="2" charset="0"/>
          </a:endParaRPr>
        </a:p>
      </dsp:txBody>
      <dsp:txXfrm>
        <a:off x="442228" y="1915583"/>
        <a:ext cx="10530571" cy="382881"/>
      </dsp:txXfrm>
    </dsp:sp>
    <dsp:sp modelId="{DAEDD6FA-0DDB-40E4-B917-A12AB6947C7A}">
      <dsp:nvSpPr>
        <dsp:cNvPr id="0" name=""/>
        <dsp:cNvSpPr/>
      </dsp:nvSpPr>
      <dsp:spPr>
        <a:xfrm>
          <a:off x="0" y="2394185"/>
          <a:ext cx="10972800" cy="382881"/>
        </a:xfrm>
        <a:prstGeom prst="roundRect">
          <a:avLst>
            <a:gd name="adj" fmla="val 10000"/>
          </a:avLst>
        </a:prstGeom>
        <a:solidFill>
          <a:srgbClr val="13294B"/>
        </a:solidFill>
        <a:ln>
          <a:noFill/>
        </a:ln>
        <a:effectLst/>
      </dsp:spPr>
      <dsp:style>
        <a:lnRef idx="0">
          <a:scrgbClr r="0" g="0" b="0"/>
        </a:lnRef>
        <a:fillRef idx="1">
          <a:scrgbClr r="0" g="0" b="0"/>
        </a:fillRef>
        <a:effectRef idx="0">
          <a:scrgbClr r="0" g="0" b="0"/>
        </a:effectRef>
        <a:fontRef idx="minor"/>
      </dsp:style>
    </dsp:sp>
    <dsp:sp modelId="{EB8C2B7A-8949-4836-BAA8-8008021A2C53}">
      <dsp:nvSpPr>
        <dsp:cNvPr id="0" name=""/>
        <dsp:cNvSpPr/>
      </dsp:nvSpPr>
      <dsp:spPr>
        <a:xfrm>
          <a:off x="115821" y="2480333"/>
          <a:ext cx="210584" cy="210584"/>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1ADBC61-11AC-4594-ADD7-4D42FC8CAC9A}">
      <dsp:nvSpPr>
        <dsp:cNvPr id="0" name=""/>
        <dsp:cNvSpPr/>
      </dsp:nvSpPr>
      <dsp:spPr>
        <a:xfrm>
          <a:off x="442228" y="2394185"/>
          <a:ext cx="10530571" cy="382881"/>
        </a:xfrm>
        <a:prstGeom prst="rect">
          <a:avLst/>
        </a:prstGeom>
        <a:solidFill>
          <a:srgbClr val="13294B"/>
        </a:solidFill>
        <a:ln>
          <a:noFill/>
        </a:ln>
        <a:effectLst/>
      </dsp:spPr>
      <dsp:style>
        <a:lnRef idx="0">
          <a:scrgbClr r="0" g="0" b="0"/>
        </a:lnRef>
        <a:fillRef idx="0">
          <a:scrgbClr r="0" g="0" b="0"/>
        </a:fillRef>
        <a:effectRef idx="0">
          <a:scrgbClr r="0" g="0" b="0"/>
        </a:effectRef>
        <a:fontRef idx="minor"/>
      </dsp:style>
      <dsp:txBody>
        <a:bodyPr spcFirstLastPara="0" vert="horz" wrap="square" lIns="40522" tIns="40522" rIns="40522" bIns="40522" numCol="1" spcCol="1270" anchor="ctr" anchorCtr="0">
          <a:noAutofit/>
        </a:bodyPr>
        <a:lstStyle/>
        <a:p>
          <a:pPr marL="0" lvl="0" indent="0" algn="l" defTabSz="711200">
            <a:lnSpc>
              <a:spcPct val="100000"/>
            </a:lnSpc>
            <a:spcBef>
              <a:spcPct val="0"/>
            </a:spcBef>
            <a:spcAft>
              <a:spcPct val="35000"/>
            </a:spcAft>
            <a:buNone/>
          </a:pPr>
          <a:r>
            <a:rPr lang="en-US" sz="1600" b="0" i="0" kern="1200" dirty="0">
              <a:latin typeface="Lexend" pitchFamily="2" charset="0"/>
            </a:rPr>
            <a:t>Extent to which </a:t>
          </a:r>
          <a:r>
            <a:rPr lang="en-US" sz="1600" b="1" i="0" kern="1200" dirty="0">
              <a:latin typeface="Lexend" pitchFamily="2" charset="0"/>
            </a:rPr>
            <a:t>Confidentiality</a:t>
          </a:r>
          <a:r>
            <a:rPr lang="en-US" sz="1600" b="0" i="0" kern="1200" dirty="0">
              <a:latin typeface="Lexend" pitchFamily="2" charset="0"/>
            </a:rPr>
            <a:t> will be Maintenance</a:t>
          </a:r>
          <a:endParaRPr lang="en-US" sz="1600" kern="1200" dirty="0">
            <a:latin typeface="Lexend" pitchFamily="2" charset="0"/>
          </a:endParaRPr>
        </a:p>
      </dsp:txBody>
      <dsp:txXfrm>
        <a:off x="442228" y="2394185"/>
        <a:ext cx="10530571" cy="382881"/>
      </dsp:txXfrm>
    </dsp:sp>
    <dsp:sp modelId="{075140B5-081A-45FF-98CF-6BFDAF9741D1}">
      <dsp:nvSpPr>
        <dsp:cNvPr id="0" name=""/>
        <dsp:cNvSpPr/>
      </dsp:nvSpPr>
      <dsp:spPr>
        <a:xfrm>
          <a:off x="0" y="2872787"/>
          <a:ext cx="10972800" cy="382881"/>
        </a:xfrm>
        <a:prstGeom prst="roundRect">
          <a:avLst>
            <a:gd name="adj" fmla="val 10000"/>
          </a:avLst>
        </a:prstGeom>
        <a:solidFill>
          <a:srgbClr val="13294B"/>
        </a:solidFill>
        <a:ln>
          <a:noFill/>
        </a:ln>
        <a:effectLst/>
      </dsp:spPr>
      <dsp:style>
        <a:lnRef idx="0">
          <a:scrgbClr r="0" g="0" b="0"/>
        </a:lnRef>
        <a:fillRef idx="1">
          <a:scrgbClr r="0" g="0" b="0"/>
        </a:fillRef>
        <a:effectRef idx="0">
          <a:scrgbClr r="0" g="0" b="0"/>
        </a:effectRef>
        <a:fontRef idx="minor"/>
      </dsp:style>
    </dsp:sp>
    <dsp:sp modelId="{F7A9BBF7-BF64-4235-B4EC-B28CE786C15F}">
      <dsp:nvSpPr>
        <dsp:cNvPr id="0" name=""/>
        <dsp:cNvSpPr/>
      </dsp:nvSpPr>
      <dsp:spPr>
        <a:xfrm>
          <a:off x="115821" y="2958935"/>
          <a:ext cx="210584" cy="210584"/>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763601-18DA-4BC8-A77F-923B0F0AE964}">
      <dsp:nvSpPr>
        <dsp:cNvPr id="0" name=""/>
        <dsp:cNvSpPr/>
      </dsp:nvSpPr>
      <dsp:spPr>
        <a:xfrm>
          <a:off x="442228" y="2872787"/>
          <a:ext cx="10530571" cy="3828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522" tIns="40522" rIns="40522" bIns="40522" numCol="1" spcCol="1270" anchor="ctr" anchorCtr="0">
          <a:noAutofit/>
        </a:bodyPr>
        <a:lstStyle/>
        <a:p>
          <a:pPr marL="0" lvl="0" indent="0" algn="l" defTabSz="711200">
            <a:lnSpc>
              <a:spcPct val="100000"/>
            </a:lnSpc>
            <a:spcBef>
              <a:spcPct val="0"/>
            </a:spcBef>
            <a:spcAft>
              <a:spcPct val="35000"/>
            </a:spcAft>
            <a:buNone/>
          </a:pPr>
          <a:r>
            <a:rPr lang="en-US" sz="1600" kern="1200" dirty="0">
              <a:latin typeface="Lexend" pitchFamily="2" charset="0"/>
            </a:rPr>
            <a:t>Statement about </a:t>
          </a:r>
          <a:r>
            <a:rPr lang="en-US" sz="1600" b="1" kern="1200" dirty="0">
              <a:latin typeface="Lexend" pitchFamily="2" charset="0"/>
            </a:rPr>
            <a:t>Treatment and Compensation </a:t>
          </a:r>
          <a:r>
            <a:rPr lang="en-US" sz="1600" kern="1200" dirty="0">
              <a:latin typeface="Lexend" pitchFamily="2" charset="0"/>
            </a:rPr>
            <a:t>for injury, if available. </a:t>
          </a:r>
        </a:p>
      </dsp:txBody>
      <dsp:txXfrm>
        <a:off x="442228" y="2872787"/>
        <a:ext cx="10530571" cy="382881"/>
      </dsp:txXfrm>
    </dsp:sp>
    <dsp:sp modelId="{3617EEE6-4141-446C-AFF3-1E9E299EB2AD}">
      <dsp:nvSpPr>
        <dsp:cNvPr id="0" name=""/>
        <dsp:cNvSpPr/>
      </dsp:nvSpPr>
      <dsp:spPr>
        <a:xfrm>
          <a:off x="0" y="3351389"/>
          <a:ext cx="10972800" cy="382881"/>
        </a:xfrm>
        <a:prstGeom prst="roundRect">
          <a:avLst>
            <a:gd name="adj" fmla="val 10000"/>
          </a:avLst>
        </a:prstGeom>
        <a:solidFill>
          <a:srgbClr val="13294B"/>
        </a:solidFill>
        <a:ln>
          <a:noFill/>
        </a:ln>
        <a:effectLst/>
      </dsp:spPr>
      <dsp:style>
        <a:lnRef idx="0">
          <a:scrgbClr r="0" g="0" b="0"/>
        </a:lnRef>
        <a:fillRef idx="1">
          <a:scrgbClr r="0" g="0" b="0"/>
        </a:fillRef>
        <a:effectRef idx="0">
          <a:scrgbClr r="0" g="0" b="0"/>
        </a:effectRef>
        <a:fontRef idx="minor"/>
      </dsp:style>
    </dsp:sp>
    <dsp:sp modelId="{FCFAD2D7-DDB1-4EBD-8D73-367A9D7872E2}">
      <dsp:nvSpPr>
        <dsp:cNvPr id="0" name=""/>
        <dsp:cNvSpPr/>
      </dsp:nvSpPr>
      <dsp:spPr>
        <a:xfrm>
          <a:off x="115821" y="3437537"/>
          <a:ext cx="210584" cy="210584"/>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0DAA2B-7830-40CF-B7A4-A1005D961B63}">
      <dsp:nvSpPr>
        <dsp:cNvPr id="0" name=""/>
        <dsp:cNvSpPr/>
      </dsp:nvSpPr>
      <dsp:spPr>
        <a:xfrm>
          <a:off x="442228" y="3351389"/>
          <a:ext cx="10530571" cy="382881"/>
        </a:xfrm>
        <a:prstGeom prst="rect">
          <a:avLst/>
        </a:prstGeom>
        <a:solidFill>
          <a:srgbClr val="13294B"/>
        </a:solidFill>
        <a:ln>
          <a:noFill/>
        </a:ln>
        <a:effectLst/>
      </dsp:spPr>
      <dsp:style>
        <a:lnRef idx="0">
          <a:scrgbClr r="0" g="0" b="0"/>
        </a:lnRef>
        <a:fillRef idx="0">
          <a:scrgbClr r="0" g="0" b="0"/>
        </a:fillRef>
        <a:effectRef idx="0">
          <a:scrgbClr r="0" g="0" b="0"/>
        </a:effectRef>
        <a:fontRef idx="minor"/>
      </dsp:style>
      <dsp:txBody>
        <a:bodyPr spcFirstLastPara="0" vert="horz" wrap="square" lIns="40522" tIns="40522" rIns="40522" bIns="40522" numCol="1" spcCol="1270" anchor="ctr" anchorCtr="0">
          <a:noAutofit/>
        </a:bodyPr>
        <a:lstStyle/>
        <a:p>
          <a:pPr marL="0" lvl="0" indent="0" algn="l" defTabSz="711200">
            <a:lnSpc>
              <a:spcPct val="100000"/>
            </a:lnSpc>
            <a:spcBef>
              <a:spcPct val="0"/>
            </a:spcBef>
            <a:spcAft>
              <a:spcPct val="35000"/>
            </a:spcAft>
            <a:buNone/>
          </a:pPr>
          <a:r>
            <a:rPr lang="en-US" sz="1600" b="1" kern="1200" dirty="0">
              <a:latin typeface="Lexend" pitchFamily="2" charset="0"/>
            </a:rPr>
            <a:t>Contact information </a:t>
          </a:r>
          <a:r>
            <a:rPr lang="en-US" sz="1600" kern="1200" dirty="0">
              <a:latin typeface="Lexend" pitchFamily="2" charset="0"/>
            </a:rPr>
            <a:t>for research and research subject's rights questions</a:t>
          </a:r>
        </a:p>
      </dsp:txBody>
      <dsp:txXfrm>
        <a:off x="442228" y="3351389"/>
        <a:ext cx="10530571" cy="382881"/>
      </dsp:txXfrm>
    </dsp:sp>
    <dsp:sp modelId="{15B78572-291A-4EC0-9E06-DF53D89F969D}">
      <dsp:nvSpPr>
        <dsp:cNvPr id="0" name=""/>
        <dsp:cNvSpPr/>
      </dsp:nvSpPr>
      <dsp:spPr>
        <a:xfrm>
          <a:off x="0" y="3829991"/>
          <a:ext cx="10972800" cy="382881"/>
        </a:xfrm>
        <a:prstGeom prst="roundRect">
          <a:avLst>
            <a:gd name="adj" fmla="val 10000"/>
          </a:avLst>
        </a:prstGeom>
        <a:solidFill>
          <a:srgbClr val="13294B"/>
        </a:solidFill>
        <a:ln>
          <a:noFill/>
        </a:ln>
        <a:effectLst/>
      </dsp:spPr>
      <dsp:style>
        <a:lnRef idx="0">
          <a:scrgbClr r="0" g="0" b="0"/>
        </a:lnRef>
        <a:fillRef idx="1">
          <a:scrgbClr r="0" g="0" b="0"/>
        </a:fillRef>
        <a:effectRef idx="0">
          <a:scrgbClr r="0" g="0" b="0"/>
        </a:effectRef>
        <a:fontRef idx="minor"/>
      </dsp:style>
    </dsp:sp>
    <dsp:sp modelId="{0EBF413B-D17E-4495-9BA2-E3FD7EDDBCB4}">
      <dsp:nvSpPr>
        <dsp:cNvPr id="0" name=""/>
        <dsp:cNvSpPr/>
      </dsp:nvSpPr>
      <dsp:spPr>
        <a:xfrm>
          <a:off x="115821" y="3916140"/>
          <a:ext cx="210584" cy="210584"/>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8F5F7D-3BDA-4D33-AEAE-07225130EF7C}">
      <dsp:nvSpPr>
        <dsp:cNvPr id="0" name=""/>
        <dsp:cNvSpPr/>
      </dsp:nvSpPr>
      <dsp:spPr>
        <a:xfrm>
          <a:off x="442228" y="3829991"/>
          <a:ext cx="10530571" cy="3828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522" tIns="40522" rIns="40522" bIns="40522" numCol="1" spcCol="1270" anchor="ctr" anchorCtr="0">
          <a:noAutofit/>
        </a:bodyPr>
        <a:lstStyle/>
        <a:p>
          <a:pPr marL="0" lvl="0" indent="0" algn="l" defTabSz="711200">
            <a:lnSpc>
              <a:spcPct val="100000"/>
            </a:lnSpc>
            <a:spcBef>
              <a:spcPct val="0"/>
            </a:spcBef>
            <a:spcAft>
              <a:spcPct val="35000"/>
            </a:spcAft>
            <a:buNone/>
          </a:pPr>
          <a:r>
            <a:rPr lang="en-US" sz="1600" b="1" kern="1200" dirty="0">
              <a:latin typeface="Lexend" pitchFamily="2" charset="0"/>
            </a:rPr>
            <a:t>Voluntary Participation </a:t>
          </a:r>
          <a:r>
            <a:rPr lang="en-US" sz="1600" kern="1200" dirty="0">
              <a:latin typeface="Lexend" pitchFamily="2" charset="0"/>
            </a:rPr>
            <a:t>and Withdrawal Information</a:t>
          </a:r>
        </a:p>
      </dsp:txBody>
      <dsp:txXfrm>
        <a:off x="442228" y="3829991"/>
        <a:ext cx="10530571" cy="382881"/>
      </dsp:txXfrm>
    </dsp:sp>
    <dsp:sp modelId="{2701A667-F9BC-4113-9C84-75E1759DD4F0}">
      <dsp:nvSpPr>
        <dsp:cNvPr id="0" name=""/>
        <dsp:cNvSpPr/>
      </dsp:nvSpPr>
      <dsp:spPr>
        <a:xfrm>
          <a:off x="0" y="4308593"/>
          <a:ext cx="10972800" cy="382881"/>
        </a:xfrm>
        <a:prstGeom prst="roundRect">
          <a:avLst>
            <a:gd name="adj" fmla="val 10000"/>
          </a:avLst>
        </a:prstGeom>
        <a:solidFill>
          <a:srgbClr val="13294B"/>
        </a:solidFill>
        <a:ln>
          <a:noFill/>
        </a:ln>
        <a:effectLst/>
      </dsp:spPr>
      <dsp:style>
        <a:lnRef idx="0">
          <a:scrgbClr r="0" g="0" b="0"/>
        </a:lnRef>
        <a:fillRef idx="1">
          <a:scrgbClr r="0" g="0" b="0"/>
        </a:fillRef>
        <a:effectRef idx="0">
          <a:scrgbClr r="0" g="0" b="0"/>
        </a:effectRef>
        <a:fontRef idx="minor"/>
      </dsp:style>
    </dsp:sp>
    <dsp:sp modelId="{A4CDA13B-2445-466E-B149-308D8EA14AD9}">
      <dsp:nvSpPr>
        <dsp:cNvPr id="0" name=""/>
        <dsp:cNvSpPr/>
      </dsp:nvSpPr>
      <dsp:spPr>
        <a:xfrm>
          <a:off x="115821" y="4394742"/>
          <a:ext cx="210584" cy="210584"/>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7EEE84-B7AE-47E8-8E1C-0231BFF53CC6}">
      <dsp:nvSpPr>
        <dsp:cNvPr id="0" name=""/>
        <dsp:cNvSpPr/>
      </dsp:nvSpPr>
      <dsp:spPr>
        <a:xfrm>
          <a:off x="442228" y="4308593"/>
          <a:ext cx="10530571" cy="3828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522" tIns="40522" rIns="40522" bIns="40522" numCol="1" spcCol="1270" anchor="ctr" anchorCtr="0">
          <a:noAutofit/>
        </a:bodyPr>
        <a:lstStyle/>
        <a:p>
          <a:pPr marL="0" lvl="0" indent="0" algn="l" defTabSz="711200">
            <a:lnSpc>
              <a:spcPct val="100000"/>
            </a:lnSpc>
            <a:spcBef>
              <a:spcPct val="0"/>
            </a:spcBef>
            <a:spcAft>
              <a:spcPct val="35000"/>
            </a:spcAft>
            <a:buNone/>
          </a:pPr>
          <a:r>
            <a:rPr lang="en-US" sz="1600" kern="1200" dirty="0">
              <a:latin typeface="Lexend" pitchFamily="2" charset="0"/>
            </a:rPr>
            <a:t>*A Statement About Personal Health Information or Identifiable Biospecimens</a:t>
          </a:r>
        </a:p>
      </dsp:txBody>
      <dsp:txXfrm>
        <a:off x="442228" y="4308593"/>
        <a:ext cx="10530571" cy="38288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CA44BB4-B59C-4044-A2B6-836759F3AC8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Lexend" pitchFamily="2" charset="77"/>
            </a:endParaRPr>
          </a:p>
        </p:txBody>
      </p:sp>
      <p:sp>
        <p:nvSpPr>
          <p:cNvPr id="3" name="Date Placeholder 2">
            <a:extLst>
              <a:ext uri="{FF2B5EF4-FFF2-40B4-BE49-F238E27FC236}">
                <a16:creationId xmlns:a16="http://schemas.microsoft.com/office/drawing/2014/main" id="{855830A7-20AC-474B-B8A2-5D3E1EED48D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C368D4-82EB-0643-964D-A1123005DDD4}" type="datetimeFigureOut">
              <a:rPr lang="en-US" smtClean="0">
                <a:latin typeface="Lexend" pitchFamily="2" charset="77"/>
              </a:rPr>
              <a:t>2/18/2025</a:t>
            </a:fld>
            <a:endParaRPr lang="en-US" dirty="0">
              <a:latin typeface="Lexend" pitchFamily="2" charset="77"/>
            </a:endParaRPr>
          </a:p>
        </p:txBody>
      </p:sp>
      <p:sp>
        <p:nvSpPr>
          <p:cNvPr id="4" name="Footer Placeholder 3">
            <a:extLst>
              <a:ext uri="{FF2B5EF4-FFF2-40B4-BE49-F238E27FC236}">
                <a16:creationId xmlns:a16="http://schemas.microsoft.com/office/drawing/2014/main" id="{6CDC6DFB-A2E4-804F-A71B-B6819F16594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Lexend" pitchFamily="2" charset="77"/>
            </a:endParaRPr>
          </a:p>
        </p:txBody>
      </p:sp>
      <p:sp>
        <p:nvSpPr>
          <p:cNvPr id="5" name="Slide Number Placeholder 4">
            <a:extLst>
              <a:ext uri="{FF2B5EF4-FFF2-40B4-BE49-F238E27FC236}">
                <a16:creationId xmlns:a16="http://schemas.microsoft.com/office/drawing/2014/main" id="{71FC68C1-01A3-C749-83A2-3B948709A7E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9BFD60E-97AD-BD42-9093-1F426EED38BF}" type="slidenum">
              <a:rPr lang="en-US" smtClean="0">
                <a:latin typeface="Lexend" pitchFamily="2" charset="77"/>
              </a:rPr>
              <a:t>‹#›</a:t>
            </a:fld>
            <a:endParaRPr lang="en-US" dirty="0">
              <a:latin typeface="Lexend" pitchFamily="2" charset="77"/>
            </a:endParaRPr>
          </a:p>
        </p:txBody>
      </p:sp>
    </p:spTree>
    <p:extLst>
      <p:ext uri="{BB962C8B-B14F-4D97-AF65-F5344CB8AC3E}">
        <p14:creationId xmlns:p14="http://schemas.microsoft.com/office/powerpoint/2010/main" val="16517264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Lexend" pitchFamily="2" charset="77"/>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Lexend" pitchFamily="2" charset="77"/>
              </a:defRPr>
            </a:lvl1pPr>
          </a:lstStyle>
          <a:p>
            <a:fld id="{F21C52CC-E317-EF47-83F1-A8F28E64ABD3}" type="datetimeFigureOut">
              <a:rPr lang="en-US" smtClean="0"/>
              <a:pPr/>
              <a:t>2/18/2025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Lexend" pitchFamily="2" charset="77"/>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Lexend" pitchFamily="2" charset="77"/>
              </a:defRPr>
            </a:lvl1pPr>
          </a:lstStyle>
          <a:p>
            <a:fld id="{3E53F35B-DFA9-3B4C-BDFE-04BA7D0E5308}" type="slidenum">
              <a:rPr lang="en-US" smtClean="0"/>
              <a:pPr/>
              <a:t>‹#›</a:t>
            </a:fld>
            <a:endParaRPr lang="en-US" dirty="0"/>
          </a:p>
        </p:txBody>
      </p:sp>
    </p:spTree>
    <p:extLst>
      <p:ext uri="{BB962C8B-B14F-4D97-AF65-F5344CB8AC3E}">
        <p14:creationId xmlns:p14="http://schemas.microsoft.com/office/powerpoint/2010/main" val="719692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Lexend" pitchFamily="2" charset="77"/>
        <a:ea typeface="+mn-ea"/>
        <a:cs typeface="+mn-cs"/>
      </a:defRPr>
    </a:lvl1pPr>
    <a:lvl2pPr marL="457200" algn="l" defTabSz="914400" rtl="0" eaLnBrk="1" latinLnBrk="0" hangingPunct="1">
      <a:defRPr sz="1200" b="0" i="0" kern="1200">
        <a:solidFill>
          <a:schemeClr val="tx1"/>
        </a:solidFill>
        <a:latin typeface="Lexend" pitchFamily="2" charset="77"/>
        <a:ea typeface="+mn-ea"/>
        <a:cs typeface="+mn-cs"/>
      </a:defRPr>
    </a:lvl2pPr>
    <a:lvl3pPr marL="914400" algn="l" defTabSz="914400" rtl="0" eaLnBrk="1" latinLnBrk="0" hangingPunct="1">
      <a:defRPr sz="1200" b="0" i="0" kern="1200">
        <a:solidFill>
          <a:schemeClr val="tx1"/>
        </a:solidFill>
        <a:latin typeface="Lexend" pitchFamily="2" charset="77"/>
        <a:ea typeface="+mn-ea"/>
        <a:cs typeface="+mn-cs"/>
      </a:defRPr>
    </a:lvl3pPr>
    <a:lvl4pPr marL="1371600" algn="l" defTabSz="914400" rtl="0" eaLnBrk="1" latinLnBrk="0" hangingPunct="1">
      <a:defRPr sz="1200" b="0" i="0" kern="1200">
        <a:solidFill>
          <a:schemeClr val="tx1"/>
        </a:solidFill>
        <a:latin typeface="Lexend" pitchFamily="2" charset="77"/>
        <a:ea typeface="+mn-ea"/>
        <a:cs typeface="+mn-cs"/>
      </a:defRPr>
    </a:lvl4pPr>
    <a:lvl5pPr marL="1828800" algn="l" defTabSz="914400" rtl="0" eaLnBrk="1" latinLnBrk="0" hangingPunct="1">
      <a:defRPr sz="1200" b="0" i="0" kern="1200">
        <a:solidFill>
          <a:schemeClr val="tx1"/>
        </a:solidFill>
        <a:latin typeface="Lexend" pitchFamily="2"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IRB approval of the SPLIT Registry Protocol and ICF. Please update the informed consent template to meet any requirements of your local IRB, and send the document </a:t>
            </a:r>
            <a:r>
              <a:rPr lang="en-US" dirty="0" err="1"/>
              <a:t>Emmes</a:t>
            </a:r>
            <a:r>
              <a:rPr lang="en-US" dirty="0"/>
              <a:t> for review prior to submission to your IRB. If you have any questions as you work on the IRB submission, please let me know.</a:t>
            </a:r>
          </a:p>
        </p:txBody>
      </p:sp>
      <p:sp>
        <p:nvSpPr>
          <p:cNvPr id="4" name="Slide Number Placeholder 3"/>
          <p:cNvSpPr>
            <a:spLocks noGrp="1"/>
          </p:cNvSpPr>
          <p:nvPr>
            <p:ph type="sldNum" sz="quarter" idx="5"/>
          </p:nvPr>
        </p:nvSpPr>
        <p:spPr/>
        <p:txBody>
          <a:bodyPr/>
          <a:lstStyle/>
          <a:p>
            <a:fld id="{3E53F35B-DFA9-3B4C-BDFE-04BA7D0E5308}" type="slidenum">
              <a:rPr lang="en-US" smtClean="0"/>
              <a:pPr/>
              <a:t>2</a:t>
            </a:fld>
            <a:endParaRPr lang="en-US" dirty="0"/>
          </a:p>
        </p:txBody>
      </p:sp>
    </p:spTree>
    <p:extLst>
      <p:ext uri="{BB962C8B-B14F-4D97-AF65-F5344CB8AC3E}">
        <p14:creationId xmlns:p14="http://schemas.microsoft.com/office/powerpoint/2010/main" val="2020619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Whether conducting research involving a new drug or device, a behavioral intervention, or an interview/survey, GCP provides investigators and study teams with the tools to protect human subjects and collect quality data.</a:t>
            </a:r>
          </a:p>
          <a:p>
            <a:endParaRPr lang="en-US" dirty="0"/>
          </a:p>
        </p:txBody>
      </p:sp>
      <p:sp>
        <p:nvSpPr>
          <p:cNvPr id="4" name="Slide Number Placeholder 3"/>
          <p:cNvSpPr>
            <a:spLocks noGrp="1"/>
          </p:cNvSpPr>
          <p:nvPr>
            <p:ph type="sldNum" sz="quarter" idx="5"/>
          </p:nvPr>
        </p:nvSpPr>
        <p:spPr/>
        <p:txBody>
          <a:bodyPr/>
          <a:lstStyle/>
          <a:p>
            <a:fld id="{3E53F35B-DFA9-3B4C-BDFE-04BA7D0E5308}" type="slidenum">
              <a:rPr lang="en-US" smtClean="0"/>
              <a:pPr/>
              <a:t>3</a:t>
            </a:fld>
            <a:endParaRPr lang="en-US" dirty="0"/>
          </a:p>
        </p:txBody>
      </p:sp>
    </p:spTree>
    <p:extLst>
      <p:ext uri="{BB962C8B-B14F-4D97-AF65-F5344CB8AC3E}">
        <p14:creationId xmlns:p14="http://schemas.microsoft.com/office/powerpoint/2010/main" val="1232128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Calibri" panose="020F0502020204030204" pitchFamily="34" charset="0"/>
              </a:rPr>
              <a:t>If you look up the ICH guidelines there are pages and pages of what they consider “essential documents” but for the purposes of this course I’ve watered it down a bit and I’m going to go over some the key documents that all studies can utilize. </a:t>
            </a:r>
          </a:p>
          <a:p>
            <a:pPr algn="l"/>
            <a:endParaRPr lang="en-US" sz="1800" b="0" i="0" u="none" strike="noStrike" baseline="0" dirty="0">
              <a:latin typeface="Calibri" panose="020F0502020204030204" pitchFamily="34" charset="0"/>
            </a:endParaRPr>
          </a:p>
          <a:p>
            <a:r>
              <a:rPr lang="en-US" dirty="0"/>
              <a:t>All versions of the protocol starting from when we began the study at our site (the version in our agreement)</a:t>
            </a:r>
          </a:p>
          <a:p>
            <a:r>
              <a:rPr lang="en-US" dirty="0"/>
              <a:t>Informed consent forms, all approved versions, assent, non-English </a:t>
            </a:r>
            <a:r>
              <a:rPr lang="en-US" dirty="0" err="1"/>
              <a:t>etc</a:t>
            </a:r>
            <a:endParaRPr lang="en-US" dirty="0"/>
          </a:p>
          <a:p>
            <a:r>
              <a:rPr lang="en-US" dirty="0"/>
              <a:t>Sponsor correspondence – this could be the FDA ok to proceed letter to the Sponsor naming our site or a letter from the sponsor for activation</a:t>
            </a:r>
          </a:p>
          <a:p>
            <a:r>
              <a:rPr lang="en-US" dirty="0"/>
              <a:t>IRB correspondence – the submissions and the review responses (stipulations or approval letters)</a:t>
            </a:r>
          </a:p>
          <a:p>
            <a:r>
              <a:rPr lang="en-US" dirty="0"/>
              <a:t>Investigator’s Brochure – all versions</a:t>
            </a:r>
          </a:p>
          <a:p>
            <a:r>
              <a:rPr lang="en-US" dirty="0"/>
              <a:t>Drug accountability logs – a NTF stating where these are kept if they are not with you (research pharmacy)</a:t>
            </a:r>
          </a:p>
          <a:p>
            <a:r>
              <a:rPr lang="en-US" dirty="0"/>
              <a:t>Training logs – topic, date, mode (virtual/self/SIV </a:t>
            </a:r>
            <a:r>
              <a:rPr lang="en-US" dirty="0" err="1"/>
              <a:t>etc</a:t>
            </a:r>
            <a:r>
              <a:rPr lang="en-US" dirty="0"/>
              <a:t>) full name and attestation to training for each protocol amendment</a:t>
            </a:r>
          </a:p>
          <a:p>
            <a:r>
              <a:rPr lang="en-US" dirty="0"/>
              <a:t>Delegation of authority logs – tells who is authorized to do what on the study team</a:t>
            </a:r>
          </a:p>
          <a:p>
            <a:r>
              <a:rPr lang="en-US" dirty="0"/>
              <a:t>Subject  screening/enrollment tracking/recruitment – enrollment forms/ screening logs</a:t>
            </a:r>
          </a:p>
          <a:p>
            <a:r>
              <a:rPr lang="en-US" dirty="0"/>
              <a:t>Data collection manual – if you have a guide from the sponsor for how to enter data</a:t>
            </a:r>
          </a:p>
          <a:p>
            <a:r>
              <a:rPr lang="en-US" dirty="0"/>
              <a:t>Adverse event reports/logs – these might be kept in subject binders instead</a:t>
            </a:r>
          </a:p>
          <a:p>
            <a:r>
              <a:rPr lang="en-US" dirty="0"/>
              <a:t>Non-compliance logs – protocol deviations</a:t>
            </a:r>
          </a:p>
          <a:p>
            <a:r>
              <a:rPr lang="en-US" dirty="0"/>
              <a:t>Monitoring reports – only from sponsor/CRO not for internal audits or self quality assurance tools</a:t>
            </a:r>
          </a:p>
          <a:p>
            <a:r>
              <a:rPr lang="en-US" dirty="0"/>
              <a:t>Contracts/agreements – a NTF of where this is kept, be able to pull it up in project tracking if needed</a:t>
            </a:r>
          </a:p>
          <a:p>
            <a:r>
              <a:rPr lang="en-US" dirty="0"/>
              <a:t>Conflict of interest disclosures  - we keep these in </a:t>
            </a:r>
            <a:r>
              <a:rPr lang="en-US" dirty="0" err="1"/>
              <a:t>iRIS</a:t>
            </a:r>
            <a:r>
              <a:rPr lang="en-US" dirty="0"/>
              <a:t> now, but be sure to know how to access them if you need to</a:t>
            </a:r>
          </a:p>
          <a:p>
            <a:r>
              <a:rPr lang="en-US" dirty="0"/>
              <a:t>PI / Sub I CVs, medical licenses, GCP CITTI certifications, any staff shipping biospecimen IATA training certifications</a:t>
            </a:r>
          </a:p>
          <a:p>
            <a:pPr algn="l"/>
            <a:endParaRPr lang="en-US" dirty="0"/>
          </a:p>
        </p:txBody>
      </p:sp>
      <p:sp>
        <p:nvSpPr>
          <p:cNvPr id="4" name="Slide Number Placeholder 3"/>
          <p:cNvSpPr>
            <a:spLocks noGrp="1"/>
          </p:cNvSpPr>
          <p:nvPr>
            <p:ph type="sldNum" sz="quarter" idx="5"/>
          </p:nvPr>
        </p:nvSpPr>
        <p:spPr/>
        <p:txBody>
          <a:bodyPr/>
          <a:lstStyle/>
          <a:p>
            <a:fld id="{3E53F35B-DFA9-3B4C-BDFE-04BA7D0E5308}" type="slidenum">
              <a:rPr lang="en-US" smtClean="0"/>
              <a:pPr/>
              <a:t>4</a:t>
            </a:fld>
            <a:endParaRPr lang="en-US" dirty="0"/>
          </a:p>
        </p:txBody>
      </p:sp>
    </p:spTree>
    <p:extLst>
      <p:ext uri="{BB962C8B-B14F-4D97-AF65-F5344CB8AC3E}">
        <p14:creationId xmlns:p14="http://schemas.microsoft.com/office/powerpoint/2010/main" val="2077570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Per ICH E6 GCP, an investigator should maintain a list of appropriately qualified persons to whom the investigator has delegated significant trial-related duties.  Additionally, a signature sheet to document signatures and initials of all persons authorized to make entries and/or corrections on CRFs is listed.   The list should describe the delegated tasks, identify the training that individuals have received in order to perform delegated tasks, and identify the dates of involvement in the study.</a:t>
            </a:r>
          </a:p>
          <a:p>
            <a:endParaRPr lang="en-US" dirty="0"/>
          </a:p>
        </p:txBody>
      </p:sp>
      <p:sp>
        <p:nvSpPr>
          <p:cNvPr id="4" name="Slide Number Placeholder 3"/>
          <p:cNvSpPr>
            <a:spLocks noGrp="1"/>
          </p:cNvSpPr>
          <p:nvPr>
            <p:ph type="sldNum" sz="quarter" idx="5"/>
          </p:nvPr>
        </p:nvSpPr>
        <p:spPr/>
        <p:txBody>
          <a:bodyPr/>
          <a:lstStyle/>
          <a:p>
            <a:fld id="{3E53F35B-DFA9-3B4C-BDFE-04BA7D0E5308}" type="slidenum">
              <a:rPr lang="en-US" smtClean="0"/>
              <a:pPr/>
              <a:t>5</a:t>
            </a:fld>
            <a:endParaRPr lang="en-US" dirty="0"/>
          </a:p>
        </p:txBody>
      </p:sp>
    </p:spTree>
    <p:extLst>
      <p:ext uri="{BB962C8B-B14F-4D97-AF65-F5344CB8AC3E}">
        <p14:creationId xmlns:p14="http://schemas.microsoft.com/office/powerpoint/2010/main" val="105235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800" b="0" i="0" u="none" strike="noStrike" baseline="0" dirty="0">
              <a:solidFill>
                <a:srgbClr val="000000"/>
              </a:solidFill>
              <a:latin typeface="Lexend Thin" pitchFamily="2" charset="0"/>
            </a:endParaRPr>
          </a:p>
          <a:p>
            <a:endParaRPr lang="en-US" sz="1800" b="0" i="0" u="none" strike="noStrike" baseline="0" dirty="0">
              <a:latin typeface="Lexend Thin" pitchFamily="2" charset="0"/>
            </a:endParaRPr>
          </a:p>
          <a:p>
            <a:r>
              <a:rPr lang="en-US" sz="1800" b="0" i="0" u="none" strike="noStrike" baseline="0" dirty="0">
                <a:solidFill>
                  <a:srgbClr val="3B3834"/>
                </a:solidFill>
                <a:latin typeface="Lexend Thin" pitchFamily="2" charset="0"/>
              </a:rPr>
              <a:t>Phoenix Children's requires children 8 years of age and older assent for their participation in research</a:t>
            </a:r>
          </a:p>
          <a:p>
            <a:endParaRPr lang="en-US" dirty="0"/>
          </a:p>
        </p:txBody>
      </p:sp>
      <p:sp>
        <p:nvSpPr>
          <p:cNvPr id="4" name="Slide Number Placeholder 3"/>
          <p:cNvSpPr>
            <a:spLocks noGrp="1"/>
          </p:cNvSpPr>
          <p:nvPr>
            <p:ph type="sldNum" sz="quarter" idx="5"/>
          </p:nvPr>
        </p:nvSpPr>
        <p:spPr/>
        <p:txBody>
          <a:bodyPr/>
          <a:lstStyle/>
          <a:p>
            <a:fld id="{3E53F35B-DFA9-3B4C-BDFE-04BA7D0E5308}" type="slidenum">
              <a:rPr lang="en-US" smtClean="0"/>
              <a:pPr/>
              <a:t>10</a:t>
            </a:fld>
            <a:endParaRPr lang="en-US" dirty="0"/>
          </a:p>
        </p:txBody>
      </p:sp>
    </p:spTree>
    <p:extLst>
      <p:ext uri="{BB962C8B-B14F-4D97-AF65-F5344CB8AC3E}">
        <p14:creationId xmlns:p14="http://schemas.microsoft.com/office/powerpoint/2010/main" val="4133647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 typeface="Wingdings" panose="05000000000000000000" pitchFamily="2" charset="2"/>
              <a:buNone/>
              <a:tabLst/>
              <a:defRPr/>
            </a:pPr>
            <a:r>
              <a:rPr lang="en-US" sz="1200" b="1" dirty="0">
                <a:effectLst/>
                <a:latin typeface="Calibri" panose="020F0502020204030204" pitchFamily="34" charset="0"/>
                <a:ea typeface="Calibri" panose="020F0502020204030204" pitchFamily="34" charset="0"/>
                <a:cs typeface="Times New Roman" panose="02020603050405020304" pitchFamily="18" charset="0"/>
              </a:rPr>
              <a:t>Required Elements (8) FDA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A statement that the study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involves research</a:t>
            </a:r>
            <a:r>
              <a:rPr lang="en-US" sz="1200" dirty="0">
                <a:effectLst/>
                <a:latin typeface="Calibri" panose="020F0502020204030204" pitchFamily="34" charset="0"/>
                <a:ea typeface="Calibri" panose="020F0502020204030204" pitchFamily="34" charset="0"/>
                <a:cs typeface="Times New Roman" panose="02020603050405020304" pitchFamily="18" charset="0"/>
              </a:rPr>
              <a:t>, an explanation of the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purposes </a:t>
            </a:r>
            <a:r>
              <a:rPr lang="en-US" sz="1200" dirty="0">
                <a:effectLst/>
                <a:latin typeface="Calibri" panose="020F0502020204030204" pitchFamily="34" charset="0"/>
                <a:ea typeface="Calibri" panose="020F0502020204030204" pitchFamily="34" charset="0"/>
                <a:cs typeface="Times New Roman" panose="02020603050405020304" pitchFamily="18" charset="0"/>
              </a:rPr>
              <a:t>of the research, the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expected duration</a:t>
            </a:r>
            <a:r>
              <a:rPr lang="en-US" sz="1200" dirty="0">
                <a:effectLst/>
                <a:latin typeface="Calibri" panose="020F0502020204030204" pitchFamily="34" charset="0"/>
                <a:ea typeface="Calibri" panose="020F0502020204030204" pitchFamily="34" charset="0"/>
                <a:cs typeface="Times New Roman" panose="02020603050405020304" pitchFamily="18" charset="0"/>
              </a:rPr>
              <a:t> of the subject’s participation, a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description of the procedures</a:t>
            </a:r>
            <a:r>
              <a:rPr lang="en-US" sz="1200" dirty="0">
                <a:effectLst/>
                <a:latin typeface="Calibri" panose="020F0502020204030204" pitchFamily="34" charset="0"/>
                <a:ea typeface="Calibri" panose="020F0502020204030204" pitchFamily="34" charset="0"/>
                <a:cs typeface="Times New Roman" panose="02020603050405020304" pitchFamily="18" charset="0"/>
              </a:rPr>
              <a:t> to be followed, and identification of any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procedures which are experimental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A description of any reasonably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foreseeable risks</a:t>
            </a:r>
            <a:r>
              <a:rPr lang="en-US" sz="1200" dirty="0">
                <a:effectLst/>
                <a:latin typeface="Calibri" panose="020F0502020204030204" pitchFamily="34" charset="0"/>
                <a:ea typeface="Calibri" panose="020F0502020204030204" pitchFamily="34" charset="0"/>
                <a:cs typeface="Times New Roman" panose="02020603050405020304" pitchFamily="18" charset="0"/>
              </a:rPr>
              <a:t> or discomforts to the subject</a:t>
            </a:r>
          </a:p>
          <a:p>
            <a:pPr marL="342900" marR="0" lvl="0" indent="-342900">
              <a:lnSpc>
                <a:spcPct val="107000"/>
              </a:lnSpc>
              <a:spcBef>
                <a:spcPts val="0"/>
              </a:spcBef>
              <a:spcAft>
                <a:spcPts val="0"/>
              </a:spcAft>
              <a:buFont typeface="Wingdings" panose="05000000000000000000" pitchFamily="2"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A description of any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benefits</a:t>
            </a:r>
            <a:r>
              <a:rPr lang="en-US" sz="1200" dirty="0">
                <a:effectLst/>
                <a:latin typeface="Calibri" panose="020F0502020204030204" pitchFamily="34" charset="0"/>
                <a:ea typeface="Calibri" panose="020F0502020204030204" pitchFamily="34" charset="0"/>
                <a:cs typeface="Times New Roman" panose="02020603050405020304" pitchFamily="18" charset="0"/>
              </a:rPr>
              <a:t> to the subject or to others which may reasonably be expected from the research</a:t>
            </a:r>
          </a:p>
          <a:p>
            <a:pPr marL="342900" marR="0" lvl="0" indent="-342900">
              <a:lnSpc>
                <a:spcPct val="107000"/>
              </a:lnSpc>
              <a:spcBef>
                <a:spcPts val="0"/>
              </a:spcBef>
              <a:spcAft>
                <a:spcPts val="0"/>
              </a:spcAft>
              <a:buFont typeface="Wingdings" panose="05000000000000000000" pitchFamily="2"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A disclosure of appropriate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alternative procedures or courses of treatment</a:t>
            </a:r>
            <a:r>
              <a:rPr lang="en-US" sz="1200" dirty="0">
                <a:effectLst/>
                <a:latin typeface="Calibri" panose="020F0502020204030204" pitchFamily="34" charset="0"/>
                <a:ea typeface="Calibri" panose="020F0502020204030204" pitchFamily="34" charset="0"/>
                <a:cs typeface="Times New Roman" panose="02020603050405020304" pitchFamily="18" charset="0"/>
              </a:rPr>
              <a:t>, if any, that might be advantageous to the subject</a:t>
            </a:r>
          </a:p>
          <a:p>
            <a:pPr marL="342900" marR="0" lvl="0" indent="-342900">
              <a:lnSpc>
                <a:spcPct val="107000"/>
              </a:lnSpc>
              <a:spcBef>
                <a:spcPts val="0"/>
              </a:spcBef>
              <a:spcAft>
                <a:spcPts val="0"/>
              </a:spcAft>
              <a:buFont typeface="Wingdings" panose="05000000000000000000" pitchFamily="2"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A statement describing the extent, if any, to which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confidentiality of records</a:t>
            </a:r>
            <a:r>
              <a:rPr lang="en-US" sz="1200" dirty="0">
                <a:effectLst/>
                <a:latin typeface="Calibri" panose="020F0502020204030204" pitchFamily="34" charset="0"/>
                <a:ea typeface="Calibri" panose="020F0502020204030204" pitchFamily="34" charset="0"/>
                <a:cs typeface="Times New Roman" panose="02020603050405020304" pitchFamily="18" charset="0"/>
              </a:rPr>
              <a:t> identifying the subject will be maintained and that notes the possibility that the FDA may inspect records</a:t>
            </a:r>
          </a:p>
          <a:p>
            <a:pPr marL="342900" marR="0" lvl="0" indent="-342900">
              <a:lnSpc>
                <a:spcPct val="107000"/>
              </a:lnSpc>
              <a:spcBef>
                <a:spcPts val="0"/>
              </a:spcBef>
              <a:spcAft>
                <a:spcPts val="0"/>
              </a:spcAft>
              <a:buFont typeface="Wingdings" panose="05000000000000000000" pitchFamily="2"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For research involving more than minimal risk, an explanation as to whether any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compensation</a:t>
            </a:r>
            <a:r>
              <a:rPr lang="en-US" sz="1200" dirty="0">
                <a:effectLst/>
                <a:latin typeface="Calibri" panose="020F0502020204030204" pitchFamily="34" charset="0"/>
                <a:ea typeface="Calibri" panose="020F0502020204030204" pitchFamily="34" charset="0"/>
                <a:cs typeface="Times New Roman" panose="02020603050405020304" pitchFamily="18" charset="0"/>
              </a:rPr>
              <a:t> and an explanation as to whether any medical treatments are available if injury occurs, and, if so, what they consist of, or where further information may be obtained</a:t>
            </a:r>
          </a:p>
          <a:p>
            <a:pPr marL="342900" marR="0" lvl="0" indent="-342900">
              <a:lnSpc>
                <a:spcPct val="107000"/>
              </a:lnSpc>
              <a:spcBef>
                <a:spcPts val="0"/>
              </a:spcBef>
              <a:spcAft>
                <a:spcPts val="0"/>
              </a:spcAft>
              <a:buFont typeface="Wingdings" panose="05000000000000000000" pitchFamily="2"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An explanation of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whom to contact</a:t>
            </a:r>
            <a:r>
              <a:rPr lang="en-US" sz="1200" dirty="0">
                <a:effectLst/>
                <a:latin typeface="Calibri" panose="020F0502020204030204" pitchFamily="34" charset="0"/>
                <a:ea typeface="Calibri" panose="020F0502020204030204" pitchFamily="34" charset="0"/>
                <a:cs typeface="Times New Roman" panose="02020603050405020304" pitchFamily="18" charset="0"/>
              </a:rPr>
              <a:t> for answers to pertinent questions about the research and research subjects’ rights, and whom to contact in the event of a research-related injury to the subject</a:t>
            </a:r>
          </a:p>
          <a:p>
            <a:pPr marL="342900" marR="0" lvl="0" indent="-342900">
              <a:lnSpc>
                <a:spcPct val="107000"/>
              </a:lnSpc>
              <a:spcBef>
                <a:spcPts val="0"/>
              </a:spcBef>
              <a:spcAft>
                <a:spcPts val="800"/>
              </a:spcAft>
              <a:buFont typeface="Wingdings" panose="05000000000000000000" pitchFamily="2"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A statement that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participation is voluntary</a:t>
            </a:r>
            <a:r>
              <a:rPr lang="en-US" sz="1200" dirty="0">
                <a:effectLst/>
                <a:latin typeface="Calibri" panose="020F0502020204030204" pitchFamily="34" charset="0"/>
                <a:ea typeface="Calibri" panose="020F0502020204030204" pitchFamily="34" charset="0"/>
                <a:cs typeface="Times New Roman" panose="02020603050405020304" pitchFamily="18" charset="0"/>
              </a:rPr>
              <a:t>, that refusal to participate will involve no penalty or loss of benefits to which the subject is otherwise entitled, and that the subject may discontinue participation at any time without penalty or loss of benefits to which the subject is otherwise entitled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Calibri" panose="020F0502020204030204" pitchFamily="34" charset="0"/>
                <a:ea typeface="Calibri" panose="020F0502020204030204" pitchFamily="34" charset="0"/>
                <a:cs typeface="Times New Roman" panose="02020603050405020304" pitchFamily="18" charset="0"/>
              </a:rPr>
              <a:t>Why do the informed consent process?</a:t>
            </a:r>
          </a:p>
          <a:p>
            <a:pPr marL="342900" marR="0" lvl="0" indent="-342900">
              <a:lnSpc>
                <a:spcPct val="107000"/>
              </a:lnSpc>
              <a:spcBef>
                <a:spcPts val="0"/>
              </a:spcBef>
              <a:spcAft>
                <a:spcPts val="0"/>
              </a:spcAft>
              <a:buFont typeface="Wingdings" panose="05000000000000000000" pitchFamily="2"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Protects human subjects (FDA)</a:t>
            </a:r>
          </a:p>
          <a:p>
            <a:pPr marL="342900" marR="0" lvl="0" indent="-342900">
              <a:lnSpc>
                <a:spcPct val="107000"/>
              </a:lnSpc>
              <a:spcBef>
                <a:spcPts val="0"/>
              </a:spcBef>
              <a:spcAft>
                <a:spcPts val="0"/>
              </a:spcAft>
              <a:buFont typeface="Wingdings" panose="05000000000000000000" pitchFamily="2"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Gives the subject all the information that he/she would reasonably want to know about a study including the risks/benefits (ICH)</a:t>
            </a:r>
          </a:p>
          <a:p>
            <a:pPr marL="342900" marR="0" lvl="0" indent="-342900">
              <a:lnSpc>
                <a:spcPct val="107000"/>
              </a:lnSpc>
              <a:spcBef>
                <a:spcPts val="0"/>
              </a:spcBef>
              <a:spcAft>
                <a:spcPts val="0"/>
              </a:spcAft>
              <a:buFont typeface="Wingdings" panose="05000000000000000000" pitchFamily="2"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Ensures that the subject understands what they will be agreeing to (ICH)</a:t>
            </a:r>
          </a:p>
          <a:p>
            <a:pPr marL="342900" marR="0" lvl="0" indent="-342900">
              <a:lnSpc>
                <a:spcPct val="107000"/>
              </a:lnSpc>
              <a:spcBef>
                <a:spcPts val="0"/>
              </a:spcBef>
              <a:spcAft>
                <a:spcPts val="0"/>
              </a:spcAft>
              <a:buFont typeface="Wingdings" panose="05000000000000000000" pitchFamily="2"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Discusses the individual’s rights as a research subject (ICH)</a:t>
            </a:r>
          </a:p>
          <a:p>
            <a:pPr marL="342900" marR="0" lvl="0" indent="-342900">
              <a:lnSpc>
                <a:spcPct val="107000"/>
              </a:lnSpc>
              <a:spcBef>
                <a:spcPts val="0"/>
              </a:spcBef>
              <a:spcAft>
                <a:spcPts val="0"/>
              </a:spcAft>
              <a:buFont typeface="Wingdings" panose="05000000000000000000" pitchFamily="2"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Gives the subject the opportunity to agree to participate (ICH)</a:t>
            </a:r>
          </a:p>
          <a:p>
            <a:pPr marL="342900" marR="0" lvl="0" indent="-342900">
              <a:lnSpc>
                <a:spcPct val="107000"/>
              </a:lnSpc>
              <a:spcBef>
                <a:spcPts val="0"/>
              </a:spcBef>
              <a:spcAft>
                <a:spcPts val="800"/>
              </a:spcAft>
              <a:buFont typeface="Wingdings" panose="05000000000000000000" pitchFamily="2"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investigator is responsible for ensuring the rights, safety, and welfare of subjects under the investigator’s care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3E53F35B-DFA9-3B4C-BDFE-04BA7D0E5308}" type="slidenum">
              <a:rPr lang="en-US" smtClean="0"/>
              <a:pPr/>
              <a:t>11</a:t>
            </a:fld>
            <a:endParaRPr lang="en-US" dirty="0"/>
          </a:p>
        </p:txBody>
      </p:sp>
    </p:spTree>
    <p:extLst>
      <p:ext uri="{BB962C8B-B14F-4D97-AF65-F5344CB8AC3E}">
        <p14:creationId xmlns:p14="http://schemas.microsoft.com/office/powerpoint/2010/main" val="29520992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0.sv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0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C989362-DC1E-5645-B78F-F9563F066D9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5446485" cy="6858000"/>
          </a:xfrm>
          <a:prstGeom prst="rect">
            <a:avLst/>
          </a:prstGeom>
        </p:spPr>
      </p:pic>
      <p:sp>
        <p:nvSpPr>
          <p:cNvPr id="3" name="Rectangle 2">
            <a:extLst>
              <a:ext uri="{FF2B5EF4-FFF2-40B4-BE49-F238E27FC236}">
                <a16:creationId xmlns:a16="http://schemas.microsoft.com/office/drawing/2014/main" id="{E94BF7EC-9DB0-9AED-D088-44D939F4DE1C}"/>
              </a:ext>
            </a:extLst>
          </p:cNvPr>
          <p:cNvSpPr/>
          <p:nvPr userDrawn="1"/>
        </p:nvSpPr>
        <p:spPr>
          <a:xfrm>
            <a:off x="5334000" y="0"/>
            <a:ext cx="6858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Lexend Deca" pitchFamily="2" charset="77"/>
            </a:endParaRPr>
          </a:p>
        </p:txBody>
      </p:sp>
      <p:grpSp>
        <p:nvGrpSpPr>
          <p:cNvPr id="2" name="Group 1">
            <a:extLst>
              <a:ext uri="{FF2B5EF4-FFF2-40B4-BE49-F238E27FC236}">
                <a16:creationId xmlns:a16="http://schemas.microsoft.com/office/drawing/2014/main" id="{FBAF33B1-E742-08B6-FBEC-F84192B62482}"/>
              </a:ext>
            </a:extLst>
          </p:cNvPr>
          <p:cNvGrpSpPr/>
          <p:nvPr userDrawn="1"/>
        </p:nvGrpSpPr>
        <p:grpSpPr>
          <a:xfrm>
            <a:off x="11489674" y="1885"/>
            <a:ext cx="693500" cy="6856115"/>
            <a:chOff x="11491169" y="489"/>
            <a:chExt cx="693500" cy="6856115"/>
          </a:xfrm>
        </p:grpSpPr>
        <p:sp>
          <p:nvSpPr>
            <p:cNvPr id="19" name="Freeform 18">
              <a:extLst>
                <a:ext uri="{FF2B5EF4-FFF2-40B4-BE49-F238E27FC236}">
                  <a16:creationId xmlns:a16="http://schemas.microsoft.com/office/drawing/2014/main" id="{DF9B9EDB-1F4D-4A43-B8B9-0977E5FCE633}"/>
                </a:ext>
              </a:extLst>
            </p:cNvPr>
            <p:cNvSpPr/>
            <p:nvPr/>
          </p:nvSpPr>
          <p:spPr>
            <a:xfrm>
              <a:off x="12124566" y="489"/>
              <a:ext cx="60034" cy="142944"/>
            </a:xfrm>
            <a:custGeom>
              <a:avLst/>
              <a:gdLst>
                <a:gd name="connsiteX0" fmla="*/ 60034 w 60034"/>
                <a:gd name="connsiteY0" fmla="*/ 142945 h 142944"/>
                <a:gd name="connsiteX1" fmla="*/ 15733 w 60034"/>
                <a:gd name="connsiteY1" fmla="*/ 98967 h 142944"/>
                <a:gd name="connsiteX2" fmla="*/ 2829 w 60034"/>
                <a:gd name="connsiteY2" fmla="*/ 23975 h 142944"/>
                <a:gd name="connsiteX3" fmla="*/ 0 w 60034"/>
                <a:gd name="connsiteY3" fmla="*/ 0 h 142944"/>
              </a:gdLst>
              <a:ahLst/>
              <a:cxnLst>
                <a:cxn ang="0">
                  <a:pos x="connsiteX0" y="connsiteY0"/>
                </a:cxn>
                <a:cxn ang="0">
                  <a:pos x="connsiteX1" y="connsiteY1"/>
                </a:cxn>
                <a:cxn ang="0">
                  <a:pos x="connsiteX2" y="connsiteY2"/>
                </a:cxn>
                <a:cxn ang="0">
                  <a:pos x="connsiteX3" y="connsiteY3"/>
                </a:cxn>
              </a:cxnLst>
              <a:rect l="l" t="t" r="r" b="b"/>
              <a:pathLst>
                <a:path w="60034" h="142944">
                  <a:moveTo>
                    <a:pt x="60034" y="142945"/>
                  </a:moveTo>
                  <a:cubicBezTo>
                    <a:pt x="36780" y="136881"/>
                    <a:pt x="20218" y="123988"/>
                    <a:pt x="15733" y="98967"/>
                  </a:cubicBezTo>
                  <a:cubicBezTo>
                    <a:pt x="11248" y="73946"/>
                    <a:pt x="6003" y="48926"/>
                    <a:pt x="2829" y="23975"/>
                  </a:cubicBezTo>
                  <a:cubicBezTo>
                    <a:pt x="1725" y="15960"/>
                    <a:pt x="828" y="7945"/>
                    <a:pt x="0" y="0"/>
                  </a:cubicBezTo>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20" name="Freeform 19">
              <a:extLst>
                <a:ext uri="{FF2B5EF4-FFF2-40B4-BE49-F238E27FC236}">
                  <a16:creationId xmlns:a16="http://schemas.microsoft.com/office/drawing/2014/main" id="{606D2BD4-1D11-2840-85BA-0277EE5DCFEC}"/>
                </a:ext>
              </a:extLst>
            </p:cNvPr>
            <p:cNvSpPr/>
            <p:nvPr/>
          </p:nvSpPr>
          <p:spPr>
            <a:xfrm>
              <a:off x="12024785" y="19307"/>
              <a:ext cx="159815" cy="305817"/>
            </a:xfrm>
            <a:custGeom>
              <a:avLst/>
              <a:gdLst>
                <a:gd name="connsiteX0" fmla="*/ 159816 w 159815"/>
                <a:gd name="connsiteY0" fmla="*/ 305404 h 305817"/>
                <a:gd name="connsiteX1" fmla="*/ 88878 w 159815"/>
                <a:gd name="connsiteY1" fmla="*/ 304637 h 305817"/>
                <a:gd name="connsiteX2" fmla="*/ 20702 w 159815"/>
                <a:gd name="connsiteY2" fmla="*/ 256757 h 305817"/>
                <a:gd name="connsiteX3" fmla="*/ 0 w 159815"/>
                <a:gd name="connsiteY3" fmla="*/ 95064 h 305817"/>
                <a:gd name="connsiteX4" fmla="*/ 62105 w 159815"/>
                <a:gd name="connsiteY4" fmla="*/ 11430 h 305817"/>
                <a:gd name="connsiteX5" fmla="*/ 102542 w 159815"/>
                <a:gd name="connsiteY5" fmla="*/ 5297 h 305817"/>
                <a:gd name="connsiteX6" fmla="*/ 159747 w 159815"/>
                <a:gd name="connsiteY6" fmla="*/ 0 h 305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815" h="305817">
                  <a:moveTo>
                    <a:pt x="159816" y="305404"/>
                  </a:moveTo>
                  <a:cubicBezTo>
                    <a:pt x="135940" y="306101"/>
                    <a:pt x="112133" y="305961"/>
                    <a:pt x="88878" y="304637"/>
                  </a:cubicBezTo>
                  <a:cubicBezTo>
                    <a:pt x="53272" y="301640"/>
                    <a:pt x="26774" y="289723"/>
                    <a:pt x="20702" y="256757"/>
                  </a:cubicBezTo>
                  <a:cubicBezTo>
                    <a:pt x="9431" y="203522"/>
                    <a:pt x="2508" y="149443"/>
                    <a:pt x="0" y="95064"/>
                  </a:cubicBezTo>
                  <a:cubicBezTo>
                    <a:pt x="0" y="35196"/>
                    <a:pt x="26705" y="17284"/>
                    <a:pt x="62105" y="11430"/>
                  </a:cubicBezTo>
                  <a:cubicBezTo>
                    <a:pt x="75906" y="9060"/>
                    <a:pt x="89384" y="7016"/>
                    <a:pt x="102542" y="5297"/>
                  </a:cubicBezTo>
                  <a:cubicBezTo>
                    <a:pt x="121725" y="2857"/>
                    <a:pt x="140701" y="1115"/>
                    <a:pt x="159747" y="0"/>
                  </a:cubicBezTo>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21" name="Freeform 20">
              <a:extLst>
                <a:ext uri="{FF2B5EF4-FFF2-40B4-BE49-F238E27FC236}">
                  <a16:creationId xmlns:a16="http://schemas.microsoft.com/office/drawing/2014/main" id="{242F74D0-5DC5-BB40-BE73-0540D5EF0AEE}"/>
                </a:ext>
              </a:extLst>
            </p:cNvPr>
            <p:cNvSpPr/>
            <p:nvPr/>
          </p:nvSpPr>
          <p:spPr>
            <a:xfrm>
              <a:off x="12119598" y="461174"/>
              <a:ext cx="65002" cy="290001"/>
            </a:xfrm>
            <a:custGeom>
              <a:avLst/>
              <a:gdLst>
                <a:gd name="connsiteX0" fmla="*/ 65003 w 65002"/>
                <a:gd name="connsiteY0" fmla="*/ 290001 h 290001"/>
                <a:gd name="connsiteX1" fmla="*/ 20702 w 65002"/>
                <a:gd name="connsiteY1" fmla="*/ 246024 h 290001"/>
                <a:gd name="connsiteX2" fmla="*/ 7591 w 65002"/>
                <a:gd name="connsiteY2" fmla="*/ 169359 h 290001"/>
                <a:gd name="connsiteX3" fmla="*/ 0 w 65002"/>
                <a:gd name="connsiteY3" fmla="*/ 84192 h 290001"/>
                <a:gd name="connsiteX4" fmla="*/ 62105 w 65002"/>
                <a:gd name="connsiteY4" fmla="*/ 558 h 290001"/>
                <a:gd name="connsiteX5" fmla="*/ 64865 w 65002"/>
                <a:gd name="connsiteY5" fmla="*/ 0 h 29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02" h="290001">
                  <a:moveTo>
                    <a:pt x="65003" y="290001"/>
                  </a:moveTo>
                  <a:cubicBezTo>
                    <a:pt x="41748" y="283938"/>
                    <a:pt x="25187" y="271044"/>
                    <a:pt x="20702" y="246024"/>
                  </a:cubicBezTo>
                  <a:cubicBezTo>
                    <a:pt x="15112" y="220515"/>
                    <a:pt x="10834" y="195007"/>
                    <a:pt x="7591" y="169359"/>
                  </a:cubicBezTo>
                  <a:cubicBezTo>
                    <a:pt x="3933" y="140993"/>
                    <a:pt x="1587" y="112558"/>
                    <a:pt x="0" y="84192"/>
                  </a:cubicBezTo>
                  <a:cubicBezTo>
                    <a:pt x="0" y="24324"/>
                    <a:pt x="26636" y="6342"/>
                    <a:pt x="62105" y="558"/>
                  </a:cubicBezTo>
                  <a:lnTo>
                    <a:pt x="64865" y="0"/>
                  </a:lnTo>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22" name="Freeform 21">
              <a:extLst>
                <a:ext uri="{FF2B5EF4-FFF2-40B4-BE49-F238E27FC236}">
                  <a16:creationId xmlns:a16="http://schemas.microsoft.com/office/drawing/2014/main" id="{075D926B-E632-2048-9D10-1A49AC2D90E7}"/>
                </a:ext>
              </a:extLst>
            </p:cNvPr>
            <p:cNvSpPr/>
            <p:nvPr/>
          </p:nvSpPr>
          <p:spPr>
            <a:xfrm>
              <a:off x="12021818" y="624888"/>
              <a:ext cx="162782" cy="307982"/>
            </a:xfrm>
            <a:custGeom>
              <a:avLst/>
              <a:gdLst>
                <a:gd name="connsiteX0" fmla="*/ 162783 w 162782"/>
                <a:gd name="connsiteY0" fmla="*/ 307495 h 307982"/>
                <a:gd name="connsiteX1" fmla="*/ 88878 w 162782"/>
                <a:gd name="connsiteY1" fmla="*/ 306798 h 307982"/>
                <a:gd name="connsiteX2" fmla="*/ 20702 w 162782"/>
                <a:gd name="connsiteY2" fmla="*/ 258917 h 307982"/>
                <a:gd name="connsiteX3" fmla="*/ 0 w 162782"/>
                <a:gd name="connsiteY3" fmla="*/ 97294 h 307982"/>
                <a:gd name="connsiteX4" fmla="*/ 62105 w 162782"/>
                <a:gd name="connsiteY4" fmla="*/ 13660 h 307982"/>
                <a:gd name="connsiteX5" fmla="*/ 105302 w 162782"/>
                <a:gd name="connsiteY5" fmla="*/ 5994 h 307982"/>
                <a:gd name="connsiteX6" fmla="*/ 162714 w 162782"/>
                <a:gd name="connsiteY6" fmla="*/ 0 h 307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782" h="307982">
                  <a:moveTo>
                    <a:pt x="162783" y="307495"/>
                  </a:moveTo>
                  <a:cubicBezTo>
                    <a:pt x="137872" y="308261"/>
                    <a:pt x="113099" y="308192"/>
                    <a:pt x="88878" y="306798"/>
                  </a:cubicBezTo>
                  <a:cubicBezTo>
                    <a:pt x="53272" y="303871"/>
                    <a:pt x="26774" y="291883"/>
                    <a:pt x="20702" y="258917"/>
                  </a:cubicBezTo>
                  <a:cubicBezTo>
                    <a:pt x="9436" y="205705"/>
                    <a:pt x="2512" y="151650"/>
                    <a:pt x="0" y="97294"/>
                  </a:cubicBezTo>
                  <a:cubicBezTo>
                    <a:pt x="0" y="37357"/>
                    <a:pt x="26705" y="19445"/>
                    <a:pt x="62105" y="13660"/>
                  </a:cubicBezTo>
                  <a:cubicBezTo>
                    <a:pt x="76734" y="10594"/>
                    <a:pt x="91087" y="8015"/>
                    <a:pt x="105302" y="5994"/>
                  </a:cubicBezTo>
                  <a:cubicBezTo>
                    <a:pt x="124715" y="3067"/>
                    <a:pt x="143853" y="1068"/>
                    <a:pt x="162714" y="0"/>
                  </a:cubicBezTo>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23" name="Freeform 22">
              <a:extLst>
                <a:ext uri="{FF2B5EF4-FFF2-40B4-BE49-F238E27FC236}">
                  <a16:creationId xmlns:a16="http://schemas.microsoft.com/office/drawing/2014/main" id="{472B426B-951A-4A4B-8BC9-AF4BF0CEB06F}"/>
                </a:ext>
              </a:extLst>
            </p:cNvPr>
            <p:cNvSpPr/>
            <p:nvPr/>
          </p:nvSpPr>
          <p:spPr>
            <a:xfrm>
              <a:off x="12119598" y="1066127"/>
              <a:ext cx="65002" cy="289792"/>
            </a:xfrm>
            <a:custGeom>
              <a:avLst/>
              <a:gdLst>
                <a:gd name="connsiteX0" fmla="*/ 65003 w 65002"/>
                <a:gd name="connsiteY0" fmla="*/ 289792 h 289792"/>
                <a:gd name="connsiteX1" fmla="*/ 20702 w 65002"/>
                <a:gd name="connsiteY1" fmla="*/ 245815 h 289792"/>
                <a:gd name="connsiteX2" fmla="*/ 7798 w 65002"/>
                <a:gd name="connsiteY2" fmla="*/ 170823 h 289792"/>
                <a:gd name="connsiteX3" fmla="*/ 0 w 65002"/>
                <a:gd name="connsiteY3" fmla="*/ 84122 h 289792"/>
                <a:gd name="connsiteX4" fmla="*/ 62105 w 65002"/>
                <a:gd name="connsiteY4" fmla="*/ 488 h 289792"/>
                <a:gd name="connsiteX5" fmla="*/ 64865 w 65002"/>
                <a:gd name="connsiteY5" fmla="*/ 0 h 28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02" h="289792">
                  <a:moveTo>
                    <a:pt x="65003" y="289792"/>
                  </a:moveTo>
                  <a:cubicBezTo>
                    <a:pt x="41748" y="283729"/>
                    <a:pt x="25187" y="270835"/>
                    <a:pt x="20702" y="245815"/>
                  </a:cubicBezTo>
                  <a:cubicBezTo>
                    <a:pt x="16216" y="220794"/>
                    <a:pt x="10972" y="195843"/>
                    <a:pt x="7798" y="170823"/>
                  </a:cubicBezTo>
                  <a:cubicBezTo>
                    <a:pt x="4002" y="141899"/>
                    <a:pt x="1587" y="112976"/>
                    <a:pt x="0" y="84122"/>
                  </a:cubicBezTo>
                  <a:cubicBezTo>
                    <a:pt x="0" y="24254"/>
                    <a:pt x="26636" y="6273"/>
                    <a:pt x="62105" y="488"/>
                  </a:cubicBezTo>
                  <a:lnTo>
                    <a:pt x="64865" y="0"/>
                  </a:lnTo>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24" name="Freeform 23">
              <a:extLst>
                <a:ext uri="{FF2B5EF4-FFF2-40B4-BE49-F238E27FC236}">
                  <a16:creationId xmlns:a16="http://schemas.microsoft.com/office/drawing/2014/main" id="{78D034DB-D9D6-0146-8D54-7CDE9525928B}"/>
                </a:ext>
              </a:extLst>
            </p:cNvPr>
            <p:cNvSpPr/>
            <p:nvPr/>
          </p:nvSpPr>
          <p:spPr>
            <a:xfrm>
              <a:off x="12024785" y="1231862"/>
              <a:ext cx="159815" cy="305817"/>
            </a:xfrm>
            <a:custGeom>
              <a:avLst/>
              <a:gdLst>
                <a:gd name="connsiteX0" fmla="*/ 159816 w 159815"/>
                <a:gd name="connsiteY0" fmla="*/ 305404 h 305817"/>
                <a:gd name="connsiteX1" fmla="*/ 88878 w 159815"/>
                <a:gd name="connsiteY1" fmla="*/ 304637 h 305817"/>
                <a:gd name="connsiteX2" fmla="*/ 20702 w 159815"/>
                <a:gd name="connsiteY2" fmla="*/ 256687 h 305817"/>
                <a:gd name="connsiteX3" fmla="*/ 0 w 159815"/>
                <a:gd name="connsiteY3" fmla="*/ 95064 h 305817"/>
                <a:gd name="connsiteX4" fmla="*/ 62105 w 159815"/>
                <a:gd name="connsiteY4" fmla="*/ 11430 h 305817"/>
                <a:gd name="connsiteX5" fmla="*/ 102542 w 159815"/>
                <a:gd name="connsiteY5" fmla="*/ 5297 h 305817"/>
                <a:gd name="connsiteX6" fmla="*/ 159747 w 159815"/>
                <a:gd name="connsiteY6" fmla="*/ 0 h 305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815" h="305817">
                  <a:moveTo>
                    <a:pt x="159816" y="305404"/>
                  </a:moveTo>
                  <a:cubicBezTo>
                    <a:pt x="135940" y="306101"/>
                    <a:pt x="112133" y="305961"/>
                    <a:pt x="88878" y="304637"/>
                  </a:cubicBezTo>
                  <a:cubicBezTo>
                    <a:pt x="53272" y="301640"/>
                    <a:pt x="26774" y="289653"/>
                    <a:pt x="20702" y="256687"/>
                  </a:cubicBezTo>
                  <a:cubicBezTo>
                    <a:pt x="9436" y="203475"/>
                    <a:pt x="2512" y="149419"/>
                    <a:pt x="0" y="95064"/>
                  </a:cubicBezTo>
                  <a:cubicBezTo>
                    <a:pt x="0" y="35196"/>
                    <a:pt x="26705" y="17215"/>
                    <a:pt x="62105" y="11430"/>
                  </a:cubicBezTo>
                  <a:cubicBezTo>
                    <a:pt x="75906" y="9060"/>
                    <a:pt x="89384" y="7018"/>
                    <a:pt x="102542" y="5297"/>
                  </a:cubicBezTo>
                  <a:cubicBezTo>
                    <a:pt x="121725" y="2858"/>
                    <a:pt x="140701" y="1115"/>
                    <a:pt x="159747" y="0"/>
                  </a:cubicBezTo>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25" name="Freeform 24">
              <a:extLst>
                <a:ext uri="{FF2B5EF4-FFF2-40B4-BE49-F238E27FC236}">
                  <a16:creationId xmlns:a16="http://schemas.microsoft.com/office/drawing/2014/main" id="{6FE59224-9D68-4044-9726-D6637CA01DC7}"/>
                </a:ext>
              </a:extLst>
            </p:cNvPr>
            <p:cNvSpPr/>
            <p:nvPr/>
          </p:nvSpPr>
          <p:spPr>
            <a:xfrm>
              <a:off x="11595643" y="489"/>
              <a:ext cx="307555" cy="147953"/>
            </a:xfrm>
            <a:custGeom>
              <a:avLst/>
              <a:gdLst>
                <a:gd name="connsiteX0" fmla="*/ 0 w 307555"/>
                <a:gd name="connsiteY0" fmla="*/ 0 h 147953"/>
                <a:gd name="connsiteX1" fmla="*/ 2829 w 307555"/>
                <a:gd name="connsiteY1" fmla="*/ 23836 h 147953"/>
                <a:gd name="connsiteX2" fmla="*/ 14077 w 307555"/>
                <a:gd name="connsiteY2" fmla="*/ 98967 h 147953"/>
                <a:gd name="connsiteX3" fmla="*/ 82254 w 307555"/>
                <a:gd name="connsiteY3" fmla="*/ 146848 h 147953"/>
                <a:gd name="connsiteX4" fmla="*/ 208050 w 307555"/>
                <a:gd name="connsiteY4" fmla="*/ 144408 h 147953"/>
                <a:gd name="connsiteX5" fmla="*/ 245037 w 307555"/>
                <a:gd name="connsiteY5" fmla="*/ 140854 h 147953"/>
                <a:gd name="connsiteX6" fmla="*/ 304312 w 307555"/>
                <a:gd name="connsiteY6" fmla="*/ 86979 h 147953"/>
                <a:gd name="connsiteX7" fmla="*/ 307556 w 307555"/>
                <a:gd name="connsiteY7" fmla="*/ 7109 h 147953"/>
                <a:gd name="connsiteX8" fmla="*/ 307556 w 307555"/>
                <a:gd name="connsiteY8" fmla="*/ 139 h 147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555" h="147953">
                  <a:moveTo>
                    <a:pt x="0" y="0"/>
                  </a:moveTo>
                  <a:cubicBezTo>
                    <a:pt x="828" y="7945"/>
                    <a:pt x="1725" y="15890"/>
                    <a:pt x="2829" y="23836"/>
                  </a:cubicBezTo>
                  <a:cubicBezTo>
                    <a:pt x="5934" y="49065"/>
                    <a:pt x="9730" y="74365"/>
                    <a:pt x="14077" y="98967"/>
                  </a:cubicBezTo>
                  <a:cubicBezTo>
                    <a:pt x="20011" y="131863"/>
                    <a:pt x="46716" y="143851"/>
                    <a:pt x="82254" y="146848"/>
                  </a:cubicBezTo>
                  <a:cubicBezTo>
                    <a:pt x="124193" y="148906"/>
                    <a:pt x="166221" y="148091"/>
                    <a:pt x="208050" y="144408"/>
                  </a:cubicBezTo>
                  <a:cubicBezTo>
                    <a:pt x="220471" y="143433"/>
                    <a:pt x="232823" y="142248"/>
                    <a:pt x="245037" y="140854"/>
                  </a:cubicBezTo>
                  <a:cubicBezTo>
                    <a:pt x="280575" y="134860"/>
                    <a:pt x="301345" y="119945"/>
                    <a:pt x="304312" y="86979"/>
                  </a:cubicBezTo>
                  <a:cubicBezTo>
                    <a:pt x="306589" y="60704"/>
                    <a:pt x="307556" y="33942"/>
                    <a:pt x="307556" y="7109"/>
                  </a:cubicBezTo>
                  <a:cubicBezTo>
                    <a:pt x="307556" y="4739"/>
                    <a:pt x="307556" y="2370"/>
                    <a:pt x="307556" y="139"/>
                  </a:cubicBezTo>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26" name="Freeform 25">
              <a:extLst>
                <a:ext uri="{FF2B5EF4-FFF2-40B4-BE49-F238E27FC236}">
                  <a16:creationId xmlns:a16="http://schemas.microsoft.com/office/drawing/2014/main" id="{3DFCD91C-5803-4B4B-9F75-29DD4AB43326}"/>
                </a:ext>
              </a:extLst>
            </p:cNvPr>
            <p:cNvSpPr/>
            <p:nvPr/>
          </p:nvSpPr>
          <p:spPr>
            <a:xfrm>
              <a:off x="11494136" y="17485"/>
              <a:ext cx="310194" cy="307567"/>
            </a:xfrm>
            <a:custGeom>
              <a:avLst/>
              <a:gdLst>
                <a:gd name="connsiteX0" fmla="*/ 263806 w 310194"/>
                <a:gd name="connsiteY0" fmla="*/ 1125 h 307567"/>
                <a:gd name="connsiteX1" fmla="*/ 305035 w 310194"/>
                <a:gd name="connsiteY1" fmla="*/ 34747 h 307567"/>
                <a:gd name="connsiteX2" fmla="*/ 305209 w 310194"/>
                <a:gd name="connsiteY2" fmla="*/ 37088 h 307567"/>
                <a:gd name="connsiteX3" fmla="*/ 308177 w 310194"/>
                <a:gd name="connsiteY3" fmla="*/ 246661 h 307567"/>
                <a:gd name="connsiteX4" fmla="*/ 248901 w 310194"/>
                <a:gd name="connsiteY4" fmla="*/ 300535 h 307567"/>
                <a:gd name="connsiteX5" fmla="*/ 85911 w 310194"/>
                <a:gd name="connsiteY5" fmla="*/ 306529 h 307567"/>
                <a:gd name="connsiteX6" fmla="*/ 20702 w 310194"/>
                <a:gd name="connsiteY6" fmla="*/ 258579 h 307567"/>
                <a:gd name="connsiteX7" fmla="*/ 0 w 310194"/>
                <a:gd name="connsiteY7" fmla="*/ 96956 h 307567"/>
                <a:gd name="connsiteX8" fmla="*/ 62105 w 310194"/>
                <a:gd name="connsiteY8" fmla="*/ 13322 h 307567"/>
                <a:gd name="connsiteX9" fmla="*/ 263806 w 310194"/>
                <a:gd name="connsiteY9" fmla="*/ 1125 h 307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194" h="307567">
                  <a:moveTo>
                    <a:pt x="263806" y="1125"/>
                  </a:moveTo>
                  <a:cubicBezTo>
                    <a:pt x="284384" y="-1089"/>
                    <a:pt x="302842" y="13964"/>
                    <a:pt x="305035" y="34747"/>
                  </a:cubicBezTo>
                  <a:cubicBezTo>
                    <a:pt x="305117" y="35526"/>
                    <a:pt x="305175" y="36306"/>
                    <a:pt x="305209" y="37088"/>
                  </a:cubicBezTo>
                  <a:cubicBezTo>
                    <a:pt x="310646" y="106809"/>
                    <a:pt x="311638" y="176811"/>
                    <a:pt x="308177" y="246661"/>
                  </a:cubicBezTo>
                  <a:cubicBezTo>
                    <a:pt x="308177" y="279557"/>
                    <a:pt x="284508" y="297539"/>
                    <a:pt x="248901" y="300535"/>
                  </a:cubicBezTo>
                  <a:cubicBezTo>
                    <a:pt x="194824" y="307019"/>
                    <a:pt x="140312" y="309024"/>
                    <a:pt x="85911" y="306529"/>
                  </a:cubicBezTo>
                  <a:cubicBezTo>
                    <a:pt x="53272" y="306529"/>
                    <a:pt x="23807" y="291545"/>
                    <a:pt x="20702" y="258579"/>
                  </a:cubicBezTo>
                  <a:cubicBezTo>
                    <a:pt x="9436" y="205367"/>
                    <a:pt x="2512" y="151311"/>
                    <a:pt x="0" y="96956"/>
                  </a:cubicBezTo>
                  <a:cubicBezTo>
                    <a:pt x="0" y="37088"/>
                    <a:pt x="26636" y="19107"/>
                    <a:pt x="62105" y="13322"/>
                  </a:cubicBezTo>
                  <a:cubicBezTo>
                    <a:pt x="128701" y="1878"/>
                    <a:pt x="196333" y="-2212"/>
                    <a:pt x="263806" y="1125"/>
                  </a:cubicBezTo>
                  <a:close/>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27" name="Freeform 26">
              <a:extLst>
                <a:ext uri="{FF2B5EF4-FFF2-40B4-BE49-F238E27FC236}">
                  <a16:creationId xmlns:a16="http://schemas.microsoft.com/office/drawing/2014/main" id="{0CF32E9B-41EB-B243-97EA-4C801AE9FDE7}"/>
                </a:ext>
              </a:extLst>
            </p:cNvPr>
            <p:cNvSpPr/>
            <p:nvPr/>
          </p:nvSpPr>
          <p:spPr>
            <a:xfrm>
              <a:off x="11589087" y="446858"/>
              <a:ext cx="314217" cy="309255"/>
            </a:xfrm>
            <a:custGeom>
              <a:avLst/>
              <a:gdLst>
                <a:gd name="connsiteX0" fmla="*/ 266636 w 314217"/>
                <a:gd name="connsiteY0" fmla="*/ 2886 h 309255"/>
                <a:gd name="connsiteX1" fmla="*/ 307878 w 314217"/>
                <a:gd name="connsiteY1" fmla="*/ 36648 h 309255"/>
                <a:gd name="connsiteX2" fmla="*/ 308039 w 314217"/>
                <a:gd name="connsiteY2" fmla="*/ 38779 h 309255"/>
                <a:gd name="connsiteX3" fmla="*/ 311213 w 314217"/>
                <a:gd name="connsiteY3" fmla="*/ 248352 h 309255"/>
                <a:gd name="connsiteX4" fmla="*/ 251937 w 314217"/>
                <a:gd name="connsiteY4" fmla="*/ 302296 h 309255"/>
                <a:gd name="connsiteX5" fmla="*/ 88879 w 314217"/>
                <a:gd name="connsiteY5" fmla="*/ 308220 h 309255"/>
                <a:gd name="connsiteX6" fmla="*/ 20702 w 314217"/>
                <a:gd name="connsiteY6" fmla="*/ 260340 h 309255"/>
                <a:gd name="connsiteX7" fmla="*/ 0 w 314217"/>
                <a:gd name="connsiteY7" fmla="*/ 98717 h 309255"/>
                <a:gd name="connsiteX8" fmla="*/ 62105 w 314217"/>
                <a:gd name="connsiteY8" fmla="*/ 15083 h 309255"/>
                <a:gd name="connsiteX9" fmla="*/ 266636 w 314217"/>
                <a:gd name="connsiteY9" fmla="*/ 2886 h 309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217" h="309255">
                  <a:moveTo>
                    <a:pt x="266636" y="2886"/>
                  </a:moveTo>
                  <a:cubicBezTo>
                    <a:pt x="287255" y="707"/>
                    <a:pt x="305720" y="15822"/>
                    <a:pt x="307878" y="36648"/>
                  </a:cubicBezTo>
                  <a:cubicBezTo>
                    <a:pt x="307951" y="37357"/>
                    <a:pt x="308005" y="38068"/>
                    <a:pt x="308039" y="38779"/>
                  </a:cubicBezTo>
                  <a:cubicBezTo>
                    <a:pt x="315028" y="108416"/>
                    <a:pt x="316090" y="178532"/>
                    <a:pt x="311213" y="248352"/>
                  </a:cubicBezTo>
                  <a:cubicBezTo>
                    <a:pt x="308246" y="281318"/>
                    <a:pt x="287475" y="299299"/>
                    <a:pt x="251937" y="302296"/>
                  </a:cubicBezTo>
                  <a:cubicBezTo>
                    <a:pt x="197833" y="308722"/>
                    <a:pt x="143301" y="310702"/>
                    <a:pt x="88879" y="308220"/>
                  </a:cubicBezTo>
                  <a:cubicBezTo>
                    <a:pt x="53341" y="305293"/>
                    <a:pt x="26774" y="293306"/>
                    <a:pt x="20702" y="260340"/>
                  </a:cubicBezTo>
                  <a:cubicBezTo>
                    <a:pt x="9436" y="207128"/>
                    <a:pt x="2512" y="153072"/>
                    <a:pt x="0" y="98717"/>
                  </a:cubicBezTo>
                  <a:cubicBezTo>
                    <a:pt x="0" y="38779"/>
                    <a:pt x="26705" y="20868"/>
                    <a:pt x="62105" y="15083"/>
                  </a:cubicBezTo>
                  <a:cubicBezTo>
                    <a:pt x="129288" y="661"/>
                    <a:pt x="198239" y="-3450"/>
                    <a:pt x="266636" y="2886"/>
                  </a:cubicBezTo>
                  <a:close/>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28" name="Freeform 27">
              <a:extLst>
                <a:ext uri="{FF2B5EF4-FFF2-40B4-BE49-F238E27FC236}">
                  <a16:creationId xmlns:a16="http://schemas.microsoft.com/office/drawing/2014/main" id="{D0CA735E-CDF3-DB41-A81F-172DC426467E}"/>
                </a:ext>
              </a:extLst>
            </p:cNvPr>
            <p:cNvSpPr/>
            <p:nvPr/>
          </p:nvSpPr>
          <p:spPr>
            <a:xfrm>
              <a:off x="11494136" y="623422"/>
              <a:ext cx="310194" cy="309371"/>
            </a:xfrm>
            <a:custGeom>
              <a:avLst/>
              <a:gdLst>
                <a:gd name="connsiteX0" fmla="*/ 263806 w 310194"/>
                <a:gd name="connsiteY0" fmla="*/ 2930 h 309371"/>
                <a:gd name="connsiteX1" fmla="*/ 305035 w 310194"/>
                <a:gd name="connsiteY1" fmla="*/ 36552 h 309371"/>
                <a:gd name="connsiteX2" fmla="*/ 305209 w 310194"/>
                <a:gd name="connsiteY2" fmla="*/ 38892 h 309371"/>
                <a:gd name="connsiteX3" fmla="*/ 308177 w 310194"/>
                <a:gd name="connsiteY3" fmla="*/ 248465 h 309371"/>
                <a:gd name="connsiteX4" fmla="*/ 248901 w 310194"/>
                <a:gd name="connsiteY4" fmla="*/ 302340 h 309371"/>
                <a:gd name="connsiteX5" fmla="*/ 85911 w 310194"/>
                <a:gd name="connsiteY5" fmla="*/ 308334 h 309371"/>
                <a:gd name="connsiteX6" fmla="*/ 20702 w 310194"/>
                <a:gd name="connsiteY6" fmla="*/ 257456 h 309371"/>
                <a:gd name="connsiteX7" fmla="*/ 0 w 310194"/>
                <a:gd name="connsiteY7" fmla="*/ 95764 h 309371"/>
                <a:gd name="connsiteX8" fmla="*/ 62105 w 310194"/>
                <a:gd name="connsiteY8" fmla="*/ 12129 h 309371"/>
                <a:gd name="connsiteX9" fmla="*/ 263806 w 310194"/>
                <a:gd name="connsiteY9" fmla="*/ 2930 h 30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194" h="309371">
                  <a:moveTo>
                    <a:pt x="263806" y="2930"/>
                  </a:moveTo>
                  <a:cubicBezTo>
                    <a:pt x="284384" y="715"/>
                    <a:pt x="302842" y="15768"/>
                    <a:pt x="305035" y="36552"/>
                  </a:cubicBezTo>
                  <a:cubicBezTo>
                    <a:pt x="305117" y="37330"/>
                    <a:pt x="305175" y="38110"/>
                    <a:pt x="305209" y="38892"/>
                  </a:cubicBezTo>
                  <a:cubicBezTo>
                    <a:pt x="310646" y="108615"/>
                    <a:pt x="311638" y="178617"/>
                    <a:pt x="308177" y="248465"/>
                  </a:cubicBezTo>
                  <a:cubicBezTo>
                    <a:pt x="308177" y="281362"/>
                    <a:pt x="284508" y="299343"/>
                    <a:pt x="248901" y="302340"/>
                  </a:cubicBezTo>
                  <a:cubicBezTo>
                    <a:pt x="194824" y="308821"/>
                    <a:pt x="140312" y="310829"/>
                    <a:pt x="85911" y="308334"/>
                  </a:cubicBezTo>
                  <a:cubicBezTo>
                    <a:pt x="50305" y="302340"/>
                    <a:pt x="26567" y="290352"/>
                    <a:pt x="20702" y="257456"/>
                  </a:cubicBezTo>
                  <a:cubicBezTo>
                    <a:pt x="9440" y="204223"/>
                    <a:pt x="2517" y="150140"/>
                    <a:pt x="0" y="95764"/>
                  </a:cubicBezTo>
                  <a:cubicBezTo>
                    <a:pt x="0" y="35895"/>
                    <a:pt x="26636" y="17914"/>
                    <a:pt x="62105" y="12129"/>
                  </a:cubicBezTo>
                  <a:cubicBezTo>
                    <a:pt x="128642" y="87"/>
                    <a:pt x="196465" y="-3006"/>
                    <a:pt x="263806" y="2930"/>
                  </a:cubicBezTo>
                  <a:close/>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29" name="Freeform 28">
              <a:extLst>
                <a:ext uri="{FF2B5EF4-FFF2-40B4-BE49-F238E27FC236}">
                  <a16:creationId xmlns:a16="http://schemas.microsoft.com/office/drawing/2014/main" id="{1433FF71-40B2-C44D-9EC7-45D019394842}"/>
                </a:ext>
              </a:extLst>
            </p:cNvPr>
            <p:cNvSpPr/>
            <p:nvPr/>
          </p:nvSpPr>
          <p:spPr>
            <a:xfrm>
              <a:off x="11589087" y="1053362"/>
              <a:ext cx="314216" cy="307567"/>
            </a:xfrm>
            <a:custGeom>
              <a:avLst/>
              <a:gdLst>
                <a:gd name="connsiteX0" fmla="*/ 266636 w 314216"/>
                <a:gd name="connsiteY0" fmla="*/ 1126 h 307567"/>
                <a:gd name="connsiteX1" fmla="*/ 307875 w 314216"/>
                <a:gd name="connsiteY1" fmla="*/ 34893 h 307567"/>
                <a:gd name="connsiteX2" fmla="*/ 308039 w 314216"/>
                <a:gd name="connsiteY2" fmla="*/ 37089 h 307567"/>
                <a:gd name="connsiteX3" fmla="*/ 308039 w 314216"/>
                <a:gd name="connsiteY3" fmla="*/ 37089 h 307567"/>
                <a:gd name="connsiteX4" fmla="*/ 311213 w 314216"/>
                <a:gd name="connsiteY4" fmla="*/ 246592 h 307567"/>
                <a:gd name="connsiteX5" fmla="*/ 251937 w 314216"/>
                <a:gd name="connsiteY5" fmla="*/ 300536 h 307567"/>
                <a:gd name="connsiteX6" fmla="*/ 88879 w 314216"/>
                <a:gd name="connsiteY6" fmla="*/ 306530 h 307567"/>
                <a:gd name="connsiteX7" fmla="*/ 20702 w 314216"/>
                <a:gd name="connsiteY7" fmla="*/ 258580 h 307567"/>
                <a:gd name="connsiteX8" fmla="*/ 0 w 314216"/>
                <a:gd name="connsiteY8" fmla="*/ 96957 h 307567"/>
                <a:gd name="connsiteX9" fmla="*/ 62105 w 314216"/>
                <a:gd name="connsiteY9" fmla="*/ 13323 h 307567"/>
                <a:gd name="connsiteX10" fmla="*/ 266636 w 314216"/>
                <a:gd name="connsiteY10" fmla="*/ 1126 h 307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216" h="307567">
                  <a:moveTo>
                    <a:pt x="266636" y="1126"/>
                  </a:moveTo>
                  <a:cubicBezTo>
                    <a:pt x="287255" y="-1049"/>
                    <a:pt x="305719" y="14068"/>
                    <a:pt x="307875" y="34893"/>
                  </a:cubicBezTo>
                  <a:cubicBezTo>
                    <a:pt x="307950" y="35625"/>
                    <a:pt x="308005" y="36357"/>
                    <a:pt x="308039" y="37089"/>
                  </a:cubicBezTo>
                  <a:lnTo>
                    <a:pt x="308039" y="37089"/>
                  </a:lnTo>
                  <a:cubicBezTo>
                    <a:pt x="315027" y="106700"/>
                    <a:pt x="316089" y="176792"/>
                    <a:pt x="311213" y="246592"/>
                  </a:cubicBezTo>
                  <a:cubicBezTo>
                    <a:pt x="308246" y="279558"/>
                    <a:pt x="287475" y="297539"/>
                    <a:pt x="251937" y="300536"/>
                  </a:cubicBezTo>
                  <a:cubicBezTo>
                    <a:pt x="197837" y="307018"/>
                    <a:pt x="143302" y="309025"/>
                    <a:pt x="88879" y="306530"/>
                  </a:cubicBezTo>
                  <a:cubicBezTo>
                    <a:pt x="53341" y="303533"/>
                    <a:pt x="26774" y="291545"/>
                    <a:pt x="20702" y="258580"/>
                  </a:cubicBezTo>
                  <a:cubicBezTo>
                    <a:pt x="9436" y="205367"/>
                    <a:pt x="2512" y="151312"/>
                    <a:pt x="0" y="96957"/>
                  </a:cubicBezTo>
                  <a:cubicBezTo>
                    <a:pt x="0" y="37089"/>
                    <a:pt x="26705" y="19107"/>
                    <a:pt x="62105" y="13323"/>
                  </a:cubicBezTo>
                  <a:cubicBezTo>
                    <a:pt x="129654" y="1879"/>
                    <a:pt x="198223" y="-2212"/>
                    <a:pt x="266636" y="1126"/>
                  </a:cubicBezTo>
                  <a:close/>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30" name="Freeform 29">
              <a:extLst>
                <a:ext uri="{FF2B5EF4-FFF2-40B4-BE49-F238E27FC236}">
                  <a16:creationId xmlns:a16="http://schemas.microsoft.com/office/drawing/2014/main" id="{E1D8EF2A-112F-1441-95B4-FB9DDCB76C05}"/>
                </a:ext>
              </a:extLst>
            </p:cNvPr>
            <p:cNvSpPr/>
            <p:nvPr/>
          </p:nvSpPr>
          <p:spPr>
            <a:xfrm>
              <a:off x="11494136" y="1230043"/>
              <a:ext cx="310194" cy="307494"/>
            </a:xfrm>
            <a:custGeom>
              <a:avLst/>
              <a:gdLst>
                <a:gd name="connsiteX0" fmla="*/ 263806 w 310194"/>
                <a:gd name="connsiteY0" fmla="*/ 1123 h 307494"/>
                <a:gd name="connsiteX1" fmla="*/ 305038 w 310194"/>
                <a:gd name="connsiteY1" fmla="*/ 34744 h 307494"/>
                <a:gd name="connsiteX2" fmla="*/ 305209 w 310194"/>
                <a:gd name="connsiteY2" fmla="*/ 37016 h 307494"/>
                <a:gd name="connsiteX3" fmla="*/ 308177 w 310194"/>
                <a:gd name="connsiteY3" fmla="*/ 246589 h 307494"/>
                <a:gd name="connsiteX4" fmla="*/ 248901 w 310194"/>
                <a:gd name="connsiteY4" fmla="*/ 300463 h 307494"/>
                <a:gd name="connsiteX5" fmla="*/ 85911 w 310194"/>
                <a:gd name="connsiteY5" fmla="*/ 306457 h 307494"/>
                <a:gd name="connsiteX6" fmla="*/ 20702 w 310194"/>
                <a:gd name="connsiteY6" fmla="*/ 258576 h 307494"/>
                <a:gd name="connsiteX7" fmla="*/ 0 w 310194"/>
                <a:gd name="connsiteY7" fmla="*/ 96884 h 307494"/>
                <a:gd name="connsiteX8" fmla="*/ 62105 w 310194"/>
                <a:gd name="connsiteY8" fmla="*/ 13250 h 307494"/>
                <a:gd name="connsiteX9" fmla="*/ 263806 w 310194"/>
                <a:gd name="connsiteY9" fmla="*/ 1123 h 30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194" h="307494">
                  <a:moveTo>
                    <a:pt x="263806" y="1123"/>
                  </a:moveTo>
                  <a:cubicBezTo>
                    <a:pt x="284384" y="-1094"/>
                    <a:pt x="302844" y="13961"/>
                    <a:pt x="305038" y="34744"/>
                  </a:cubicBezTo>
                  <a:cubicBezTo>
                    <a:pt x="305118" y="35496"/>
                    <a:pt x="305175" y="36256"/>
                    <a:pt x="305209" y="37016"/>
                  </a:cubicBezTo>
                  <a:cubicBezTo>
                    <a:pt x="310646" y="106739"/>
                    <a:pt x="311638" y="176740"/>
                    <a:pt x="308177" y="246589"/>
                  </a:cubicBezTo>
                  <a:cubicBezTo>
                    <a:pt x="308177" y="279485"/>
                    <a:pt x="284508" y="297466"/>
                    <a:pt x="248901" y="300463"/>
                  </a:cubicBezTo>
                  <a:cubicBezTo>
                    <a:pt x="194824" y="306945"/>
                    <a:pt x="140312" y="308952"/>
                    <a:pt x="85911" y="306457"/>
                  </a:cubicBezTo>
                  <a:cubicBezTo>
                    <a:pt x="53272" y="306457"/>
                    <a:pt x="23807" y="291472"/>
                    <a:pt x="20702" y="258576"/>
                  </a:cubicBezTo>
                  <a:cubicBezTo>
                    <a:pt x="9436" y="205343"/>
                    <a:pt x="2512" y="151260"/>
                    <a:pt x="0" y="96884"/>
                  </a:cubicBezTo>
                  <a:cubicBezTo>
                    <a:pt x="0" y="37016"/>
                    <a:pt x="26636" y="19034"/>
                    <a:pt x="62105" y="13250"/>
                  </a:cubicBezTo>
                  <a:cubicBezTo>
                    <a:pt x="128708" y="1861"/>
                    <a:pt x="196336" y="-2202"/>
                    <a:pt x="263806" y="1123"/>
                  </a:cubicBezTo>
                  <a:close/>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31" name="Freeform 30">
              <a:extLst>
                <a:ext uri="{FF2B5EF4-FFF2-40B4-BE49-F238E27FC236}">
                  <a16:creationId xmlns:a16="http://schemas.microsoft.com/office/drawing/2014/main" id="{9435C1CD-DFEB-2E4C-BCF5-4DA07A06DABF}"/>
                </a:ext>
              </a:extLst>
            </p:cNvPr>
            <p:cNvSpPr/>
            <p:nvPr/>
          </p:nvSpPr>
          <p:spPr>
            <a:xfrm>
              <a:off x="12119598" y="1688783"/>
              <a:ext cx="65002" cy="289861"/>
            </a:xfrm>
            <a:custGeom>
              <a:avLst/>
              <a:gdLst>
                <a:gd name="connsiteX0" fmla="*/ 65003 w 65002"/>
                <a:gd name="connsiteY0" fmla="*/ 289862 h 289861"/>
                <a:gd name="connsiteX1" fmla="*/ 20702 w 65002"/>
                <a:gd name="connsiteY1" fmla="*/ 245884 h 289861"/>
                <a:gd name="connsiteX2" fmla="*/ 7660 w 65002"/>
                <a:gd name="connsiteY2" fmla="*/ 169568 h 289861"/>
                <a:gd name="connsiteX3" fmla="*/ 0 w 65002"/>
                <a:gd name="connsiteY3" fmla="*/ 84192 h 289861"/>
                <a:gd name="connsiteX4" fmla="*/ 62105 w 65002"/>
                <a:gd name="connsiteY4" fmla="*/ 558 h 289861"/>
                <a:gd name="connsiteX5" fmla="*/ 64865 w 65002"/>
                <a:gd name="connsiteY5" fmla="*/ 0 h 289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02" h="289861">
                  <a:moveTo>
                    <a:pt x="65003" y="289862"/>
                  </a:moveTo>
                  <a:cubicBezTo>
                    <a:pt x="41748" y="283798"/>
                    <a:pt x="25187" y="270905"/>
                    <a:pt x="20702" y="245884"/>
                  </a:cubicBezTo>
                  <a:cubicBezTo>
                    <a:pt x="15112" y="220446"/>
                    <a:pt x="10834" y="195007"/>
                    <a:pt x="7660" y="169568"/>
                  </a:cubicBezTo>
                  <a:cubicBezTo>
                    <a:pt x="3933" y="141133"/>
                    <a:pt x="1587" y="112627"/>
                    <a:pt x="0" y="84192"/>
                  </a:cubicBezTo>
                  <a:cubicBezTo>
                    <a:pt x="0" y="24324"/>
                    <a:pt x="26636" y="6342"/>
                    <a:pt x="62105" y="558"/>
                  </a:cubicBezTo>
                  <a:lnTo>
                    <a:pt x="64865" y="0"/>
                  </a:lnTo>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32" name="Freeform 31">
              <a:extLst>
                <a:ext uri="{FF2B5EF4-FFF2-40B4-BE49-F238E27FC236}">
                  <a16:creationId xmlns:a16="http://schemas.microsoft.com/office/drawing/2014/main" id="{4C0D9977-20DC-054F-A9C3-5FBDEE96E8CC}"/>
                </a:ext>
              </a:extLst>
            </p:cNvPr>
            <p:cNvSpPr/>
            <p:nvPr/>
          </p:nvSpPr>
          <p:spPr>
            <a:xfrm>
              <a:off x="12024785" y="1852358"/>
              <a:ext cx="159815" cy="307977"/>
            </a:xfrm>
            <a:custGeom>
              <a:avLst/>
              <a:gdLst>
                <a:gd name="connsiteX0" fmla="*/ 159816 w 159815"/>
                <a:gd name="connsiteY0" fmla="*/ 307564 h 307977"/>
                <a:gd name="connsiteX1" fmla="*/ 88878 w 159815"/>
                <a:gd name="connsiteY1" fmla="*/ 306798 h 307977"/>
                <a:gd name="connsiteX2" fmla="*/ 20702 w 159815"/>
                <a:gd name="connsiteY2" fmla="*/ 258917 h 307977"/>
                <a:gd name="connsiteX3" fmla="*/ 0 w 159815"/>
                <a:gd name="connsiteY3" fmla="*/ 97294 h 307977"/>
                <a:gd name="connsiteX4" fmla="*/ 62105 w 159815"/>
                <a:gd name="connsiteY4" fmla="*/ 13660 h 307977"/>
                <a:gd name="connsiteX5" fmla="*/ 102403 w 159815"/>
                <a:gd name="connsiteY5" fmla="*/ 6203 h 307977"/>
                <a:gd name="connsiteX6" fmla="*/ 159747 w 159815"/>
                <a:gd name="connsiteY6" fmla="*/ 0 h 307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815" h="307977">
                  <a:moveTo>
                    <a:pt x="159816" y="307564"/>
                  </a:moveTo>
                  <a:cubicBezTo>
                    <a:pt x="135940" y="308261"/>
                    <a:pt x="112133" y="308122"/>
                    <a:pt x="88878" y="306798"/>
                  </a:cubicBezTo>
                  <a:cubicBezTo>
                    <a:pt x="53272" y="303871"/>
                    <a:pt x="26774" y="291883"/>
                    <a:pt x="20702" y="258917"/>
                  </a:cubicBezTo>
                  <a:cubicBezTo>
                    <a:pt x="9436" y="205705"/>
                    <a:pt x="2512" y="151650"/>
                    <a:pt x="0" y="97294"/>
                  </a:cubicBezTo>
                  <a:cubicBezTo>
                    <a:pt x="0" y="37357"/>
                    <a:pt x="26705" y="19445"/>
                    <a:pt x="62105" y="13660"/>
                  </a:cubicBezTo>
                  <a:cubicBezTo>
                    <a:pt x="75630" y="10642"/>
                    <a:pt x="89063" y="8154"/>
                    <a:pt x="102403" y="6203"/>
                  </a:cubicBezTo>
                  <a:cubicBezTo>
                    <a:pt x="121587" y="3136"/>
                    <a:pt x="140701" y="1115"/>
                    <a:pt x="159747" y="0"/>
                  </a:cubicBezTo>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33" name="Freeform 32">
              <a:extLst>
                <a:ext uri="{FF2B5EF4-FFF2-40B4-BE49-F238E27FC236}">
                  <a16:creationId xmlns:a16="http://schemas.microsoft.com/office/drawing/2014/main" id="{BBFE2B5F-24AB-3447-A425-71D796D6114B}"/>
                </a:ext>
              </a:extLst>
            </p:cNvPr>
            <p:cNvSpPr/>
            <p:nvPr/>
          </p:nvSpPr>
          <p:spPr>
            <a:xfrm>
              <a:off x="12119598" y="2293597"/>
              <a:ext cx="65002" cy="289792"/>
            </a:xfrm>
            <a:custGeom>
              <a:avLst/>
              <a:gdLst>
                <a:gd name="connsiteX0" fmla="*/ 65003 w 65002"/>
                <a:gd name="connsiteY0" fmla="*/ 289792 h 289792"/>
                <a:gd name="connsiteX1" fmla="*/ 20702 w 65002"/>
                <a:gd name="connsiteY1" fmla="*/ 245815 h 289792"/>
                <a:gd name="connsiteX2" fmla="*/ 7798 w 65002"/>
                <a:gd name="connsiteY2" fmla="*/ 170823 h 289792"/>
                <a:gd name="connsiteX3" fmla="*/ 0 w 65002"/>
                <a:gd name="connsiteY3" fmla="*/ 84122 h 289792"/>
                <a:gd name="connsiteX4" fmla="*/ 62105 w 65002"/>
                <a:gd name="connsiteY4" fmla="*/ 488 h 289792"/>
                <a:gd name="connsiteX5" fmla="*/ 64865 w 65002"/>
                <a:gd name="connsiteY5" fmla="*/ 0 h 28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02" h="289792">
                  <a:moveTo>
                    <a:pt x="65003" y="289792"/>
                  </a:moveTo>
                  <a:cubicBezTo>
                    <a:pt x="41748" y="283729"/>
                    <a:pt x="25187" y="270835"/>
                    <a:pt x="20702" y="245815"/>
                  </a:cubicBezTo>
                  <a:cubicBezTo>
                    <a:pt x="16216" y="220794"/>
                    <a:pt x="10972" y="195843"/>
                    <a:pt x="7798" y="170823"/>
                  </a:cubicBezTo>
                  <a:cubicBezTo>
                    <a:pt x="4002" y="141899"/>
                    <a:pt x="1587" y="112976"/>
                    <a:pt x="0" y="84122"/>
                  </a:cubicBezTo>
                  <a:cubicBezTo>
                    <a:pt x="0" y="24254"/>
                    <a:pt x="26636" y="6273"/>
                    <a:pt x="62105" y="488"/>
                  </a:cubicBezTo>
                  <a:lnTo>
                    <a:pt x="64865" y="0"/>
                  </a:lnTo>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34" name="Freeform 33">
              <a:extLst>
                <a:ext uri="{FF2B5EF4-FFF2-40B4-BE49-F238E27FC236}">
                  <a16:creationId xmlns:a16="http://schemas.microsoft.com/office/drawing/2014/main" id="{234D25E3-561B-C04B-BADE-531CB11280F4}"/>
                </a:ext>
              </a:extLst>
            </p:cNvPr>
            <p:cNvSpPr/>
            <p:nvPr/>
          </p:nvSpPr>
          <p:spPr>
            <a:xfrm>
              <a:off x="12024785" y="2459332"/>
              <a:ext cx="159815" cy="305817"/>
            </a:xfrm>
            <a:custGeom>
              <a:avLst/>
              <a:gdLst>
                <a:gd name="connsiteX0" fmla="*/ 159816 w 159815"/>
                <a:gd name="connsiteY0" fmla="*/ 305404 h 305817"/>
                <a:gd name="connsiteX1" fmla="*/ 88878 w 159815"/>
                <a:gd name="connsiteY1" fmla="*/ 304637 h 305817"/>
                <a:gd name="connsiteX2" fmla="*/ 20702 w 159815"/>
                <a:gd name="connsiteY2" fmla="*/ 256687 h 305817"/>
                <a:gd name="connsiteX3" fmla="*/ 0 w 159815"/>
                <a:gd name="connsiteY3" fmla="*/ 95064 h 305817"/>
                <a:gd name="connsiteX4" fmla="*/ 62105 w 159815"/>
                <a:gd name="connsiteY4" fmla="*/ 11430 h 305817"/>
                <a:gd name="connsiteX5" fmla="*/ 102542 w 159815"/>
                <a:gd name="connsiteY5" fmla="*/ 5297 h 305817"/>
                <a:gd name="connsiteX6" fmla="*/ 159747 w 159815"/>
                <a:gd name="connsiteY6" fmla="*/ 0 h 305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815" h="305817">
                  <a:moveTo>
                    <a:pt x="159816" y="305404"/>
                  </a:moveTo>
                  <a:cubicBezTo>
                    <a:pt x="135940" y="306101"/>
                    <a:pt x="112133" y="305961"/>
                    <a:pt x="88878" y="304637"/>
                  </a:cubicBezTo>
                  <a:cubicBezTo>
                    <a:pt x="53272" y="301640"/>
                    <a:pt x="26774" y="289653"/>
                    <a:pt x="20702" y="256687"/>
                  </a:cubicBezTo>
                  <a:cubicBezTo>
                    <a:pt x="9436" y="203475"/>
                    <a:pt x="2512" y="149419"/>
                    <a:pt x="0" y="95064"/>
                  </a:cubicBezTo>
                  <a:cubicBezTo>
                    <a:pt x="0" y="35196"/>
                    <a:pt x="26705" y="17215"/>
                    <a:pt x="62105" y="11430"/>
                  </a:cubicBezTo>
                  <a:cubicBezTo>
                    <a:pt x="75906" y="9060"/>
                    <a:pt x="89384" y="7018"/>
                    <a:pt x="102542" y="5297"/>
                  </a:cubicBezTo>
                  <a:cubicBezTo>
                    <a:pt x="121725" y="2858"/>
                    <a:pt x="140701" y="1115"/>
                    <a:pt x="159747" y="0"/>
                  </a:cubicBezTo>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35" name="Freeform 34">
              <a:extLst>
                <a:ext uri="{FF2B5EF4-FFF2-40B4-BE49-F238E27FC236}">
                  <a16:creationId xmlns:a16="http://schemas.microsoft.com/office/drawing/2014/main" id="{1BC101BA-C7EF-8C41-B38E-F8C0AC2B91BB}"/>
                </a:ext>
              </a:extLst>
            </p:cNvPr>
            <p:cNvSpPr/>
            <p:nvPr/>
          </p:nvSpPr>
          <p:spPr>
            <a:xfrm>
              <a:off x="12119598" y="2901199"/>
              <a:ext cx="65002" cy="289931"/>
            </a:xfrm>
            <a:custGeom>
              <a:avLst/>
              <a:gdLst>
                <a:gd name="connsiteX0" fmla="*/ 65003 w 65002"/>
                <a:gd name="connsiteY0" fmla="*/ 289932 h 289931"/>
                <a:gd name="connsiteX1" fmla="*/ 20702 w 65002"/>
                <a:gd name="connsiteY1" fmla="*/ 245954 h 289931"/>
                <a:gd name="connsiteX2" fmla="*/ 7591 w 65002"/>
                <a:gd name="connsiteY2" fmla="*/ 169289 h 289931"/>
                <a:gd name="connsiteX3" fmla="*/ 0 w 65002"/>
                <a:gd name="connsiteY3" fmla="*/ 84122 h 289931"/>
                <a:gd name="connsiteX4" fmla="*/ 62105 w 65002"/>
                <a:gd name="connsiteY4" fmla="*/ 488 h 289931"/>
                <a:gd name="connsiteX5" fmla="*/ 64865 w 65002"/>
                <a:gd name="connsiteY5" fmla="*/ 0 h 28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02" h="289931">
                  <a:moveTo>
                    <a:pt x="65003" y="289932"/>
                  </a:moveTo>
                  <a:cubicBezTo>
                    <a:pt x="41748" y="283938"/>
                    <a:pt x="25187" y="271044"/>
                    <a:pt x="20702" y="245954"/>
                  </a:cubicBezTo>
                  <a:cubicBezTo>
                    <a:pt x="15112" y="220515"/>
                    <a:pt x="10834" y="194937"/>
                    <a:pt x="7591" y="169289"/>
                  </a:cubicBezTo>
                  <a:cubicBezTo>
                    <a:pt x="3933" y="140923"/>
                    <a:pt x="1587" y="112558"/>
                    <a:pt x="0" y="84122"/>
                  </a:cubicBezTo>
                  <a:cubicBezTo>
                    <a:pt x="0" y="24254"/>
                    <a:pt x="26636" y="6342"/>
                    <a:pt x="62105" y="488"/>
                  </a:cubicBezTo>
                  <a:lnTo>
                    <a:pt x="64865" y="0"/>
                  </a:lnTo>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36" name="Freeform 35">
              <a:extLst>
                <a:ext uri="{FF2B5EF4-FFF2-40B4-BE49-F238E27FC236}">
                  <a16:creationId xmlns:a16="http://schemas.microsoft.com/office/drawing/2014/main" id="{49223A8C-4C42-1D42-937A-B92DD2DF456C}"/>
                </a:ext>
              </a:extLst>
            </p:cNvPr>
            <p:cNvSpPr/>
            <p:nvPr/>
          </p:nvSpPr>
          <p:spPr>
            <a:xfrm>
              <a:off x="12021887" y="3064634"/>
              <a:ext cx="162782" cy="308052"/>
            </a:xfrm>
            <a:custGeom>
              <a:avLst/>
              <a:gdLst>
                <a:gd name="connsiteX0" fmla="*/ 162714 w 162782"/>
                <a:gd name="connsiteY0" fmla="*/ 0 h 308052"/>
                <a:gd name="connsiteX1" fmla="*/ 105302 w 162782"/>
                <a:gd name="connsiteY1" fmla="*/ 5994 h 308052"/>
                <a:gd name="connsiteX2" fmla="*/ 62105 w 162782"/>
                <a:gd name="connsiteY2" fmla="*/ 13660 h 308052"/>
                <a:gd name="connsiteX3" fmla="*/ 0 w 162782"/>
                <a:gd name="connsiteY3" fmla="*/ 97294 h 308052"/>
                <a:gd name="connsiteX4" fmla="*/ 20702 w 162782"/>
                <a:gd name="connsiteY4" fmla="*/ 258917 h 308052"/>
                <a:gd name="connsiteX5" fmla="*/ 88878 w 162782"/>
                <a:gd name="connsiteY5" fmla="*/ 306867 h 308052"/>
                <a:gd name="connsiteX6" fmla="*/ 162783 w 162782"/>
                <a:gd name="connsiteY6" fmla="*/ 307564 h 308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782" h="308052">
                  <a:moveTo>
                    <a:pt x="162714" y="0"/>
                  </a:moveTo>
                  <a:cubicBezTo>
                    <a:pt x="143807" y="1025"/>
                    <a:pt x="124669" y="3018"/>
                    <a:pt x="105302" y="5994"/>
                  </a:cubicBezTo>
                  <a:cubicBezTo>
                    <a:pt x="91087" y="8015"/>
                    <a:pt x="76734" y="10594"/>
                    <a:pt x="62105" y="13660"/>
                  </a:cubicBezTo>
                  <a:cubicBezTo>
                    <a:pt x="26567" y="19654"/>
                    <a:pt x="0" y="37635"/>
                    <a:pt x="0" y="97294"/>
                  </a:cubicBezTo>
                  <a:cubicBezTo>
                    <a:pt x="2512" y="151650"/>
                    <a:pt x="9436" y="205705"/>
                    <a:pt x="20702" y="258917"/>
                  </a:cubicBezTo>
                  <a:cubicBezTo>
                    <a:pt x="26636" y="291883"/>
                    <a:pt x="53272" y="303871"/>
                    <a:pt x="88878" y="306867"/>
                  </a:cubicBezTo>
                  <a:cubicBezTo>
                    <a:pt x="113099" y="308261"/>
                    <a:pt x="137941" y="308331"/>
                    <a:pt x="162783" y="307564"/>
                  </a:cubicBezTo>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37" name="Freeform 36">
              <a:extLst>
                <a:ext uri="{FF2B5EF4-FFF2-40B4-BE49-F238E27FC236}">
                  <a16:creationId xmlns:a16="http://schemas.microsoft.com/office/drawing/2014/main" id="{1796B146-CD13-BD4A-A148-1896F1EB73F0}"/>
                </a:ext>
              </a:extLst>
            </p:cNvPr>
            <p:cNvSpPr/>
            <p:nvPr/>
          </p:nvSpPr>
          <p:spPr>
            <a:xfrm>
              <a:off x="11589087" y="1674329"/>
              <a:ext cx="314217" cy="309254"/>
            </a:xfrm>
            <a:custGeom>
              <a:avLst/>
              <a:gdLst>
                <a:gd name="connsiteX0" fmla="*/ 266636 w 314217"/>
                <a:gd name="connsiteY0" fmla="*/ 2885 h 309254"/>
                <a:gd name="connsiteX1" fmla="*/ 307878 w 314217"/>
                <a:gd name="connsiteY1" fmla="*/ 36646 h 309254"/>
                <a:gd name="connsiteX2" fmla="*/ 308039 w 314217"/>
                <a:gd name="connsiteY2" fmla="*/ 38778 h 309254"/>
                <a:gd name="connsiteX3" fmla="*/ 308039 w 314217"/>
                <a:gd name="connsiteY3" fmla="*/ 38778 h 309254"/>
                <a:gd name="connsiteX4" fmla="*/ 311213 w 314217"/>
                <a:gd name="connsiteY4" fmla="*/ 248351 h 309254"/>
                <a:gd name="connsiteX5" fmla="*/ 251937 w 314217"/>
                <a:gd name="connsiteY5" fmla="*/ 302295 h 309254"/>
                <a:gd name="connsiteX6" fmla="*/ 88879 w 314217"/>
                <a:gd name="connsiteY6" fmla="*/ 308219 h 309254"/>
                <a:gd name="connsiteX7" fmla="*/ 20702 w 314217"/>
                <a:gd name="connsiteY7" fmla="*/ 260339 h 309254"/>
                <a:gd name="connsiteX8" fmla="*/ 0 w 314217"/>
                <a:gd name="connsiteY8" fmla="*/ 98716 h 309254"/>
                <a:gd name="connsiteX9" fmla="*/ 62105 w 314217"/>
                <a:gd name="connsiteY9" fmla="*/ 15082 h 309254"/>
                <a:gd name="connsiteX10" fmla="*/ 266636 w 314217"/>
                <a:gd name="connsiteY10" fmla="*/ 2885 h 30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217" h="309254">
                  <a:moveTo>
                    <a:pt x="266636" y="2885"/>
                  </a:moveTo>
                  <a:cubicBezTo>
                    <a:pt x="287255" y="704"/>
                    <a:pt x="305720" y="15821"/>
                    <a:pt x="307878" y="36646"/>
                  </a:cubicBezTo>
                  <a:cubicBezTo>
                    <a:pt x="307951" y="37356"/>
                    <a:pt x="308005" y="38067"/>
                    <a:pt x="308039" y="38778"/>
                  </a:cubicBezTo>
                  <a:lnTo>
                    <a:pt x="308039" y="38778"/>
                  </a:lnTo>
                  <a:cubicBezTo>
                    <a:pt x="315028" y="108418"/>
                    <a:pt x="316090" y="178531"/>
                    <a:pt x="311213" y="248351"/>
                  </a:cubicBezTo>
                  <a:cubicBezTo>
                    <a:pt x="308246" y="281317"/>
                    <a:pt x="287475" y="299298"/>
                    <a:pt x="251937" y="302295"/>
                  </a:cubicBezTo>
                  <a:cubicBezTo>
                    <a:pt x="197833" y="308721"/>
                    <a:pt x="143301" y="310701"/>
                    <a:pt x="88879" y="308219"/>
                  </a:cubicBezTo>
                  <a:cubicBezTo>
                    <a:pt x="53341" y="305292"/>
                    <a:pt x="26774" y="293305"/>
                    <a:pt x="20702" y="260339"/>
                  </a:cubicBezTo>
                  <a:cubicBezTo>
                    <a:pt x="9436" y="207127"/>
                    <a:pt x="2512" y="153071"/>
                    <a:pt x="0" y="98716"/>
                  </a:cubicBezTo>
                  <a:cubicBezTo>
                    <a:pt x="0" y="38778"/>
                    <a:pt x="26705" y="20867"/>
                    <a:pt x="62105" y="15082"/>
                  </a:cubicBezTo>
                  <a:cubicBezTo>
                    <a:pt x="129288" y="662"/>
                    <a:pt x="198239" y="-3450"/>
                    <a:pt x="266636" y="2885"/>
                  </a:cubicBezTo>
                  <a:close/>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38" name="Freeform 37">
              <a:extLst>
                <a:ext uri="{FF2B5EF4-FFF2-40B4-BE49-F238E27FC236}">
                  <a16:creationId xmlns:a16="http://schemas.microsoft.com/office/drawing/2014/main" id="{C7A4B14D-5796-EE43-ADF0-7096D2A6E08F}"/>
                </a:ext>
              </a:extLst>
            </p:cNvPr>
            <p:cNvSpPr/>
            <p:nvPr/>
          </p:nvSpPr>
          <p:spPr>
            <a:xfrm>
              <a:off x="11494136" y="1851514"/>
              <a:ext cx="310194" cy="308818"/>
            </a:xfrm>
            <a:custGeom>
              <a:avLst/>
              <a:gdLst>
                <a:gd name="connsiteX0" fmla="*/ 263806 w 310194"/>
                <a:gd name="connsiteY0" fmla="*/ 2377 h 308818"/>
                <a:gd name="connsiteX1" fmla="*/ 305035 w 310194"/>
                <a:gd name="connsiteY1" fmla="*/ 35998 h 308818"/>
                <a:gd name="connsiteX2" fmla="*/ 305209 w 310194"/>
                <a:gd name="connsiteY2" fmla="*/ 38340 h 308818"/>
                <a:gd name="connsiteX3" fmla="*/ 308177 w 310194"/>
                <a:gd name="connsiteY3" fmla="*/ 247913 h 308818"/>
                <a:gd name="connsiteX4" fmla="*/ 248901 w 310194"/>
                <a:gd name="connsiteY4" fmla="*/ 301787 h 308818"/>
                <a:gd name="connsiteX5" fmla="*/ 85911 w 310194"/>
                <a:gd name="connsiteY5" fmla="*/ 307781 h 308818"/>
                <a:gd name="connsiteX6" fmla="*/ 20702 w 310194"/>
                <a:gd name="connsiteY6" fmla="*/ 259901 h 308818"/>
                <a:gd name="connsiteX7" fmla="*/ 0 w 310194"/>
                <a:gd name="connsiteY7" fmla="*/ 98208 h 308818"/>
                <a:gd name="connsiteX8" fmla="*/ 62105 w 310194"/>
                <a:gd name="connsiteY8" fmla="*/ 14574 h 308818"/>
                <a:gd name="connsiteX9" fmla="*/ 263806 w 310194"/>
                <a:gd name="connsiteY9" fmla="*/ 2377 h 308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194" h="308818">
                  <a:moveTo>
                    <a:pt x="263806" y="2377"/>
                  </a:moveTo>
                  <a:cubicBezTo>
                    <a:pt x="284384" y="161"/>
                    <a:pt x="302842" y="15215"/>
                    <a:pt x="305035" y="35998"/>
                  </a:cubicBezTo>
                  <a:cubicBezTo>
                    <a:pt x="305117" y="36779"/>
                    <a:pt x="305175" y="37559"/>
                    <a:pt x="305209" y="38340"/>
                  </a:cubicBezTo>
                  <a:cubicBezTo>
                    <a:pt x="310646" y="108063"/>
                    <a:pt x="311638" y="178065"/>
                    <a:pt x="308177" y="247913"/>
                  </a:cubicBezTo>
                  <a:cubicBezTo>
                    <a:pt x="308177" y="280809"/>
                    <a:pt x="284508" y="298791"/>
                    <a:pt x="248901" y="301787"/>
                  </a:cubicBezTo>
                  <a:cubicBezTo>
                    <a:pt x="194824" y="308269"/>
                    <a:pt x="140312" y="310276"/>
                    <a:pt x="85911" y="307781"/>
                  </a:cubicBezTo>
                  <a:cubicBezTo>
                    <a:pt x="53272" y="307781"/>
                    <a:pt x="23807" y="292797"/>
                    <a:pt x="20702" y="259901"/>
                  </a:cubicBezTo>
                  <a:cubicBezTo>
                    <a:pt x="9440" y="206668"/>
                    <a:pt x="2517" y="152584"/>
                    <a:pt x="0" y="98208"/>
                  </a:cubicBezTo>
                  <a:cubicBezTo>
                    <a:pt x="0" y="38340"/>
                    <a:pt x="26636" y="20359"/>
                    <a:pt x="62105" y="14574"/>
                  </a:cubicBezTo>
                  <a:cubicBezTo>
                    <a:pt x="130144" y="2377"/>
                    <a:pt x="198597" y="-3686"/>
                    <a:pt x="263806" y="2377"/>
                  </a:cubicBezTo>
                  <a:close/>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39" name="Freeform 38">
              <a:extLst>
                <a:ext uri="{FF2B5EF4-FFF2-40B4-BE49-F238E27FC236}">
                  <a16:creationId xmlns:a16="http://schemas.microsoft.com/office/drawing/2014/main" id="{B529342F-6191-B349-BC63-CF87AD779913}"/>
                </a:ext>
              </a:extLst>
            </p:cNvPr>
            <p:cNvSpPr/>
            <p:nvPr/>
          </p:nvSpPr>
          <p:spPr>
            <a:xfrm>
              <a:off x="11589087" y="2280832"/>
              <a:ext cx="314217" cy="307567"/>
            </a:xfrm>
            <a:custGeom>
              <a:avLst/>
              <a:gdLst>
                <a:gd name="connsiteX0" fmla="*/ 266636 w 314217"/>
                <a:gd name="connsiteY0" fmla="*/ 1126 h 307567"/>
                <a:gd name="connsiteX1" fmla="*/ 307875 w 314217"/>
                <a:gd name="connsiteY1" fmla="*/ 34893 h 307567"/>
                <a:gd name="connsiteX2" fmla="*/ 308039 w 314217"/>
                <a:gd name="connsiteY2" fmla="*/ 37088 h 307567"/>
                <a:gd name="connsiteX3" fmla="*/ 311213 w 314217"/>
                <a:gd name="connsiteY3" fmla="*/ 246662 h 307567"/>
                <a:gd name="connsiteX4" fmla="*/ 251937 w 314217"/>
                <a:gd name="connsiteY4" fmla="*/ 300536 h 307567"/>
                <a:gd name="connsiteX5" fmla="*/ 88879 w 314217"/>
                <a:gd name="connsiteY5" fmla="*/ 306530 h 307567"/>
                <a:gd name="connsiteX6" fmla="*/ 20702 w 314217"/>
                <a:gd name="connsiteY6" fmla="*/ 258579 h 307567"/>
                <a:gd name="connsiteX7" fmla="*/ 0 w 314217"/>
                <a:gd name="connsiteY7" fmla="*/ 96957 h 307567"/>
                <a:gd name="connsiteX8" fmla="*/ 62105 w 314217"/>
                <a:gd name="connsiteY8" fmla="*/ 13323 h 307567"/>
                <a:gd name="connsiteX9" fmla="*/ 266636 w 314217"/>
                <a:gd name="connsiteY9" fmla="*/ 1126 h 307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217" h="307567">
                  <a:moveTo>
                    <a:pt x="266636" y="1126"/>
                  </a:moveTo>
                  <a:cubicBezTo>
                    <a:pt x="287255" y="-1049"/>
                    <a:pt x="305719" y="14068"/>
                    <a:pt x="307875" y="34893"/>
                  </a:cubicBezTo>
                  <a:cubicBezTo>
                    <a:pt x="307950" y="35625"/>
                    <a:pt x="308005" y="36357"/>
                    <a:pt x="308039" y="37088"/>
                  </a:cubicBezTo>
                  <a:cubicBezTo>
                    <a:pt x="315028" y="106728"/>
                    <a:pt x="316090" y="176841"/>
                    <a:pt x="311213" y="246662"/>
                  </a:cubicBezTo>
                  <a:cubicBezTo>
                    <a:pt x="308246" y="279558"/>
                    <a:pt x="287475" y="297539"/>
                    <a:pt x="251937" y="300536"/>
                  </a:cubicBezTo>
                  <a:cubicBezTo>
                    <a:pt x="197837" y="307018"/>
                    <a:pt x="143302" y="309025"/>
                    <a:pt x="88879" y="306530"/>
                  </a:cubicBezTo>
                  <a:cubicBezTo>
                    <a:pt x="53341" y="303533"/>
                    <a:pt x="26774" y="291545"/>
                    <a:pt x="20702" y="258579"/>
                  </a:cubicBezTo>
                  <a:cubicBezTo>
                    <a:pt x="9436" y="205367"/>
                    <a:pt x="2512" y="151312"/>
                    <a:pt x="0" y="96957"/>
                  </a:cubicBezTo>
                  <a:cubicBezTo>
                    <a:pt x="0" y="37088"/>
                    <a:pt x="26705" y="19107"/>
                    <a:pt x="62105" y="13323"/>
                  </a:cubicBezTo>
                  <a:cubicBezTo>
                    <a:pt x="129654" y="1879"/>
                    <a:pt x="198223" y="-2212"/>
                    <a:pt x="266636" y="1126"/>
                  </a:cubicBezTo>
                  <a:close/>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40" name="Freeform 39">
              <a:extLst>
                <a:ext uri="{FF2B5EF4-FFF2-40B4-BE49-F238E27FC236}">
                  <a16:creationId xmlns:a16="http://schemas.microsoft.com/office/drawing/2014/main" id="{2814D488-9411-BF4D-9C11-1B2AD0324071}"/>
                </a:ext>
              </a:extLst>
            </p:cNvPr>
            <p:cNvSpPr/>
            <p:nvPr/>
          </p:nvSpPr>
          <p:spPr>
            <a:xfrm>
              <a:off x="11491238" y="2457530"/>
              <a:ext cx="313137" cy="307546"/>
            </a:xfrm>
            <a:custGeom>
              <a:avLst/>
              <a:gdLst>
                <a:gd name="connsiteX0" fmla="*/ 266705 w 313137"/>
                <a:gd name="connsiteY0" fmla="*/ 1105 h 307546"/>
                <a:gd name="connsiteX1" fmla="*/ 307936 w 313137"/>
                <a:gd name="connsiteY1" fmla="*/ 34726 h 307546"/>
                <a:gd name="connsiteX2" fmla="*/ 308108 w 313137"/>
                <a:gd name="connsiteY2" fmla="*/ 36998 h 307546"/>
                <a:gd name="connsiteX3" fmla="*/ 311144 w 313137"/>
                <a:gd name="connsiteY3" fmla="*/ 246641 h 307546"/>
                <a:gd name="connsiteX4" fmla="*/ 251868 w 313137"/>
                <a:gd name="connsiteY4" fmla="*/ 300515 h 307546"/>
                <a:gd name="connsiteX5" fmla="*/ 88879 w 313137"/>
                <a:gd name="connsiteY5" fmla="*/ 306509 h 307546"/>
                <a:gd name="connsiteX6" fmla="*/ 20702 w 313137"/>
                <a:gd name="connsiteY6" fmla="*/ 258628 h 307546"/>
                <a:gd name="connsiteX7" fmla="*/ 0 w 313137"/>
                <a:gd name="connsiteY7" fmla="*/ 96936 h 307546"/>
                <a:gd name="connsiteX8" fmla="*/ 62105 w 313137"/>
                <a:gd name="connsiteY8" fmla="*/ 13302 h 307546"/>
                <a:gd name="connsiteX9" fmla="*/ 266705 w 313137"/>
                <a:gd name="connsiteY9" fmla="*/ 1105 h 307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3137" h="307546">
                  <a:moveTo>
                    <a:pt x="266705" y="1105"/>
                  </a:moveTo>
                  <a:cubicBezTo>
                    <a:pt x="287282" y="-1111"/>
                    <a:pt x="305742" y="13943"/>
                    <a:pt x="307936" y="34726"/>
                  </a:cubicBezTo>
                  <a:cubicBezTo>
                    <a:pt x="308016" y="35479"/>
                    <a:pt x="308073" y="36238"/>
                    <a:pt x="308108" y="36998"/>
                  </a:cubicBezTo>
                  <a:cubicBezTo>
                    <a:pt x="313571" y="106742"/>
                    <a:pt x="314585" y="176764"/>
                    <a:pt x="311144" y="246641"/>
                  </a:cubicBezTo>
                  <a:cubicBezTo>
                    <a:pt x="311144" y="279537"/>
                    <a:pt x="287475" y="297518"/>
                    <a:pt x="251868" y="300515"/>
                  </a:cubicBezTo>
                  <a:cubicBezTo>
                    <a:pt x="197791" y="306997"/>
                    <a:pt x="143279" y="309004"/>
                    <a:pt x="88879" y="306509"/>
                  </a:cubicBezTo>
                  <a:cubicBezTo>
                    <a:pt x="53272" y="303512"/>
                    <a:pt x="26774" y="291524"/>
                    <a:pt x="20702" y="258628"/>
                  </a:cubicBezTo>
                  <a:cubicBezTo>
                    <a:pt x="9436" y="205395"/>
                    <a:pt x="2512" y="151312"/>
                    <a:pt x="0" y="96936"/>
                  </a:cubicBezTo>
                  <a:cubicBezTo>
                    <a:pt x="0" y="37068"/>
                    <a:pt x="26636" y="19086"/>
                    <a:pt x="62105" y="13302"/>
                  </a:cubicBezTo>
                  <a:cubicBezTo>
                    <a:pt x="129680" y="1893"/>
                    <a:pt x="198269" y="-2192"/>
                    <a:pt x="266705" y="1105"/>
                  </a:cubicBezTo>
                  <a:close/>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41" name="Freeform 40">
              <a:extLst>
                <a:ext uri="{FF2B5EF4-FFF2-40B4-BE49-F238E27FC236}">
                  <a16:creationId xmlns:a16="http://schemas.microsoft.com/office/drawing/2014/main" id="{F780618E-391B-AE43-9D21-40405098153E}"/>
                </a:ext>
              </a:extLst>
            </p:cNvPr>
            <p:cNvSpPr/>
            <p:nvPr/>
          </p:nvSpPr>
          <p:spPr>
            <a:xfrm>
              <a:off x="11589087" y="2888573"/>
              <a:ext cx="314217" cy="307567"/>
            </a:xfrm>
            <a:custGeom>
              <a:avLst/>
              <a:gdLst>
                <a:gd name="connsiteX0" fmla="*/ 266636 w 314217"/>
                <a:gd name="connsiteY0" fmla="*/ 1126 h 307567"/>
                <a:gd name="connsiteX1" fmla="*/ 307875 w 314217"/>
                <a:gd name="connsiteY1" fmla="*/ 34893 h 307567"/>
                <a:gd name="connsiteX2" fmla="*/ 308039 w 314217"/>
                <a:gd name="connsiteY2" fmla="*/ 37089 h 307567"/>
                <a:gd name="connsiteX3" fmla="*/ 311213 w 314217"/>
                <a:gd name="connsiteY3" fmla="*/ 246662 h 307567"/>
                <a:gd name="connsiteX4" fmla="*/ 251937 w 314217"/>
                <a:gd name="connsiteY4" fmla="*/ 300536 h 307567"/>
                <a:gd name="connsiteX5" fmla="*/ 88879 w 314217"/>
                <a:gd name="connsiteY5" fmla="*/ 306530 h 307567"/>
                <a:gd name="connsiteX6" fmla="*/ 20702 w 314217"/>
                <a:gd name="connsiteY6" fmla="*/ 258580 h 307567"/>
                <a:gd name="connsiteX7" fmla="*/ 0 w 314217"/>
                <a:gd name="connsiteY7" fmla="*/ 96957 h 307567"/>
                <a:gd name="connsiteX8" fmla="*/ 62105 w 314217"/>
                <a:gd name="connsiteY8" fmla="*/ 13323 h 307567"/>
                <a:gd name="connsiteX9" fmla="*/ 266636 w 314217"/>
                <a:gd name="connsiteY9" fmla="*/ 1126 h 307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217" h="307567">
                  <a:moveTo>
                    <a:pt x="266636" y="1126"/>
                  </a:moveTo>
                  <a:cubicBezTo>
                    <a:pt x="287255" y="-1048"/>
                    <a:pt x="305719" y="14068"/>
                    <a:pt x="307875" y="34893"/>
                  </a:cubicBezTo>
                  <a:cubicBezTo>
                    <a:pt x="307950" y="35625"/>
                    <a:pt x="308005" y="36357"/>
                    <a:pt x="308039" y="37089"/>
                  </a:cubicBezTo>
                  <a:cubicBezTo>
                    <a:pt x="315028" y="106728"/>
                    <a:pt x="316090" y="176841"/>
                    <a:pt x="311213" y="246662"/>
                  </a:cubicBezTo>
                  <a:cubicBezTo>
                    <a:pt x="308246" y="279558"/>
                    <a:pt x="287475" y="297539"/>
                    <a:pt x="251937" y="300536"/>
                  </a:cubicBezTo>
                  <a:cubicBezTo>
                    <a:pt x="197837" y="307018"/>
                    <a:pt x="143302" y="309025"/>
                    <a:pt x="88879" y="306530"/>
                  </a:cubicBezTo>
                  <a:cubicBezTo>
                    <a:pt x="53341" y="303533"/>
                    <a:pt x="26774" y="291546"/>
                    <a:pt x="20702" y="258580"/>
                  </a:cubicBezTo>
                  <a:cubicBezTo>
                    <a:pt x="9436" y="205367"/>
                    <a:pt x="2512" y="151312"/>
                    <a:pt x="0" y="96957"/>
                  </a:cubicBezTo>
                  <a:cubicBezTo>
                    <a:pt x="0" y="37089"/>
                    <a:pt x="26705" y="19107"/>
                    <a:pt x="62105" y="13323"/>
                  </a:cubicBezTo>
                  <a:cubicBezTo>
                    <a:pt x="129654" y="1879"/>
                    <a:pt x="198223" y="-2212"/>
                    <a:pt x="266636" y="1126"/>
                  </a:cubicBezTo>
                  <a:close/>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42" name="Freeform 41">
              <a:extLst>
                <a:ext uri="{FF2B5EF4-FFF2-40B4-BE49-F238E27FC236}">
                  <a16:creationId xmlns:a16="http://schemas.microsoft.com/office/drawing/2014/main" id="{667F72C8-32C7-C04B-A62E-BA3F60B6A0B4}"/>
                </a:ext>
              </a:extLst>
            </p:cNvPr>
            <p:cNvSpPr/>
            <p:nvPr/>
          </p:nvSpPr>
          <p:spPr>
            <a:xfrm>
              <a:off x="11494067" y="3063694"/>
              <a:ext cx="310263" cy="309263"/>
            </a:xfrm>
            <a:custGeom>
              <a:avLst/>
              <a:gdLst>
                <a:gd name="connsiteX0" fmla="*/ 263875 w 310263"/>
                <a:gd name="connsiteY0" fmla="*/ 2891 h 309263"/>
                <a:gd name="connsiteX1" fmla="*/ 305107 w 310263"/>
                <a:gd name="connsiteY1" fmla="*/ 36512 h 309263"/>
                <a:gd name="connsiteX2" fmla="*/ 305278 w 310263"/>
                <a:gd name="connsiteY2" fmla="*/ 38784 h 309263"/>
                <a:gd name="connsiteX3" fmla="*/ 308246 w 310263"/>
                <a:gd name="connsiteY3" fmla="*/ 248357 h 309263"/>
                <a:gd name="connsiteX4" fmla="*/ 248970 w 310263"/>
                <a:gd name="connsiteY4" fmla="*/ 302232 h 309263"/>
                <a:gd name="connsiteX5" fmla="*/ 85980 w 310263"/>
                <a:gd name="connsiteY5" fmla="*/ 308225 h 309263"/>
                <a:gd name="connsiteX6" fmla="*/ 17803 w 310263"/>
                <a:gd name="connsiteY6" fmla="*/ 260345 h 309263"/>
                <a:gd name="connsiteX7" fmla="*/ 0 w 310263"/>
                <a:gd name="connsiteY7" fmla="*/ 98652 h 309263"/>
                <a:gd name="connsiteX8" fmla="*/ 62105 w 310263"/>
                <a:gd name="connsiteY8" fmla="*/ 15018 h 309263"/>
                <a:gd name="connsiteX9" fmla="*/ 263875 w 310263"/>
                <a:gd name="connsiteY9" fmla="*/ 2891 h 3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263" h="309263">
                  <a:moveTo>
                    <a:pt x="263875" y="2891"/>
                  </a:moveTo>
                  <a:cubicBezTo>
                    <a:pt x="284453" y="675"/>
                    <a:pt x="302913" y="15729"/>
                    <a:pt x="305107" y="36512"/>
                  </a:cubicBezTo>
                  <a:cubicBezTo>
                    <a:pt x="305187" y="37265"/>
                    <a:pt x="305244" y="38024"/>
                    <a:pt x="305278" y="38784"/>
                  </a:cubicBezTo>
                  <a:cubicBezTo>
                    <a:pt x="310715" y="108507"/>
                    <a:pt x="311707" y="178509"/>
                    <a:pt x="308246" y="248357"/>
                  </a:cubicBezTo>
                  <a:cubicBezTo>
                    <a:pt x="308246" y="281323"/>
                    <a:pt x="284577" y="299235"/>
                    <a:pt x="248970" y="302232"/>
                  </a:cubicBezTo>
                  <a:cubicBezTo>
                    <a:pt x="194893" y="308713"/>
                    <a:pt x="140381" y="310720"/>
                    <a:pt x="85980" y="308225"/>
                  </a:cubicBezTo>
                  <a:cubicBezTo>
                    <a:pt x="50374" y="305229"/>
                    <a:pt x="23876" y="293241"/>
                    <a:pt x="17803" y="260345"/>
                  </a:cubicBezTo>
                  <a:cubicBezTo>
                    <a:pt x="6025" y="207265"/>
                    <a:pt x="55" y="153042"/>
                    <a:pt x="0" y="98652"/>
                  </a:cubicBezTo>
                  <a:cubicBezTo>
                    <a:pt x="0" y="38784"/>
                    <a:pt x="26636" y="20803"/>
                    <a:pt x="62105" y="15018"/>
                  </a:cubicBezTo>
                  <a:cubicBezTo>
                    <a:pt x="128360" y="647"/>
                    <a:pt x="196399" y="-3444"/>
                    <a:pt x="263875" y="2891"/>
                  </a:cubicBezTo>
                  <a:close/>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43" name="Freeform 42">
              <a:extLst>
                <a:ext uri="{FF2B5EF4-FFF2-40B4-BE49-F238E27FC236}">
                  <a16:creationId xmlns:a16="http://schemas.microsoft.com/office/drawing/2014/main" id="{417C50BA-EF6C-1644-8EA7-B81F63B1AE81}"/>
                </a:ext>
              </a:extLst>
            </p:cNvPr>
            <p:cNvSpPr/>
            <p:nvPr/>
          </p:nvSpPr>
          <p:spPr>
            <a:xfrm>
              <a:off x="12119598" y="3521067"/>
              <a:ext cx="65002" cy="289792"/>
            </a:xfrm>
            <a:custGeom>
              <a:avLst/>
              <a:gdLst>
                <a:gd name="connsiteX0" fmla="*/ 65003 w 65002"/>
                <a:gd name="connsiteY0" fmla="*/ 289792 h 289792"/>
                <a:gd name="connsiteX1" fmla="*/ 20702 w 65002"/>
                <a:gd name="connsiteY1" fmla="*/ 245815 h 289792"/>
                <a:gd name="connsiteX2" fmla="*/ 7798 w 65002"/>
                <a:gd name="connsiteY2" fmla="*/ 170683 h 289792"/>
                <a:gd name="connsiteX3" fmla="*/ 0 w 65002"/>
                <a:gd name="connsiteY3" fmla="*/ 84122 h 289792"/>
                <a:gd name="connsiteX4" fmla="*/ 62105 w 65002"/>
                <a:gd name="connsiteY4" fmla="*/ 488 h 289792"/>
                <a:gd name="connsiteX5" fmla="*/ 64865 w 65002"/>
                <a:gd name="connsiteY5" fmla="*/ 0 h 28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02" h="289792">
                  <a:moveTo>
                    <a:pt x="65003" y="289792"/>
                  </a:moveTo>
                  <a:cubicBezTo>
                    <a:pt x="41748" y="283729"/>
                    <a:pt x="25187" y="270835"/>
                    <a:pt x="20702" y="245815"/>
                  </a:cubicBezTo>
                  <a:cubicBezTo>
                    <a:pt x="16216" y="220794"/>
                    <a:pt x="10972" y="195773"/>
                    <a:pt x="7798" y="170683"/>
                  </a:cubicBezTo>
                  <a:cubicBezTo>
                    <a:pt x="4002" y="141830"/>
                    <a:pt x="1587" y="112976"/>
                    <a:pt x="0" y="84122"/>
                  </a:cubicBezTo>
                  <a:cubicBezTo>
                    <a:pt x="0" y="24254"/>
                    <a:pt x="26636" y="6273"/>
                    <a:pt x="62105" y="488"/>
                  </a:cubicBezTo>
                  <a:lnTo>
                    <a:pt x="64865" y="0"/>
                  </a:lnTo>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44" name="Freeform 43">
              <a:extLst>
                <a:ext uri="{FF2B5EF4-FFF2-40B4-BE49-F238E27FC236}">
                  <a16:creationId xmlns:a16="http://schemas.microsoft.com/office/drawing/2014/main" id="{595DCC3B-4125-0D42-9566-7D48B62ED9C0}"/>
                </a:ext>
              </a:extLst>
            </p:cNvPr>
            <p:cNvSpPr/>
            <p:nvPr/>
          </p:nvSpPr>
          <p:spPr>
            <a:xfrm>
              <a:off x="12021818" y="3686802"/>
              <a:ext cx="162782" cy="305821"/>
            </a:xfrm>
            <a:custGeom>
              <a:avLst/>
              <a:gdLst>
                <a:gd name="connsiteX0" fmla="*/ 162783 w 162782"/>
                <a:gd name="connsiteY0" fmla="*/ 305334 h 305821"/>
                <a:gd name="connsiteX1" fmla="*/ 88878 w 162782"/>
                <a:gd name="connsiteY1" fmla="*/ 304637 h 305821"/>
                <a:gd name="connsiteX2" fmla="*/ 20702 w 162782"/>
                <a:gd name="connsiteY2" fmla="*/ 256687 h 305821"/>
                <a:gd name="connsiteX3" fmla="*/ 0 w 162782"/>
                <a:gd name="connsiteY3" fmla="*/ 95064 h 305821"/>
                <a:gd name="connsiteX4" fmla="*/ 62105 w 162782"/>
                <a:gd name="connsiteY4" fmla="*/ 11430 h 305821"/>
                <a:gd name="connsiteX5" fmla="*/ 105509 w 162782"/>
                <a:gd name="connsiteY5" fmla="*/ 5157 h 305821"/>
                <a:gd name="connsiteX6" fmla="*/ 162714 w 162782"/>
                <a:gd name="connsiteY6" fmla="*/ 0 h 305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782" h="305821">
                  <a:moveTo>
                    <a:pt x="162783" y="305334"/>
                  </a:moveTo>
                  <a:cubicBezTo>
                    <a:pt x="137941" y="306101"/>
                    <a:pt x="113099" y="306031"/>
                    <a:pt x="88878" y="304637"/>
                  </a:cubicBezTo>
                  <a:cubicBezTo>
                    <a:pt x="53272" y="301641"/>
                    <a:pt x="26774" y="289653"/>
                    <a:pt x="20702" y="256687"/>
                  </a:cubicBezTo>
                  <a:cubicBezTo>
                    <a:pt x="9436" y="203475"/>
                    <a:pt x="2512" y="149419"/>
                    <a:pt x="0" y="95064"/>
                  </a:cubicBezTo>
                  <a:cubicBezTo>
                    <a:pt x="0" y="35196"/>
                    <a:pt x="26705" y="17215"/>
                    <a:pt x="62105" y="11430"/>
                  </a:cubicBezTo>
                  <a:cubicBezTo>
                    <a:pt x="76803" y="8991"/>
                    <a:pt x="91225" y="6900"/>
                    <a:pt x="105509" y="5157"/>
                  </a:cubicBezTo>
                  <a:cubicBezTo>
                    <a:pt x="124830" y="2788"/>
                    <a:pt x="143898" y="1066"/>
                    <a:pt x="162714" y="0"/>
                  </a:cubicBezTo>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45" name="Freeform 44">
              <a:extLst>
                <a:ext uri="{FF2B5EF4-FFF2-40B4-BE49-F238E27FC236}">
                  <a16:creationId xmlns:a16="http://schemas.microsoft.com/office/drawing/2014/main" id="{A948E43E-3EAD-414C-B8BC-90BB6F7C0932}"/>
                </a:ext>
              </a:extLst>
            </p:cNvPr>
            <p:cNvSpPr/>
            <p:nvPr/>
          </p:nvSpPr>
          <p:spPr>
            <a:xfrm>
              <a:off x="12119598" y="4128878"/>
              <a:ext cx="65002" cy="289792"/>
            </a:xfrm>
            <a:custGeom>
              <a:avLst/>
              <a:gdLst>
                <a:gd name="connsiteX0" fmla="*/ 65003 w 65002"/>
                <a:gd name="connsiteY0" fmla="*/ 289792 h 289792"/>
                <a:gd name="connsiteX1" fmla="*/ 20702 w 65002"/>
                <a:gd name="connsiteY1" fmla="*/ 245815 h 289792"/>
                <a:gd name="connsiteX2" fmla="*/ 7936 w 65002"/>
                <a:gd name="connsiteY2" fmla="*/ 172077 h 289792"/>
                <a:gd name="connsiteX3" fmla="*/ 0 w 65002"/>
                <a:gd name="connsiteY3" fmla="*/ 84122 h 289792"/>
                <a:gd name="connsiteX4" fmla="*/ 62105 w 65002"/>
                <a:gd name="connsiteY4" fmla="*/ 488 h 289792"/>
                <a:gd name="connsiteX5" fmla="*/ 64865 w 65002"/>
                <a:gd name="connsiteY5" fmla="*/ 0 h 28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02" h="289792">
                  <a:moveTo>
                    <a:pt x="65003" y="289792"/>
                  </a:moveTo>
                  <a:cubicBezTo>
                    <a:pt x="41748" y="283799"/>
                    <a:pt x="25187" y="270905"/>
                    <a:pt x="20702" y="245815"/>
                  </a:cubicBezTo>
                  <a:cubicBezTo>
                    <a:pt x="16216" y="220725"/>
                    <a:pt x="11110" y="197028"/>
                    <a:pt x="7936" y="172077"/>
                  </a:cubicBezTo>
                  <a:cubicBezTo>
                    <a:pt x="4071" y="142805"/>
                    <a:pt x="1587" y="113464"/>
                    <a:pt x="0" y="84122"/>
                  </a:cubicBezTo>
                  <a:cubicBezTo>
                    <a:pt x="0" y="24254"/>
                    <a:pt x="26636" y="6342"/>
                    <a:pt x="62105" y="488"/>
                  </a:cubicBezTo>
                  <a:lnTo>
                    <a:pt x="64865" y="0"/>
                  </a:lnTo>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46" name="Freeform 45">
              <a:extLst>
                <a:ext uri="{FF2B5EF4-FFF2-40B4-BE49-F238E27FC236}">
                  <a16:creationId xmlns:a16="http://schemas.microsoft.com/office/drawing/2014/main" id="{7CAB205B-7F7E-3047-BAC2-7245CEC4CFEA}"/>
                </a:ext>
              </a:extLst>
            </p:cNvPr>
            <p:cNvSpPr/>
            <p:nvPr/>
          </p:nvSpPr>
          <p:spPr>
            <a:xfrm>
              <a:off x="12024785" y="4294125"/>
              <a:ext cx="159815" cy="309232"/>
            </a:xfrm>
            <a:custGeom>
              <a:avLst/>
              <a:gdLst>
                <a:gd name="connsiteX0" fmla="*/ 159816 w 159815"/>
                <a:gd name="connsiteY0" fmla="*/ 308819 h 309232"/>
                <a:gd name="connsiteX1" fmla="*/ 88878 w 159815"/>
                <a:gd name="connsiteY1" fmla="*/ 308052 h 309232"/>
                <a:gd name="connsiteX2" fmla="*/ 20702 w 159815"/>
                <a:gd name="connsiteY2" fmla="*/ 260102 h 309232"/>
                <a:gd name="connsiteX3" fmla="*/ 0 w 159815"/>
                <a:gd name="connsiteY3" fmla="*/ 98479 h 309232"/>
                <a:gd name="connsiteX4" fmla="*/ 62105 w 159815"/>
                <a:gd name="connsiteY4" fmla="*/ 14845 h 309232"/>
                <a:gd name="connsiteX5" fmla="*/ 102679 w 159815"/>
                <a:gd name="connsiteY5" fmla="*/ 6970 h 309232"/>
                <a:gd name="connsiteX6" fmla="*/ 159747 w 159815"/>
                <a:gd name="connsiteY6" fmla="*/ 0 h 309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815" h="309232">
                  <a:moveTo>
                    <a:pt x="159816" y="308819"/>
                  </a:moveTo>
                  <a:cubicBezTo>
                    <a:pt x="135940" y="309516"/>
                    <a:pt x="112133" y="309377"/>
                    <a:pt x="88878" y="308052"/>
                  </a:cubicBezTo>
                  <a:cubicBezTo>
                    <a:pt x="53272" y="305056"/>
                    <a:pt x="26774" y="293068"/>
                    <a:pt x="20702" y="260102"/>
                  </a:cubicBezTo>
                  <a:cubicBezTo>
                    <a:pt x="9436" y="206890"/>
                    <a:pt x="2512" y="152834"/>
                    <a:pt x="0" y="98479"/>
                  </a:cubicBezTo>
                  <a:cubicBezTo>
                    <a:pt x="0" y="38611"/>
                    <a:pt x="26705" y="20630"/>
                    <a:pt x="62105" y="14845"/>
                  </a:cubicBezTo>
                  <a:cubicBezTo>
                    <a:pt x="75906" y="11848"/>
                    <a:pt x="89224" y="9200"/>
                    <a:pt x="102679" y="6970"/>
                  </a:cubicBezTo>
                  <a:cubicBezTo>
                    <a:pt x="121794" y="3763"/>
                    <a:pt x="140770" y="1324"/>
                    <a:pt x="159747" y="0"/>
                  </a:cubicBezTo>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47" name="Freeform 46">
              <a:extLst>
                <a:ext uri="{FF2B5EF4-FFF2-40B4-BE49-F238E27FC236}">
                  <a16:creationId xmlns:a16="http://schemas.microsoft.com/office/drawing/2014/main" id="{1750FE36-D677-4844-9DF0-EF52BB04BBCD}"/>
                </a:ext>
              </a:extLst>
            </p:cNvPr>
            <p:cNvSpPr/>
            <p:nvPr/>
          </p:nvSpPr>
          <p:spPr>
            <a:xfrm>
              <a:off x="12119598" y="4736619"/>
              <a:ext cx="65002" cy="289722"/>
            </a:xfrm>
            <a:custGeom>
              <a:avLst/>
              <a:gdLst>
                <a:gd name="connsiteX0" fmla="*/ 65003 w 65002"/>
                <a:gd name="connsiteY0" fmla="*/ 289723 h 289722"/>
                <a:gd name="connsiteX1" fmla="*/ 20702 w 65002"/>
                <a:gd name="connsiteY1" fmla="*/ 245745 h 289722"/>
                <a:gd name="connsiteX2" fmla="*/ 7384 w 65002"/>
                <a:gd name="connsiteY2" fmla="*/ 167826 h 289722"/>
                <a:gd name="connsiteX3" fmla="*/ 0 w 65002"/>
                <a:gd name="connsiteY3" fmla="*/ 84192 h 289722"/>
                <a:gd name="connsiteX4" fmla="*/ 62105 w 65002"/>
                <a:gd name="connsiteY4" fmla="*/ 558 h 289722"/>
                <a:gd name="connsiteX5" fmla="*/ 64865 w 65002"/>
                <a:gd name="connsiteY5" fmla="*/ 0 h 289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02" h="289722">
                  <a:moveTo>
                    <a:pt x="65003" y="289723"/>
                  </a:moveTo>
                  <a:cubicBezTo>
                    <a:pt x="41748" y="283729"/>
                    <a:pt x="25187" y="270835"/>
                    <a:pt x="20702" y="245745"/>
                  </a:cubicBezTo>
                  <a:cubicBezTo>
                    <a:pt x="14974" y="219818"/>
                    <a:pt x="10696" y="193822"/>
                    <a:pt x="7384" y="167826"/>
                  </a:cubicBezTo>
                  <a:cubicBezTo>
                    <a:pt x="3864" y="139948"/>
                    <a:pt x="1518" y="112070"/>
                    <a:pt x="0" y="84192"/>
                  </a:cubicBezTo>
                  <a:cubicBezTo>
                    <a:pt x="0" y="24324"/>
                    <a:pt x="26636" y="6412"/>
                    <a:pt x="62105" y="558"/>
                  </a:cubicBezTo>
                  <a:lnTo>
                    <a:pt x="64865" y="0"/>
                  </a:lnTo>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48" name="Freeform 47">
              <a:extLst>
                <a:ext uri="{FF2B5EF4-FFF2-40B4-BE49-F238E27FC236}">
                  <a16:creationId xmlns:a16="http://schemas.microsoft.com/office/drawing/2014/main" id="{F680A785-CBDB-9144-A949-5C086E35CB99}"/>
                </a:ext>
              </a:extLst>
            </p:cNvPr>
            <p:cNvSpPr/>
            <p:nvPr/>
          </p:nvSpPr>
          <p:spPr>
            <a:xfrm>
              <a:off x="12024785" y="4899288"/>
              <a:ext cx="159815" cy="305816"/>
            </a:xfrm>
            <a:custGeom>
              <a:avLst/>
              <a:gdLst>
                <a:gd name="connsiteX0" fmla="*/ 159816 w 159815"/>
                <a:gd name="connsiteY0" fmla="*/ 305404 h 305816"/>
                <a:gd name="connsiteX1" fmla="*/ 88878 w 159815"/>
                <a:gd name="connsiteY1" fmla="*/ 304637 h 305816"/>
                <a:gd name="connsiteX2" fmla="*/ 20702 w 159815"/>
                <a:gd name="connsiteY2" fmla="*/ 256756 h 305816"/>
                <a:gd name="connsiteX3" fmla="*/ 0 w 159815"/>
                <a:gd name="connsiteY3" fmla="*/ 95064 h 305816"/>
                <a:gd name="connsiteX4" fmla="*/ 62105 w 159815"/>
                <a:gd name="connsiteY4" fmla="*/ 11430 h 305816"/>
                <a:gd name="connsiteX5" fmla="*/ 102127 w 159815"/>
                <a:gd name="connsiteY5" fmla="*/ 5366 h 305816"/>
                <a:gd name="connsiteX6" fmla="*/ 159747 w 159815"/>
                <a:gd name="connsiteY6" fmla="*/ 0 h 305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815" h="305816">
                  <a:moveTo>
                    <a:pt x="159816" y="305404"/>
                  </a:moveTo>
                  <a:cubicBezTo>
                    <a:pt x="135940" y="306101"/>
                    <a:pt x="112133" y="305961"/>
                    <a:pt x="88878" y="304637"/>
                  </a:cubicBezTo>
                  <a:cubicBezTo>
                    <a:pt x="53272" y="301640"/>
                    <a:pt x="26774" y="289653"/>
                    <a:pt x="20702" y="256756"/>
                  </a:cubicBezTo>
                  <a:cubicBezTo>
                    <a:pt x="9441" y="203523"/>
                    <a:pt x="2517" y="149440"/>
                    <a:pt x="0" y="95064"/>
                  </a:cubicBezTo>
                  <a:cubicBezTo>
                    <a:pt x="0" y="35196"/>
                    <a:pt x="26705" y="17214"/>
                    <a:pt x="62105" y="11430"/>
                  </a:cubicBezTo>
                  <a:cubicBezTo>
                    <a:pt x="75538" y="9060"/>
                    <a:pt x="88878" y="7039"/>
                    <a:pt x="102127" y="5366"/>
                  </a:cubicBezTo>
                  <a:cubicBezTo>
                    <a:pt x="121449" y="2927"/>
                    <a:pt x="140563" y="1115"/>
                    <a:pt x="159747" y="0"/>
                  </a:cubicBezTo>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49" name="Freeform 48">
              <a:extLst>
                <a:ext uri="{FF2B5EF4-FFF2-40B4-BE49-F238E27FC236}">
                  <a16:creationId xmlns:a16="http://schemas.microsoft.com/office/drawing/2014/main" id="{1B6C96B1-6B06-DA41-B3FA-C7CB33439EB1}"/>
                </a:ext>
              </a:extLst>
            </p:cNvPr>
            <p:cNvSpPr/>
            <p:nvPr/>
          </p:nvSpPr>
          <p:spPr>
            <a:xfrm>
              <a:off x="11589087" y="3508302"/>
              <a:ext cx="314217" cy="307567"/>
            </a:xfrm>
            <a:custGeom>
              <a:avLst/>
              <a:gdLst>
                <a:gd name="connsiteX0" fmla="*/ 266636 w 314217"/>
                <a:gd name="connsiteY0" fmla="*/ 1126 h 307567"/>
                <a:gd name="connsiteX1" fmla="*/ 307875 w 314217"/>
                <a:gd name="connsiteY1" fmla="*/ 34893 h 307567"/>
                <a:gd name="connsiteX2" fmla="*/ 308039 w 314217"/>
                <a:gd name="connsiteY2" fmla="*/ 37089 h 307567"/>
                <a:gd name="connsiteX3" fmla="*/ 311213 w 314217"/>
                <a:gd name="connsiteY3" fmla="*/ 246662 h 307567"/>
                <a:gd name="connsiteX4" fmla="*/ 251937 w 314217"/>
                <a:gd name="connsiteY4" fmla="*/ 300536 h 307567"/>
                <a:gd name="connsiteX5" fmla="*/ 88879 w 314217"/>
                <a:gd name="connsiteY5" fmla="*/ 306530 h 307567"/>
                <a:gd name="connsiteX6" fmla="*/ 20702 w 314217"/>
                <a:gd name="connsiteY6" fmla="*/ 258579 h 307567"/>
                <a:gd name="connsiteX7" fmla="*/ 0 w 314217"/>
                <a:gd name="connsiteY7" fmla="*/ 96956 h 307567"/>
                <a:gd name="connsiteX8" fmla="*/ 62105 w 314217"/>
                <a:gd name="connsiteY8" fmla="*/ 13323 h 307567"/>
                <a:gd name="connsiteX9" fmla="*/ 266636 w 314217"/>
                <a:gd name="connsiteY9" fmla="*/ 1126 h 307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217" h="307567">
                  <a:moveTo>
                    <a:pt x="266636" y="1126"/>
                  </a:moveTo>
                  <a:cubicBezTo>
                    <a:pt x="287255" y="-1049"/>
                    <a:pt x="305719" y="14068"/>
                    <a:pt x="307875" y="34893"/>
                  </a:cubicBezTo>
                  <a:cubicBezTo>
                    <a:pt x="307950" y="35625"/>
                    <a:pt x="308005" y="36357"/>
                    <a:pt x="308039" y="37089"/>
                  </a:cubicBezTo>
                  <a:cubicBezTo>
                    <a:pt x="315028" y="106728"/>
                    <a:pt x="316090" y="176841"/>
                    <a:pt x="311213" y="246662"/>
                  </a:cubicBezTo>
                  <a:cubicBezTo>
                    <a:pt x="308246" y="279558"/>
                    <a:pt x="287475" y="297539"/>
                    <a:pt x="251937" y="300536"/>
                  </a:cubicBezTo>
                  <a:cubicBezTo>
                    <a:pt x="197837" y="307018"/>
                    <a:pt x="143302" y="309025"/>
                    <a:pt x="88879" y="306530"/>
                  </a:cubicBezTo>
                  <a:cubicBezTo>
                    <a:pt x="53341" y="303533"/>
                    <a:pt x="26774" y="291546"/>
                    <a:pt x="20702" y="258579"/>
                  </a:cubicBezTo>
                  <a:cubicBezTo>
                    <a:pt x="9436" y="205367"/>
                    <a:pt x="2512" y="151312"/>
                    <a:pt x="0" y="96956"/>
                  </a:cubicBezTo>
                  <a:cubicBezTo>
                    <a:pt x="0" y="37089"/>
                    <a:pt x="26705" y="19107"/>
                    <a:pt x="62105" y="13323"/>
                  </a:cubicBezTo>
                  <a:cubicBezTo>
                    <a:pt x="129654" y="1879"/>
                    <a:pt x="198223" y="-2212"/>
                    <a:pt x="266636" y="1126"/>
                  </a:cubicBezTo>
                  <a:close/>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50" name="Freeform 49">
              <a:extLst>
                <a:ext uri="{FF2B5EF4-FFF2-40B4-BE49-F238E27FC236}">
                  <a16:creationId xmlns:a16="http://schemas.microsoft.com/office/drawing/2014/main" id="{F0AFBF7E-40F8-5246-B335-31B79805CD8E}"/>
                </a:ext>
              </a:extLst>
            </p:cNvPr>
            <p:cNvSpPr/>
            <p:nvPr/>
          </p:nvSpPr>
          <p:spPr>
            <a:xfrm>
              <a:off x="11491169" y="3684983"/>
              <a:ext cx="313162" cy="307494"/>
            </a:xfrm>
            <a:custGeom>
              <a:avLst/>
              <a:gdLst>
                <a:gd name="connsiteX0" fmla="*/ 266774 w 313162"/>
                <a:gd name="connsiteY0" fmla="*/ 1123 h 307494"/>
                <a:gd name="connsiteX1" fmla="*/ 308005 w 313162"/>
                <a:gd name="connsiteY1" fmla="*/ 34743 h 307494"/>
                <a:gd name="connsiteX2" fmla="*/ 308177 w 313162"/>
                <a:gd name="connsiteY2" fmla="*/ 37015 h 307494"/>
                <a:gd name="connsiteX3" fmla="*/ 311144 w 313162"/>
                <a:gd name="connsiteY3" fmla="*/ 246589 h 307494"/>
                <a:gd name="connsiteX4" fmla="*/ 251868 w 313162"/>
                <a:gd name="connsiteY4" fmla="*/ 300463 h 307494"/>
                <a:gd name="connsiteX5" fmla="*/ 88879 w 313162"/>
                <a:gd name="connsiteY5" fmla="*/ 306457 h 307494"/>
                <a:gd name="connsiteX6" fmla="*/ 20702 w 313162"/>
                <a:gd name="connsiteY6" fmla="*/ 258576 h 307494"/>
                <a:gd name="connsiteX7" fmla="*/ 0 w 313162"/>
                <a:gd name="connsiteY7" fmla="*/ 96884 h 307494"/>
                <a:gd name="connsiteX8" fmla="*/ 62105 w 313162"/>
                <a:gd name="connsiteY8" fmla="*/ 13250 h 307494"/>
                <a:gd name="connsiteX9" fmla="*/ 266774 w 313162"/>
                <a:gd name="connsiteY9" fmla="*/ 1123 h 30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3162" h="307494">
                  <a:moveTo>
                    <a:pt x="266774" y="1123"/>
                  </a:moveTo>
                  <a:cubicBezTo>
                    <a:pt x="287351" y="-1094"/>
                    <a:pt x="305811" y="13960"/>
                    <a:pt x="308005" y="34743"/>
                  </a:cubicBezTo>
                  <a:cubicBezTo>
                    <a:pt x="308085" y="35496"/>
                    <a:pt x="308142" y="36256"/>
                    <a:pt x="308177" y="37015"/>
                  </a:cubicBezTo>
                  <a:cubicBezTo>
                    <a:pt x="313613" y="106739"/>
                    <a:pt x="314605" y="176740"/>
                    <a:pt x="311144" y="246589"/>
                  </a:cubicBezTo>
                  <a:cubicBezTo>
                    <a:pt x="311144" y="279485"/>
                    <a:pt x="287475" y="294469"/>
                    <a:pt x="251868" y="300463"/>
                  </a:cubicBezTo>
                  <a:cubicBezTo>
                    <a:pt x="197791" y="306945"/>
                    <a:pt x="143279" y="308952"/>
                    <a:pt x="88879" y="306457"/>
                  </a:cubicBezTo>
                  <a:cubicBezTo>
                    <a:pt x="53272" y="303460"/>
                    <a:pt x="26774" y="291472"/>
                    <a:pt x="20702" y="258576"/>
                  </a:cubicBezTo>
                  <a:cubicBezTo>
                    <a:pt x="9436" y="205343"/>
                    <a:pt x="2512" y="151260"/>
                    <a:pt x="0" y="96884"/>
                  </a:cubicBezTo>
                  <a:cubicBezTo>
                    <a:pt x="0" y="37015"/>
                    <a:pt x="26636" y="19034"/>
                    <a:pt x="62105" y="13250"/>
                  </a:cubicBezTo>
                  <a:cubicBezTo>
                    <a:pt x="129705" y="1861"/>
                    <a:pt x="198318" y="-2202"/>
                    <a:pt x="266774" y="1123"/>
                  </a:cubicBezTo>
                  <a:close/>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51" name="Freeform 50">
              <a:extLst>
                <a:ext uri="{FF2B5EF4-FFF2-40B4-BE49-F238E27FC236}">
                  <a16:creationId xmlns:a16="http://schemas.microsoft.com/office/drawing/2014/main" id="{A1946321-6336-4C4B-B420-92FB3C479115}"/>
                </a:ext>
              </a:extLst>
            </p:cNvPr>
            <p:cNvSpPr/>
            <p:nvPr/>
          </p:nvSpPr>
          <p:spPr>
            <a:xfrm>
              <a:off x="11589087" y="4116090"/>
              <a:ext cx="314225" cy="307730"/>
            </a:xfrm>
            <a:custGeom>
              <a:avLst/>
              <a:gdLst>
                <a:gd name="connsiteX0" fmla="*/ 266636 w 314225"/>
                <a:gd name="connsiteY0" fmla="*/ 1079 h 307730"/>
                <a:gd name="connsiteX1" fmla="*/ 307875 w 314225"/>
                <a:gd name="connsiteY1" fmla="*/ 34847 h 307730"/>
                <a:gd name="connsiteX2" fmla="*/ 308039 w 314225"/>
                <a:gd name="connsiteY2" fmla="*/ 37042 h 307730"/>
                <a:gd name="connsiteX3" fmla="*/ 308039 w 314225"/>
                <a:gd name="connsiteY3" fmla="*/ 37042 h 307730"/>
                <a:gd name="connsiteX4" fmla="*/ 311213 w 314225"/>
                <a:gd name="connsiteY4" fmla="*/ 246824 h 307730"/>
                <a:gd name="connsiteX5" fmla="*/ 251937 w 314225"/>
                <a:gd name="connsiteY5" fmla="*/ 300699 h 307730"/>
                <a:gd name="connsiteX6" fmla="*/ 88879 w 314225"/>
                <a:gd name="connsiteY6" fmla="*/ 306693 h 307730"/>
                <a:gd name="connsiteX7" fmla="*/ 20702 w 314225"/>
                <a:gd name="connsiteY7" fmla="*/ 258742 h 307730"/>
                <a:gd name="connsiteX8" fmla="*/ 0 w 314225"/>
                <a:gd name="connsiteY8" fmla="*/ 97119 h 307730"/>
                <a:gd name="connsiteX9" fmla="*/ 62105 w 314225"/>
                <a:gd name="connsiteY9" fmla="*/ 13485 h 307730"/>
                <a:gd name="connsiteX10" fmla="*/ 266636 w 314225"/>
                <a:gd name="connsiteY10" fmla="*/ 1079 h 30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225" h="307730">
                  <a:moveTo>
                    <a:pt x="266636" y="1079"/>
                  </a:moveTo>
                  <a:cubicBezTo>
                    <a:pt x="287255" y="-1095"/>
                    <a:pt x="305719" y="14022"/>
                    <a:pt x="307875" y="34847"/>
                  </a:cubicBezTo>
                  <a:cubicBezTo>
                    <a:pt x="307950" y="35579"/>
                    <a:pt x="308005" y="36310"/>
                    <a:pt x="308039" y="37042"/>
                  </a:cubicBezTo>
                  <a:lnTo>
                    <a:pt x="308039" y="37042"/>
                  </a:lnTo>
                  <a:cubicBezTo>
                    <a:pt x="315040" y="106751"/>
                    <a:pt x="316102" y="176934"/>
                    <a:pt x="311213" y="246824"/>
                  </a:cubicBezTo>
                  <a:cubicBezTo>
                    <a:pt x="308246" y="279720"/>
                    <a:pt x="287475" y="294705"/>
                    <a:pt x="251937" y="300699"/>
                  </a:cubicBezTo>
                  <a:cubicBezTo>
                    <a:pt x="197837" y="307180"/>
                    <a:pt x="143302" y="309188"/>
                    <a:pt x="88879" y="306693"/>
                  </a:cubicBezTo>
                  <a:cubicBezTo>
                    <a:pt x="53341" y="303695"/>
                    <a:pt x="26774" y="291708"/>
                    <a:pt x="20702" y="258742"/>
                  </a:cubicBezTo>
                  <a:cubicBezTo>
                    <a:pt x="9436" y="205530"/>
                    <a:pt x="2512" y="151474"/>
                    <a:pt x="0" y="97119"/>
                  </a:cubicBezTo>
                  <a:cubicBezTo>
                    <a:pt x="0" y="37251"/>
                    <a:pt x="26705" y="19270"/>
                    <a:pt x="62105" y="13485"/>
                  </a:cubicBezTo>
                  <a:cubicBezTo>
                    <a:pt x="129646" y="1971"/>
                    <a:pt x="198216" y="-2189"/>
                    <a:pt x="266636" y="1079"/>
                  </a:cubicBezTo>
                  <a:close/>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52" name="Freeform 51">
              <a:extLst>
                <a:ext uri="{FF2B5EF4-FFF2-40B4-BE49-F238E27FC236}">
                  <a16:creationId xmlns:a16="http://schemas.microsoft.com/office/drawing/2014/main" id="{9A057E38-B3B0-3648-BC79-F8331A1E5FE1}"/>
                </a:ext>
              </a:extLst>
            </p:cNvPr>
            <p:cNvSpPr/>
            <p:nvPr/>
          </p:nvSpPr>
          <p:spPr>
            <a:xfrm>
              <a:off x="11494067" y="4291816"/>
              <a:ext cx="310279" cy="311399"/>
            </a:xfrm>
            <a:custGeom>
              <a:avLst/>
              <a:gdLst>
                <a:gd name="connsiteX0" fmla="*/ 263875 w 310279"/>
                <a:gd name="connsiteY0" fmla="*/ 2031 h 311399"/>
                <a:gd name="connsiteX1" fmla="*/ 305107 w 310279"/>
                <a:gd name="connsiteY1" fmla="*/ 35651 h 311399"/>
                <a:gd name="connsiteX2" fmla="*/ 305278 w 310279"/>
                <a:gd name="connsiteY2" fmla="*/ 37923 h 311399"/>
                <a:gd name="connsiteX3" fmla="*/ 308246 w 310279"/>
                <a:gd name="connsiteY3" fmla="*/ 250494 h 311399"/>
                <a:gd name="connsiteX4" fmla="*/ 248970 w 310279"/>
                <a:gd name="connsiteY4" fmla="*/ 304368 h 311399"/>
                <a:gd name="connsiteX5" fmla="*/ 85980 w 310279"/>
                <a:gd name="connsiteY5" fmla="*/ 310362 h 311399"/>
                <a:gd name="connsiteX6" fmla="*/ 17803 w 310279"/>
                <a:gd name="connsiteY6" fmla="*/ 262481 h 311399"/>
                <a:gd name="connsiteX7" fmla="*/ 0 w 310279"/>
                <a:gd name="connsiteY7" fmla="*/ 100789 h 311399"/>
                <a:gd name="connsiteX8" fmla="*/ 62105 w 310279"/>
                <a:gd name="connsiteY8" fmla="*/ 17154 h 311399"/>
                <a:gd name="connsiteX9" fmla="*/ 263875 w 310279"/>
                <a:gd name="connsiteY9" fmla="*/ 2031 h 31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279" h="311399">
                  <a:moveTo>
                    <a:pt x="263875" y="2031"/>
                  </a:moveTo>
                  <a:cubicBezTo>
                    <a:pt x="284453" y="-186"/>
                    <a:pt x="302913" y="14868"/>
                    <a:pt x="305107" y="35651"/>
                  </a:cubicBezTo>
                  <a:cubicBezTo>
                    <a:pt x="305187" y="36404"/>
                    <a:pt x="305244" y="37164"/>
                    <a:pt x="305278" y="37923"/>
                  </a:cubicBezTo>
                  <a:cubicBezTo>
                    <a:pt x="310738" y="108643"/>
                    <a:pt x="311729" y="179649"/>
                    <a:pt x="308246" y="250494"/>
                  </a:cubicBezTo>
                  <a:cubicBezTo>
                    <a:pt x="308246" y="283459"/>
                    <a:pt x="284577" y="298374"/>
                    <a:pt x="248970" y="304368"/>
                  </a:cubicBezTo>
                  <a:cubicBezTo>
                    <a:pt x="194893" y="310850"/>
                    <a:pt x="140381" y="312857"/>
                    <a:pt x="85980" y="310362"/>
                  </a:cubicBezTo>
                  <a:cubicBezTo>
                    <a:pt x="50374" y="307365"/>
                    <a:pt x="23876" y="295377"/>
                    <a:pt x="17803" y="262481"/>
                  </a:cubicBezTo>
                  <a:cubicBezTo>
                    <a:pt x="6025" y="209401"/>
                    <a:pt x="55" y="155186"/>
                    <a:pt x="0" y="100789"/>
                  </a:cubicBezTo>
                  <a:cubicBezTo>
                    <a:pt x="0" y="40920"/>
                    <a:pt x="26636" y="22939"/>
                    <a:pt x="62105" y="17154"/>
                  </a:cubicBezTo>
                  <a:cubicBezTo>
                    <a:pt x="128216" y="1828"/>
                    <a:pt x="196248" y="-3273"/>
                    <a:pt x="263875" y="2031"/>
                  </a:cubicBezTo>
                  <a:close/>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53" name="Freeform 52">
              <a:extLst>
                <a:ext uri="{FF2B5EF4-FFF2-40B4-BE49-F238E27FC236}">
                  <a16:creationId xmlns:a16="http://schemas.microsoft.com/office/drawing/2014/main" id="{E03000A3-018E-3B4A-8D2E-A497A8C08DD1}"/>
                </a:ext>
              </a:extLst>
            </p:cNvPr>
            <p:cNvSpPr/>
            <p:nvPr/>
          </p:nvSpPr>
          <p:spPr>
            <a:xfrm>
              <a:off x="11588880" y="4720686"/>
              <a:ext cx="314318" cy="310665"/>
            </a:xfrm>
            <a:custGeom>
              <a:avLst/>
              <a:gdLst>
                <a:gd name="connsiteX0" fmla="*/ 266843 w 314318"/>
                <a:gd name="connsiteY0" fmla="*/ 1228 h 310665"/>
                <a:gd name="connsiteX1" fmla="*/ 308082 w 314318"/>
                <a:gd name="connsiteY1" fmla="*/ 34995 h 310665"/>
                <a:gd name="connsiteX2" fmla="*/ 308246 w 314318"/>
                <a:gd name="connsiteY2" fmla="*/ 37190 h 310665"/>
                <a:gd name="connsiteX3" fmla="*/ 311213 w 314318"/>
                <a:gd name="connsiteY3" fmla="*/ 249760 h 310665"/>
                <a:gd name="connsiteX4" fmla="*/ 251937 w 314318"/>
                <a:gd name="connsiteY4" fmla="*/ 303635 h 310665"/>
                <a:gd name="connsiteX5" fmla="*/ 88879 w 314318"/>
                <a:gd name="connsiteY5" fmla="*/ 309628 h 310665"/>
                <a:gd name="connsiteX6" fmla="*/ 20702 w 314318"/>
                <a:gd name="connsiteY6" fmla="*/ 261748 h 310665"/>
                <a:gd name="connsiteX7" fmla="*/ 0 w 314318"/>
                <a:gd name="connsiteY7" fmla="*/ 100055 h 310665"/>
                <a:gd name="connsiteX8" fmla="*/ 62105 w 314318"/>
                <a:gd name="connsiteY8" fmla="*/ 16421 h 310665"/>
                <a:gd name="connsiteX9" fmla="*/ 266843 w 314318"/>
                <a:gd name="connsiteY9" fmla="*/ 1228 h 310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318" h="310665">
                  <a:moveTo>
                    <a:pt x="266843" y="1228"/>
                  </a:moveTo>
                  <a:cubicBezTo>
                    <a:pt x="287462" y="-947"/>
                    <a:pt x="305926" y="14170"/>
                    <a:pt x="308082" y="34995"/>
                  </a:cubicBezTo>
                  <a:cubicBezTo>
                    <a:pt x="308157" y="35727"/>
                    <a:pt x="308212" y="36458"/>
                    <a:pt x="308246" y="37190"/>
                  </a:cubicBezTo>
                  <a:cubicBezTo>
                    <a:pt x="315188" y="107833"/>
                    <a:pt x="316180" y="178943"/>
                    <a:pt x="311213" y="249760"/>
                  </a:cubicBezTo>
                  <a:cubicBezTo>
                    <a:pt x="308246" y="282656"/>
                    <a:pt x="287475" y="297641"/>
                    <a:pt x="251937" y="303635"/>
                  </a:cubicBezTo>
                  <a:cubicBezTo>
                    <a:pt x="197837" y="310116"/>
                    <a:pt x="143302" y="312123"/>
                    <a:pt x="88879" y="309628"/>
                  </a:cubicBezTo>
                  <a:cubicBezTo>
                    <a:pt x="53341" y="306632"/>
                    <a:pt x="26774" y="294644"/>
                    <a:pt x="20702" y="261748"/>
                  </a:cubicBezTo>
                  <a:cubicBezTo>
                    <a:pt x="9441" y="208515"/>
                    <a:pt x="2517" y="154431"/>
                    <a:pt x="0" y="100055"/>
                  </a:cubicBezTo>
                  <a:cubicBezTo>
                    <a:pt x="0" y="40187"/>
                    <a:pt x="26705" y="22206"/>
                    <a:pt x="62105" y="16421"/>
                  </a:cubicBezTo>
                  <a:cubicBezTo>
                    <a:pt x="129424" y="2510"/>
                    <a:pt x="198234" y="-2592"/>
                    <a:pt x="266843" y="1228"/>
                  </a:cubicBezTo>
                  <a:close/>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54" name="Freeform 53">
              <a:extLst>
                <a:ext uri="{FF2B5EF4-FFF2-40B4-BE49-F238E27FC236}">
                  <a16:creationId xmlns:a16="http://schemas.microsoft.com/office/drawing/2014/main" id="{3921FDF8-1C25-1645-A2A8-4F645A813E62}"/>
                </a:ext>
              </a:extLst>
            </p:cNvPr>
            <p:cNvSpPr/>
            <p:nvPr/>
          </p:nvSpPr>
          <p:spPr>
            <a:xfrm>
              <a:off x="11491169" y="4897450"/>
              <a:ext cx="313162" cy="307512"/>
            </a:xfrm>
            <a:custGeom>
              <a:avLst/>
              <a:gdLst>
                <a:gd name="connsiteX0" fmla="*/ 266774 w 313162"/>
                <a:gd name="connsiteY0" fmla="*/ 1141 h 307512"/>
                <a:gd name="connsiteX1" fmla="*/ 308005 w 313162"/>
                <a:gd name="connsiteY1" fmla="*/ 34762 h 307512"/>
                <a:gd name="connsiteX2" fmla="*/ 308177 w 313162"/>
                <a:gd name="connsiteY2" fmla="*/ 37034 h 307512"/>
                <a:gd name="connsiteX3" fmla="*/ 311144 w 313162"/>
                <a:gd name="connsiteY3" fmla="*/ 246607 h 307512"/>
                <a:gd name="connsiteX4" fmla="*/ 251868 w 313162"/>
                <a:gd name="connsiteY4" fmla="*/ 300481 h 307512"/>
                <a:gd name="connsiteX5" fmla="*/ 88879 w 313162"/>
                <a:gd name="connsiteY5" fmla="*/ 306475 h 307512"/>
                <a:gd name="connsiteX6" fmla="*/ 20702 w 313162"/>
                <a:gd name="connsiteY6" fmla="*/ 258595 h 307512"/>
                <a:gd name="connsiteX7" fmla="*/ 0 w 313162"/>
                <a:gd name="connsiteY7" fmla="*/ 96902 h 307512"/>
                <a:gd name="connsiteX8" fmla="*/ 62105 w 313162"/>
                <a:gd name="connsiteY8" fmla="*/ 13268 h 307512"/>
                <a:gd name="connsiteX9" fmla="*/ 266774 w 313162"/>
                <a:gd name="connsiteY9" fmla="*/ 1141 h 307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3162" h="307512">
                  <a:moveTo>
                    <a:pt x="266774" y="1141"/>
                  </a:moveTo>
                  <a:cubicBezTo>
                    <a:pt x="287351" y="-1075"/>
                    <a:pt x="305811" y="13979"/>
                    <a:pt x="308005" y="34762"/>
                  </a:cubicBezTo>
                  <a:cubicBezTo>
                    <a:pt x="308085" y="35515"/>
                    <a:pt x="308142" y="36274"/>
                    <a:pt x="308177" y="37034"/>
                  </a:cubicBezTo>
                  <a:cubicBezTo>
                    <a:pt x="313613" y="106757"/>
                    <a:pt x="314605" y="176759"/>
                    <a:pt x="311144" y="246607"/>
                  </a:cubicBezTo>
                  <a:cubicBezTo>
                    <a:pt x="311144" y="279573"/>
                    <a:pt x="287475" y="297485"/>
                    <a:pt x="251868" y="300481"/>
                  </a:cubicBezTo>
                  <a:cubicBezTo>
                    <a:pt x="197791" y="306963"/>
                    <a:pt x="143279" y="308970"/>
                    <a:pt x="88879" y="306475"/>
                  </a:cubicBezTo>
                  <a:cubicBezTo>
                    <a:pt x="53272" y="303478"/>
                    <a:pt x="26774" y="291561"/>
                    <a:pt x="20702" y="258595"/>
                  </a:cubicBezTo>
                  <a:cubicBezTo>
                    <a:pt x="9431" y="205362"/>
                    <a:pt x="2507" y="151278"/>
                    <a:pt x="0" y="96902"/>
                  </a:cubicBezTo>
                  <a:cubicBezTo>
                    <a:pt x="0" y="37034"/>
                    <a:pt x="26636" y="19122"/>
                    <a:pt x="62105" y="13268"/>
                  </a:cubicBezTo>
                  <a:cubicBezTo>
                    <a:pt x="129702" y="1845"/>
                    <a:pt x="198318" y="-2218"/>
                    <a:pt x="266774" y="1141"/>
                  </a:cubicBezTo>
                  <a:close/>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55" name="Freeform 54">
              <a:extLst>
                <a:ext uri="{FF2B5EF4-FFF2-40B4-BE49-F238E27FC236}">
                  <a16:creationId xmlns:a16="http://schemas.microsoft.com/office/drawing/2014/main" id="{AE3BC9B0-82E1-814A-AAD2-4C655C8B91EF}"/>
                </a:ext>
              </a:extLst>
            </p:cNvPr>
            <p:cNvSpPr/>
            <p:nvPr/>
          </p:nvSpPr>
          <p:spPr>
            <a:xfrm>
              <a:off x="12119598" y="5356279"/>
              <a:ext cx="65002" cy="289791"/>
            </a:xfrm>
            <a:custGeom>
              <a:avLst/>
              <a:gdLst>
                <a:gd name="connsiteX0" fmla="*/ 65003 w 65002"/>
                <a:gd name="connsiteY0" fmla="*/ 289792 h 289791"/>
                <a:gd name="connsiteX1" fmla="*/ 20702 w 65002"/>
                <a:gd name="connsiteY1" fmla="*/ 245814 h 289791"/>
                <a:gd name="connsiteX2" fmla="*/ 7798 w 65002"/>
                <a:gd name="connsiteY2" fmla="*/ 170613 h 289791"/>
                <a:gd name="connsiteX3" fmla="*/ 0 w 65002"/>
                <a:gd name="connsiteY3" fmla="*/ 84122 h 289791"/>
                <a:gd name="connsiteX4" fmla="*/ 62105 w 65002"/>
                <a:gd name="connsiteY4" fmla="*/ 487 h 289791"/>
                <a:gd name="connsiteX5" fmla="*/ 64865 w 65002"/>
                <a:gd name="connsiteY5" fmla="*/ 0 h 28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02" h="289791">
                  <a:moveTo>
                    <a:pt x="65003" y="289792"/>
                  </a:moveTo>
                  <a:cubicBezTo>
                    <a:pt x="41748" y="283798"/>
                    <a:pt x="25187" y="270905"/>
                    <a:pt x="20702" y="245814"/>
                  </a:cubicBezTo>
                  <a:cubicBezTo>
                    <a:pt x="16216" y="220724"/>
                    <a:pt x="10972" y="195704"/>
                    <a:pt x="7798" y="170613"/>
                  </a:cubicBezTo>
                  <a:cubicBezTo>
                    <a:pt x="4002" y="141829"/>
                    <a:pt x="1587" y="112975"/>
                    <a:pt x="0" y="84122"/>
                  </a:cubicBezTo>
                  <a:cubicBezTo>
                    <a:pt x="0" y="24254"/>
                    <a:pt x="26636" y="6342"/>
                    <a:pt x="62105" y="487"/>
                  </a:cubicBezTo>
                  <a:lnTo>
                    <a:pt x="64865" y="0"/>
                  </a:lnTo>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56" name="Freeform 55">
              <a:extLst>
                <a:ext uri="{FF2B5EF4-FFF2-40B4-BE49-F238E27FC236}">
                  <a16:creationId xmlns:a16="http://schemas.microsoft.com/office/drawing/2014/main" id="{8E76E526-4715-3A49-A231-C045E0213E8B}"/>
                </a:ext>
              </a:extLst>
            </p:cNvPr>
            <p:cNvSpPr/>
            <p:nvPr/>
          </p:nvSpPr>
          <p:spPr>
            <a:xfrm>
              <a:off x="12024509" y="5521316"/>
              <a:ext cx="160091" cy="306513"/>
            </a:xfrm>
            <a:custGeom>
              <a:avLst/>
              <a:gdLst>
                <a:gd name="connsiteX0" fmla="*/ 160092 w 160091"/>
                <a:gd name="connsiteY0" fmla="*/ 306101 h 306513"/>
                <a:gd name="connsiteX1" fmla="*/ 89155 w 160091"/>
                <a:gd name="connsiteY1" fmla="*/ 305334 h 306513"/>
                <a:gd name="connsiteX2" fmla="*/ 20978 w 160091"/>
                <a:gd name="connsiteY2" fmla="*/ 257384 h 306513"/>
                <a:gd name="connsiteX3" fmla="*/ 0 w 160091"/>
                <a:gd name="connsiteY3" fmla="*/ 96109 h 306513"/>
                <a:gd name="connsiteX4" fmla="*/ 62105 w 160091"/>
                <a:gd name="connsiteY4" fmla="*/ 12475 h 306513"/>
                <a:gd name="connsiteX5" fmla="*/ 102542 w 160091"/>
                <a:gd name="connsiteY5" fmla="*/ 6133 h 306513"/>
                <a:gd name="connsiteX6" fmla="*/ 159747 w 160091"/>
                <a:gd name="connsiteY6" fmla="*/ 0 h 306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091" h="306513">
                  <a:moveTo>
                    <a:pt x="160092" y="306101"/>
                  </a:moveTo>
                  <a:cubicBezTo>
                    <a:pt x="136216" y="306798"/>
                    <a:pt x="112409" y="306658"/>
                    <a:pt x="89155" y="305334"/>
                  </a:cubicBezTo>
                  <a:cubicBezTo>
                    <a:pt x="53548" y="302337"/>
                    <a:pt x="27050" y="290350"/>
                    <a:pt x="20978" y="257384"/>
                  </a:cubicBezTo>
                  <a:cubicBezTo>
                    <a:pt x="9637" y="204297"/>
                    <a:pt x="2621" y="150353"/>
                    <a:pt x="0" y="96109"/>
                  </a:cubicBezTo>
                  <a:cubicBezTo>
                    <a:pt x="0" y="36241"/>
                    <a:pt x="26705" y="18260"/>
                    <a:pt x="62105" y="12475"/>
                  </a:cubicBezTo>
                  <a:cubicBezTo>
                    <a:pt x="75906" y="10105"/>
                    <a:pt x="89155" y="7945"/>
                    <a:pt x="102542" y="6133"/>
                  </a:cubicBezTo>
                  <a:cubicBezTo>
                    <a:pt x="121725" y="3415"/>
                    <a:pt x="140701" y="1324"/>
                    <a:pt x="159747" y="0"/>
                  </a:cubicBezTo>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57" name="Freeform 56">
              <a:extLst>
                <a:ext uri="{FF2B5EF4-FFF2-40B4-BE49-F238E27FC236}">
                  <a16:creationId xmlns:a16="http://schemas.microsoft.com/office/drawing/2014/main" id="{0DF3453D-F81D-7C46-AC3C-7AB97BDB3A0C}"/>
                </a:ext>
              </a:extLst>
            </p:cNvPr>
            <p:cNvSpPr/>
            <p:nvPr/>
          </p:nvSpPr>
          <p:spPr>
            <a:xfrm>
              <a:off x="11589087" y="5343513"/>
              <a:ext cx="314217" cy="307567"/>
            </a:xfrm>
            <a:custGeom>
              <a:avLst/>
              <a:gdLst>
                <a:gd name="connsiteX0" fmla="*/ 266636 w 314217"/>
                <a:gd name="connsiteY0" fmla="*/ 1126 h 307567"/>
                <a:gd name="connsiteX1" fmla="*/ 307875 w 314217"/>
                <a:gd name="connsiteY1" fmla="*/ 34893 h 307567"/>
                <a:gd name="connsiteX2" fmla="*/ 308039 w 314217"/>
                <a:gd name="connsiteY2" fmla="*/ 37089 h 307567"/>
                <a:gd name="connsiteX3" fmla="*/ 311213 w 314217"/>
                <a:gd name="connsiteY3" fmla="*/ 246662 h 307567"/>
                <a:gd name="connsiteX4" fmla="*/ 251937 w 314217"/>
                <a:gd name="connsiteY4" fmla="*/ 300536 h 307567"/>
                <a:gd name="connsiteX5" fmla="*/ 88879 w 314217"/>
                <a:gd name="connsiteY5" fmla="*/ 306530 h 307567"/>
                <a:gd name="connsiteX6" fmla="*/ 20702 w 314217"/>
                <a:gd name="connsiteY6" fmla="*/ 258580 h 307567"/>
                <a:gd name="connsiteX7" fmla="*/ 0 w 314217"/>
                <a:gd name="connsiteY7" fmla="*/ 96957 h 307567"/>
                <a:gd name="connsiteX8" fmla="*/ 62105 w 314217"/>
                <a:gd name="connsiteY8" fmla="*/ 13323 h 307567"/>
                <a:gd name="connsiteX9" fmla="*/ 266636 w 314217"/>
                <a:gd name="connsiteY9" fmla="*/ 1126 h 307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217" h="307567">
                  <a:moveTo>
                    <a:pt x="266636" y="1126"/>
                  </a:moveTo>
                  <a:cubicBezTo>
                    <a:pt x="287255" y="-1049"/>
                    <a:pt x="305719" y="14068"/>
                    <a:pt x="307875" y="34893"/>
                  </a:cubicBezTo>
                  <a:cubicBezTo>
                    <a:pt x="307950" y="35625"/>
                    <a:pt x="308005" y="36357"/>
                    <a:pt x="308039" y="37089"/>
                  </a:cubicBezTo>
                  <a:cubicBezTo>
                    <a:pt x="315028" y="106728"/>
                    <a:pt x="316090" y="176841"/>
                    <a:pt x="311213" y="246662"/>
                  </a:cubicBezTo>
                  <a:cubicBezTo>
                    <a:pt x="308246" y="279558"/>
                    <a:pt x="287475" y="294543"/>
                    <a:pt x="251937" y="300536"/>
                  </a:cubicBezTo>
                  <a:cubicBezTo>
                    <a:pt x="197837" y="307018"/>
                    <a:pt x="143302" y="309025"/>
                    <a:pt x="88879" y="306530"/>
                  </a:cubicBezTo>
                  <a:cubicBezTo>
                    <a:pt x="53341" y="303533"/>
                    <a:pt x="26774" y="291546"/>
                    <a:pt x="20702" y="258580"/>
                  </a:cubicBezTo>
                  <a:cubicBezTo>
                    <a:pt x="9436" y="205367"/>
                    <a:pt x="2512" y="151312"/>
                    <a:pt x="0" y="96957"/>
                  </a:cubicBezTo>
                  <a:cubicBezTo>
                    <a:pt x="0" y="37089"/>
                    <a:pt x="26705" y="19107"/>
                    <a:pt x="62105" y="13323"/>
                  </a:cubicBezTo>
                  <a:cubicBezTo>
                    <a:pt x="129654" y="1879"/>
                    <a:pt x="198223" y="-2213"/>
                    <a:pt x="266636" y="1126"/>
                  </a:cubicBezTo>
                  <a:close/>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58" name="Freeform 57">
              <a:extLst>
                <a:ext uri="{FF2B5EF4-FFF2-40B4-BE49-F238E27FC236}">
                  <a16:creationId xmlns:a16="http://schemas.microsoft.com/office/drawing/2014/main" id="{75050BBB-80AE-8E4B-B350-F372A4128E0C}"/>
                </a:ext>
              </a:extLst>
            </p:cNvPr>
            <p:cNvSpPr/>
            <p:nvPr/>
          </p:nvSpPr>
          <p:spPr>
            <a:xfrm>
              <a:off x="11494136" y="5520269"/>
              <a:ext cx="310194" cy="307316"/>
            </a:xfrm>
            <a:custGeom>
              <a:avLst/>
              <a:gdLst>
                <a:gd name="connsiteX0" fmla="*/ 263806 w 310194"/>
                <a:gd name="connsiteY0" fmla="*/ 1048 h 307316"/>
                <a:gd name="connsiteX1" fmla="*/ 305038 w 310194"/>
                <a:gd name="connsiteY1" fmla="*/ 34668 h 307316"/>
                <a:gd name="connsiteX2" fmla="*/ 305209 w 310194"/>
                <a:gd name="connsiteY2" fmla="*/ 36940 h 307316"/>
                <a:gd name="connsiteX3" fmla="*/ 308177 w 310194"/>
                <a:gd name="connsiteY3" fmla="*/ 246514 h 307316"/>
                <a:gd name="connsiteX4" fmla="*/ 248901 w 310194"/>
                <a:gd name="connsiteY4" fmla="*/ 300388 h 307316"/>
                <a:gd name="connsiteX5" fmla="*/ 85980 w 310194"/>
                <a:gd name="connsiteY5" fmla="*/ 306242 h 307316"/>
                <a:gd name="connsiteX6" fmla="*/ 17803 w 310194"/>
                <a:gd name="connsiteY6" fmla="*/ 258362 h 307316"/>
                <a:gd name="connsiteX7" fmla="*/ 0 w 310194"/>
                <a:gd name="connsiteY7" fmla="*/ 97157 h 307316"/>
                <a:gd name="connsiteX8" fmla="*/ 62105 w 310194"/>
                <a:gd name="connsiteY8" fmla="*/ 13523 h 307316"/>
                <a:gd name="connsiteX9" fmla="*/ 263806 w 310194"/>
                <a:gd name="connsiteY9" fmla="*/ 1048 h 307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194" h="307316">
                  <a:moveTo>
                    <a:pt x="263806" y="1048"/>
                  </a:moveTo>
                  <a:cubicBezTo>
                    <a:pt x="284384" y="-1169"/>
                    <a:pt x="302844" y="13885"/>
                    <a:pt x="305038" y="34668"/>
                  </a:cubicBezTo>
                  <a:cubicBezTo>
                    <a:pt x="305118" y="35421"/>
                    <a:pt x="305175" y="36181"/>
                    <a:pt x="305209" y="36940"/>
                  </a:cubicBezTo>
                  <a:cubicBezTo>
                    <a:pt x="310646" y="106664"/>
                    <a:pt x="311638" y="176665"/>
                    <a:pt x="308177" y="246514"/>
                  </a:cubicBezTo>
                  <a:cubicBezTo>
                    <a:pt x="308177" y="279479"/>
                    <a:pt x="284508" y="297391"/>
                    <a:pt x="248901" y="300388"/>
                  </a:cubicBezTo>
                  <a:cubicBezTo>
                    <a:pt x="194843" y="306821"/>
                    <a:pt x="140354" y="308779"/>
                    <a:pt x="85980" y="306242"/>
                  </a:cubicBezTo>
                  <a:cubicBezTo>
                    <a:pt x="50374" y="303246"/>
                    <a:pt x="23876" y="291258"/>
                    <a:pt x="17803" y="258362"/>
                  </a:cubicBezTo>
                  <a:cubicBezTo>
                    <a:pt x="6060" y="205442"/>
                    <a:pt x="90" y="151387"/>
                    <a:pt x="0" y="97157"/>
                  </a:cubicBezTo>
                  <a:cubicBezTo>
                    <a:pt x="0" y="37289"/>
                    <a:pt x="26636" y="19308"/>
                    <a:pt x="62105" y="13523"/>
                  </a:cubicBezTo>
                  <a:cubicBezTo>
                    <a:pt x="128695" y="2016"/>
                    <a:pt x="196324" y="-2165"/>
                    <a:pt x="263806" y="1048"/>
                  </a:cubicBezTo>
                  <a:close/>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9" name="Freeform 8">
              <a:extLst>
                <a:ext uri="{FF2B5EF4-FFF2-40B4-BE49-F238E27FC236}">
                  <a16:creationId xmlns:a16="http://schemas.microsoft.com/office/drawing/2014/main" id="{999B47AC-1878-6D47-A9DA-D071FD84A52A}"/>
                </a:ext>
              </a:extLst>
            </p:cNvPr>
            <p:cNvSpPr/>
            <p:nvPr/>
          </p:nvSpPr>
          <p:spPr>
            <a:xfrm>
              <a:off x="12119598" y="5957608"/>
              <a:ext cx="65002" cy="289792"/>
            </a:xfrm>
            <a:custGeom>
              <a:avLst/>
              <a:gdLst>
                <a:gd name="connsiteX0" fmla="*/ 65003 w 65002"/>
                <a:gd name="connsiteY0" fmla="*/ 289792 h 289792"/>
                <a:gd name="connsiteX1" fmla="*/ 20702 w 65002"/>
                <a:gd name="connsiteY1" fmla="*/ 245745 h 289792"/>
                <a:gd name="connsiteX2" fmla="*/ 7798 w 65002"/>
                <a:gd name="connsiteY2" fmla="*/ 170753 h 289792"/>
                <a:gd name="connsiteX3" fmla="*/ 0 w 65002"/>
                <a:gd name="connsiteY3" fmla="*/ 84122 h 289792"/>
                <a:gd name="connsiteX4" fmla="*/ 62105 w 65002"/>
                <a:gd name="connsiteY4" fmla="*/ 488 h 289792"/>
                <a:gd name="connsiteX5" fmla="*/ 64865 w 65002"/>
                <a:gd name="connsiteY5" fmla="*/ 0 h 28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02" h="289792">
                  <a:moveTo>
                    <a:pt x="65003" y="289792"/>
                  </a:moveTo>
                  <a:cubicBezTo>
                    <a:pt x="41748" y="283729"/>
                    <a:pt x="25187" y="270835"/>
                    <a:pt x="20702" y="245745"/>
                  </a:cubicBezTo>
                  <a:cubicBezTo>
                    <a:pt x="16216" y="220654"/>
                    <a:pt x="10972" y="195704"/>
                    <a:pt x="7798" y="170753"/>
                  </a:cubicBezTo>
                  <a:cubicBezTo>
                    <a:pt x="4002" y="141829"/>
                    <a:pt x="1587" y="112976"/>
                    <a:pt x="0" y="84122"/>
                  </a:cubicBezTo>
                  <a:cubicBezTo>
                    <a:pt x="0" y="24184"/>
                    <a:pt x="26636" y="6273"/>
                    <a:pt x="62105" y="488"/>
                  </a:cubicBezTo>
                  <a:lnTo>
                    <a:pt x="64865" y="0"/>
                  </a:lnTo>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12" name="Freeform 11">
              <a:extLst>
                <a:ext uri="{FF2B5EF4-FFF2-40B4-BE49-F238E27FC236}">
                  <a16:creationId xmlns:a16="http://schemas.microsoft.com/office/drawing/2014/main" id="{2E059F5A-DE89-1944-BE06-7194E690A18F}"/>
                </a:ext>
              </a:extLst>
            </p:cNvPr>
            <p:cNvSpPr/>
            <p:nvPr/>
          </p:nvSpPr>
          <p:spPr>
            <a:xfrm>
              <a:off x="12024785" y="6123273"/>
              <a:ext cx="159815" cy="305816"/>
            </a:xfrm>
            <a:custGeom>
              <a:avLst/>
              <a:gdLst>
                <a:gd name="connsiteX0" fmla="*/ 159816 w 159815"/>
                <a:gd name="connsiteY0" fmla="*/ 305404 h 305816"/>
                <a:gd name="connsiteX1" fmla="*/ 88878 w 159815"/>
                <a:gd name="connsiteY1" fmla="*/ 304637 h 305816"/>
                <a:gd name="connsiteX2" fmla="*/ 20702 w 159815"/>
                <a:gd name="connsiteY2" fmla="*/ 256756 h 305816"/>
                <a:gd name="connsiteX3" fmla="*/ 0 w 159815"/>
                <a:gd name="connsiteY3" fmla="*/ 95064 h 305816"/>
                <a:gd name="connsiteX4" fmla="*/ 62105 w 159815"/>
                <a:gd name="connsiteY4" fmla="*/ 11430 h 305816"/>
                <a:gd name="connsiteX5" fmla="*/ 102542 w 159815"/>
                <a:gd name="connsiteY5" fmla="*/ 5297 h 305816"/>
                <a:gd name="connsiteX6" fmla="*/ 159747 w 159815"/>
                <a:gd name="connsiteY6" fmla="*/ 0 h 305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815" h="305816">
                  <a:moveTo>
                    <a:pt x="159816" y="305404"/>
                  </a:moveTo>
                  <a:cubicBezTo>
                    <a:pt x="135940" y="306101"/>
                    <a:pt x="112133" y="305961"/>
                    <a:pt x="88878" y="304637"/>
                  </a:cubicBezTo>
                  <a:cubicBezTo>
                    <a:pt x="53272" y="301640"/>
                    <a:pt x="26774" y="289653"/>
                    <a:pt x="20702" y="256756"/>
                  </a:cubicBezTo>
                  <a:cubicBezTo>
                    <a:pt x="9441" y="203523"/>
                    <a:pt x="2517" y="149440"/>
                    <a:pt x="0" y="95064"/>
                  </a:cubicBezTo>
                  <a:cubicBezTo>
                    <a:pt x="0" y="35196"/>
                    <a:pt x="26705" y="17214"/>
                    <a:pt x="62105" y="11430"/>
                  </a:cubicBezTo>
                  <a:cubicBezTo>
                    <a:pt x="75906" y="9060"/>
                    <a:pt x="89384" y="7018"/>
                    <a:pt x="102542" y="5297"/>
                  </a:cubicBezTo>
                  <a:cubicBezTo>
                    <a:pt x="121725" y="2857"/>
                    <a:pt x="140701" y="1115"/>
                    <a:pt x="159747" y="0"/>
                  </a:cubicBezTo>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13" name="Freeform 12">
              <a:extLst>
                <a:ext uri="{FF2B5EF4-FFF2-40B4-BE49-F238E27FC236}">
                  <a16:creationId xmlns:a16="http://schemas.microsoft.com/office/drawing/2014/main" id="{28AFA685-CADC-8F46-A75B-5F95DC19B947}"/>
                </a:ext>
              </a:extLst>
            </p:cNvPr>
            <p:cNvSpPr/>
            <p:nvPr/>
          </p:nvSpPr>
          <p:spPr>
            <a:xfrm>
              <a:off x="12119805" y="6565140"/>
              <a:ext cx="64864" cy="251529"/>
            </a:xfrm>
            <a:custGeom>
              <a:avLst/>
              <a:gdLst>
                <a:gd name="connsiteX0" fmla="*/ 22013 w 64864"/>
                <a:gd name="connsiteY0" fmla="*/ 251530 h 251529"/>
                <a:gd name="connsiteX1" fmla="*/ 20702 w 64864"/>
                <a:gd name="connsiteY1" fmla="*/ 245954 h 251529"/>
                <a:gd name="connsiteX2" fmla="*/ 7591 w 64864"/>
                <a:gd name="connsiteY2" fmla="*/ 169290 h 251529"/>
                <a:gd name="connsiteX3" fmla="*/ 0 w 64864"/>
                <a:gd name="connsiteY3" fmla="*/ 84192 h 251529"/>
                <a:gd name="connsiteX4" fmla="*/ 62105 w 64864"/>
                <a:gd name="connsiteY4" fmla="*/ 558 h 251529"/>
                <a:gd name="connsiteX5" fmla="*/ 64865 w 64864"/>
                <a:gd name="connsiteY5" fmla="*/ 0 h 25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64" h="251529">
                  <a:moveTo>
                    <a:pt x="22013" y="251530"/>
                  </a:moveTo>
                  <a:cubicBezTo>
                    <a:pt x="21463" y="249697"/>
                    <a:pt x="21024" y="247836"/>
                    <a:pt x="20702" y="245954"/>
                  </a:cubicBezTo>
                  <a:cubicBezTo>
                    <a:pt x="15112" y="220376"/>
                    <a:pt x="10834" y="194937"/>
                    <a:pt x="7591" y="169290"/>
                  </a:cubicBezTo>
                  <a:cubicBezTo>
                    <a:pt x="3933" y="140924"/>
                    <a:pt x="1587" y="112558"/>
                    <a:pt x="0" y="84192"/>
                  </a:cubicBezTo>
                  <a:cubicBezTo>
                    <a:pt x="0" y="24324"/>
                    <a:pt x="26636" y="6342"/>
                    <a:pt x="62105" y="558"/>
                  </a:cubicBezTo>
                  <a:lnTo>
                    <a:pt x="64865" y="0"/>
                  </a:lnTo>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14" name="Freeform 13">
              <a:extLst>
                <a:ext uri="{FF2B5EF4-FFF2-40B4-BE49-F238E27FC236}">
                  <a16:creationId xmlns:a16="http://schemas.microsoft.com/office/drawing/2014/main" id="{81B54B3A-C724-994C-9EF2-2BE25665ADEF}"/>
                </a:ext>
              </a:extLst>
            </p:cNvPr>
            <p:cNvSpPr/>
            <p:nvPr/>
          </p:nvSpPr>
          <p:spPr>
            <a:xfrm>
              <a:off x="12021956" y="6728644"/>
              <a:ext cx="162713" cy="88024"/>
            </a:xfrm>
            <a:custGeom>
              <a:avLst/>
              <a:gdLst>
                <a:gd name="connsiteX0" fmla="*/ 0 w 162713"/>
                <a:gd name="connsiteY0" fmla="*/ 88025 h 88024"/>
                <a:gd name="connsiteX1" fmla="*/ 62105 w 162713"/>
                <a:gd name="connsiteY1" fmla="*/ 13591 h 88024"/>
                <a:gd name="connsiteX2" fmla="*/ 105302 w 162713"/>
                <a:gd name="connsiteY2" fmla="*/ 5924 h 88024"/>
                <a:gd name="connsiteX3" fmla="*/ 162714 w 162713"/>
                <a:gd name="connsiteY3" fmla="*/ 0 h 88024"/>
              </a:gdLst>
              <a:ahLst/>
              <a:cxnLst>
                <a:cxn ang="0">
                  <a:pos x="connsiteX0" y="connsiteY0"/>
                </a:cxn>
                <a:cxn ang="0">
                  <a:pos x="connsiteX1" y="connsiteY1"/>
                </a:cxn>
                <a:cxn ang="0">
                  <a:pos x="connsiteX2" y="connsiteY2"/>
                </a:cxn>
                <a:cxn ang="0">
                  <a:pos x="connsiteX3" y="connsiteY3"/>
                </a:cxn>
              </a:cxnLst>
              <a:rect l="l" t="t" r="r" b="b"/>
              <a:pathLst>
                <a:path w="162713" h="88024">
                  <a:moveTo>
                    <a:pt x="0" y="88025"/>
                  </a:moveTo>
                  <a:cubicBezTo>
                    <a:pt x="2760" y="35614"/>
                    <a:pt x="28430" y="19236"/>
                    <a:pt x="62105" y="13591"/>
                  </a:cubicBezTo>
                  <a:cubicBezTo>
                    <a:pt x="76734" y="10524"/>
                    <a:pt x="91087" y="7945"/>
                    <a:pt x="105302" y="5924"/>
                  </a:cubicBezTo>
                  <a:cubicBezTo>
                    <a:pt x="124692" y="2997"/>
                    <a:pt x="143738" y="1046"/>
                    <a:pt x="162714" y="0"/>
                  </a:cubicBezTo>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15" name="Freeform 14">
              <a:extLst>
                <a:ext uri="{FF2B5EF4-FFF2-40B4-BE49-F238E27FC236}">
                  <a16:creationId xmlns:a16="http://schemas.microsoft.com/office/drawing/2014/main" id="{E431B173-C4C4-694C-A0F1-5132AE71B02A}"/>
                </a:ext>
              </a:extLst>
            </p:cNvPr>
            <p:cNvSpPr/>
            <p:nvPr/>
          </p:nvSpPr>
          <p:spPr>
            <a:xfrm>
              <a:off x="11591985" y="5944829"/>
              <a:ext cx="311319" cy="307511"/>
            </a:xfrm>
            <a:custGeom>
              <a:avLst/>
              <a:gdLst>
                <a:gd name="connsiteX0" fmla="*/ 263737 w 311319"/>
                <a:gd name="connsiteY0" fmla="*/ 1070 h 307511"/>
                <a:gd name="connsiteX1" fmla="*/ 304977 w 311319"/>
                <a:gd name="connsiteY1" fmla="*/ 34837 h 307511"/>
                <a:gd name="connsiteX2" fmla="*/ 305140 w 311319"/>
                <a:gd name="connsiteY2" fmla="*/ 37033 h 307511"/>
                <a:gd name="connsiteX3" fmla="*/ 305140 w 311319"/>
                <a:gd name="connsiteY3" fmla="*/ 37033 h 307511"/>
                <a:gd name="connsiteX4" fmla="*/ 308315 w 311319"/>
                <a:gd name="connsiteY4" fmla="*/ 246606 h 307511"/>
                <a:gd name="connsiteX5" fmla="*/ 249039 w 311319"/>
                <a:gd name="connsiteY5" fmla="*/ 300481 h 307511"/>
                <a:gd name="connsiteX6" fmla="*/ 85980 w 311319"/>
                <a:gd name="connsiteY6" fmla="*/ 306474 h 307511"/>
                <a:gd name="connsiteX7" fmla="*/ 17803 w 311319"/>
                <a:gd name="connsiteY7" fmla="*/ 258594 h 307511"/>
                <a:gd name="connsiteX8" fmla="*/ 0 w 311319"/>
                <a:gd name="connsiteY8" fmla="*/ 93904 h 307511"/>
                <a:gd name="connsiteX9" fmla="*/ 62105 w 311319"/>
                <a:gd name="connsiteY9" fmla="*/ 10270 h 307511"/>
                <a:gd name="connsiteX10" fmla="*/ 263737 w 311319"/>
                <a:gd name="connsiteY10" fmla="*/ 1070 h 307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1319" h="307511">
                  <a:moveTo>
                    <a:pt x="263737" y="1070"/>
                  </a:moveTo>
                  <a:cubicBezTo>
                    <a:pt x="284357" y="-1104"/>
                    <a:pt x="302820" y="14013"/>
                    <a:pt x="304977" y="34837"/>
                  </a:cubicBezTo>
                  <a:cubicBezTo>
                    <a:pt x="305052" y="35569"/>
                    <a:pt x="305107" y="36301"/>
                    <a:pt x="305140" y="37033"/>
                  </a:cubicBezTo>
                  <a:lnTo>
                    <a:pt x="305140" y="37033"/>
                  </a:lnTo>
                  <a:cubicBezTo>
                    <a:pt x="312130" y="106672"/>
                    <a:pt x="313192" y="176785"/>
                    <a:pt x="308315" y="246606"/>
                  </a:cubicBezTo>
                  <a:cubicBezTo>
                    <a:pt x="305347" y="279502"/>
                    <a:pt x="284577" y="294486"/>
                    <a:pt x="249039" y="300481"/>
                  </a:cubicBezTo>
                  <a:cubicBezTo>
                    <a:pt x="194939" y="306962"/>
                    <a:pt x="140404" y="308969"/>
                    <a:pt x="85980" y="306474"/>
                  </a:cubicBezTo>
                  <a:cubicBezTo>
                    <a:pt x="50443" y="303477"/>
                    <a:pt x="23876" y="291490"/>
                    <a:pt x="17803" y="258594"/>
                  </a:cubicBezTo>
                  <a:cubicBezTo>
                    <a:pt x="8902" y="204650"/>
                    <a:pt x="0" y="147778"/>
                    <a:pt x="0" y="93904"/>
                  </a:cubicBezTo>
                  <a:cubicBezTo>
                    <a:pt x="0" y="34036"/>
                    <a:pt x="26705" y="16055"/>
                    <a:pt x="62105" y="10270"/>
                  </a:cubicBezTo>
                  <a:cubicBezTo>
                    <a:pt x="128917" y="1223"/>
                    <a:pt x="196389" y="-1857"/>
                    <a:pt x="263737" y="1070"/>
                  </a:cubicBezTo>
                  <a:close/>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16" name="Freeform 15">
              <a:extLst>
                <a:ext uri="{FF2B5EF4-FFF2-40B4-BE49-F238E27FC236}">
                  <a16:creationId xmlns:a16="http://schemas.microsoft.com/office/drawing/2014/main" id="{690DEDC2-E76B-C649-A293-A8D9EC1A2727}"/>
                </a:ext>
              </a:extLst>
            </p:cNvPr>
            <p:cNvSpPr/>
            <p:nvPr/>
          </p:nvSpPr>
          <p:spPr>
            <a:xfrm>
              <a:off x="11494136" y="6121435"/>
              <a:ext cx="310194" cy="307512"/>
            </a:xfrm>
            <a:custGeom>
              <a:avLst/>
              <a:gdLst>
                <a:gd name="connsiteX0" fmla="*/ 263806 w 310194"/>
                <a:gd name="connsiteY0" fmla="*/ 1141 h 307512"/>
                <a:gd name="connsiteX1" fmla="*/ 305038 w 310194"/>
                <a:gd name="connsiteY1" fmla="*/ 34762 h 307512"/>
                <a:gd name="connsiteX2" fmla="*/ 305209 w 310194"/>
                <a:gd name="connsiteY2" fmla="*/ 37034 h 307512"/>
                <a:gd name="connsiteX3" fmla="*/ 308177 w 310194"/>
                <a:gd name="connsiteY3" fmla="*/ 246607 h 307512"/>
                <a:gd name="connsiteX4" fmla="*/ 248901 w 310194"/>
                <a:gd name="connsiteY4" fmla="*/ 300481 h 307512"/>
                <a:gd name="connsiteX5" fmla="*/ 85911 w 310194"/>
                <a:gd name="connsiteY5" fmla="*/ 306475 h 307512"/>
                <a:gd name="connsiteX6" fmla="*/ 20702 w 310194"/>
                <a:gd name="connsiteY6" fmla="*/ 258595 h 307512"/>
                <a:gd name="connsiteX7" fmla="*/ 0 w 310194"/>
                <a:gd name="connsiteY7" fmla="*/ 96902 h 307512"/>
                <a:gd name="connsiteX8" fmla="*/ 62105 w 310194"/>
                <a:gd name="connsiteY8" fmla="*/ 13268 h 307512"/>
                <a:gd name="connsiteX9" fmla="*/ 263806 w 310194"/>
                <a:gd name="connsiteY9" fmla="*/ 1141 h 307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194" h="307512">
                  <a:moveTo>
                    <a:pt x="263806" y="1141"/>
                  </a:moveTo>
                  <a:cubicBezTo>
                    <a:pt x="284384" y="-1075"/>
                    <a:pt x="302844" y="13979"/>
                    <a:pt x="305038" y="34762"/>
                  </a:cubicBezTo>
                  <a:cubicBezTo>
                    <a:pt x="305118" y="35515"/>
                    <a:pt x="305175" y="36274"/>
                    <a:pt x="305209" y="37034"/>
                  </a:cubicBezTo>
                  <a:cubicBezTo>
                    <a:pt x="310646" y="106757"/>
                    <a:pt x="311638" y="176759"/>
                    <a:pt x="308177" y="246607"/>
                  </a:cubicBezTo>
                  <a:cubicBezTo>
                    <a:pt x="308177" y="279573"/>
                    <a:pt x="284508" y="297554"/>
                    <a:pt x="248901" y="300481"/>
                  </a:cubicBezTo>
                  <a:cubicBezTo>
                    <a:pt x="194824" y="306963"/>
                    <a:pt x="140312" y="308970"/>
                    <a:pt x="85911" y="306475"/>
                  </a:cubicBezTo>
                  <a:cubicBezTo>
                    <a:pt x="53272" y="306475"/>
                    <a:pt x="23807" y="291561"/>
                    <a:pt x="20702" y="258595"/>
                  </a:cubicBezTo>
                  <a:cubicBezTo>
                    <a:pt x="9431" y="205362"/>
                    <a:pt x="2507" y="151278"/>
                    <a:pt x="0" y="96902"/>
                  </a:cubicBezTo>
                  <a:cubicBezTo>
                    <a:pt x="0" y="37034"/>
                    <a:pt x="26636" y="19122"/>
                    <a:pt x="62105" y="13268"/>
                  </a:cubicBezTo>
                  <a:cubicBezTo>
                    <a:pt x="128704" y="1845"/>
                    <a:pt x="196336" y="-2218"/>
                    <a:pt x="263806" y="1141"/>
                  </a:cubicBezTo>
                  <a:close/>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17" name="Freeform 16">
              <a:extLst>
                <a:ext uri="{FF2B5EF4-FFF2-40B4-BE49-F238E27FC236}">
                  <a16:creationId xmlns:a16="http://schemas.microsoft.com/office/drawing/2014/main" id="{1A42C685-CB70-7A46-91E9-6FBC5D13F554}"/>
                </a:ext>
              </a:extLst>
            </p:cNvPr>
            <p:cNvSpPr/>
            <p:nvPr/>
          </p:nvSpPr>
          <p:spPr>
            <a:xfrm>
              <a:off x="11589225" y="6550695"/>
              <a:ext cx="314096" cy="265973"/>
            </a:xfrm>
            <a:custGeom>
              <a:avLst/>
              <a:gdLst>
                <a:gd name="connsiteX0" fmla="*/ 307280 w 314096"/>
                <a:gd name="connsiteY0" fmla="*/ 265974 h 265973"/>
                <a:gd name="connsiteX1" fmla="*/ 311006 w 314096"/>
                <a:gd name="connsiteY1" fmla="*/ 248480 h 265973"/>
                <a:gd name="connsiteX2" fmla="*/ 308039 w 314096"/>
                <a:gd name="connsiteY2" fmla="*/ 38907 h 265973"/>
                <a:gd name="connsiteX3" fmla="*/ 268811 w 314096"/>
                <a:gd name="connsiteY3" fmla="*/ 2778 h 265973"/>
                <a:gd name="connsiteX4" fmla="*/ 266636 w 314096"/>
                <a:gd name="connsiteY4" fmla="*/ 2945 h 265973"/>
                <a:gd name="connsiteX5" fmla="*/ 62105 w 314096"/>
                <a:gd name="connsiteY5" fmla="*/ 14932 h 265973"/>
                <a:gd name="connsiteX6" fmla="*/ 0 w 314096"/>
                <a:gd name="connsiteY6" fmla="*/ 98566 h 265973"/>
                <a:gd name="connsiteX7" fmla="*/ 7453 w 314096"/>
                <a:gd name="connsiteY7" fmla="*/ 182200 h 265973"/>
                <a:gd name="connsiteX8" fmla="*/ 20771 w 314096"/>
                <a:gd name="connsiteY8" fmla="*/ 260050 h 265973"/>
                <a:gd name="connsiteX9" fmla="*/ 22082 w 314096"/>
                <a:gd name="connsiteY9" fmla="*/ 265626 h 265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096" h="265973">
                  <a:moveTo>
                    <a:pt x="307280" y="265974"/>
                  </a:moveTo>
                  <a:cubicBezTo>
                    <a:pt x="309290" y="260335"/>
                    <a:pt x="310543" y="254453"/>
                    <a:pt x="311006" y="248480"/>
                  </a:cubicBezTo>
                  <a:cubicBezTo>
                    <a:pt x="315952" y="178667"/>
                    <a:pt x="314959" y="108553"/>
                    <a:pt x="308039" y="38907"/>
                  </a:cubicBezTo>
                  <a:cubicBezTo>
                    <a:pt x="307084" y="17992"/>
                    <a:pt x="289521" y="1816"/>
                    <a:pt x="268811" y="2778"/>
                  </a:cubicBezTo>
                  <a:cubicBezTo>
                    <a:pt x="268085" y="2812"/>
                    <a:pt x="267359" y="2868"/>
                    <a:pt x="266636" y="2945"/>
                  </a:cubicBezTo>
                  <a:cubicBezTo>
                    <a:pt x="198249" y="-3453"/>
                    <a:pt x="129299" y="589"/>
                    <a:pt x="62105" y="14932"/>
                  </a:cubicBezTo>
                  <a:cubicBezTo>
                    <a:pt x="26498" y="20926"/>
                    <a:pt x="0" y="38907"/>
                    <a:pt x="0" y="98566"/>
                  </a:cubicBezTo>
                  <a:cubicBezTo>
                    <a:pt x="1518" y="126444"/>
                    <a:pt x="3864" y="154322"/>
                    <a:pt x="7453" y="182200"/>
                  </a:cubicBezTo>
                  <a:cubicBezTo>
                    <a:pt x="10696" y="208127"/>
                    <a:pt x="15043" y="234053"/>
                    <a:pt x="20771" y="260050"/>
                  </a:cubicBezTo>
                  <a:cubicBezTo>
                    <a:pt x="21093" y="261932"/>
                    <a:pt x="21532" y="263793"/>
                    <a:pt x="22082" y="265626"/>
                  </a:cubicBezTo>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18" name="Freeform 17">
              <a:extLst>
                <a:ext uri="{FF2B5EF4-FFF2-40B4-BE49-F238E27FC236}">
                  <a16:creationId xmlns:a16="http://schemas.microsoft.com/office/drawing/2014/main" id="{4D3C562E-FFC4-114F-B4E2-5F4EB261C4DB}"/>
                </a:ext>
              </a:extLst>
            </p:cNvPr>
            <p:cNvSpPr/>
            <p:nvPr/>
          </p:nvSpPr>
          <p:spPr>
            <a:xfrm>
              <a:off x="11494274" y="6727316"/>
              <a:ext cx="309625" cy="129288"/>
            </a:xfrm>
            <a:custGeom>
              <a:avLst/>
              <a:gdLst>
                <a:gd name="connsiteX0" fmla="*/ 0 w 309625"/>
                <a:gd name="connsiteY0" fmla="*/ 89354 h 129288"/>
                <a:gd name="connsiteX1" fmla="*/ 62105 w 309625"/>
                <a:gd name="connsiteY1" fmla="*/ 11922 h 129288"/>
                <a:gd name="connsiteX2" fmla="*/ 102127 w 309625"/>
                <a:gd name="connsiteY2" fmla="*/ 5928 h 129288"/>
                <a:gd name="connsiteX3" fmla="*/ 263668 w 309625"/>
                <a:gd name="connsiteY3" fmla="*/ 3001 h 129288"/>
                <a:gd name="connsiteX4" fmla="*/ 304900 w 309625"/>
                <a:gd name="connsiteY4" fmla="*/ 36622 h 129288"/>
                <a:gd name="connsiteX5" fmla="*/ 305071 w 309625"/>
                <a:gd name="connsiteY5" fmla="*/ 38894 h 129288"/>
                <a:gd name="connsiteX6" fmla="*/ 308315 w 309625"/>
                <a:gd name="connsiteY6" fmla="*/ 89354 h 129288"/>
                <a:gd name="connsiteX7" fmla="*/ 309626 w 309625"/>
                <a:gd name="connsiteY7" fmla="*/ 129289 h 129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625" h="129288">
                  <a:moveTo>
                    <a:pt x="0" y="89354"/>
                  </a:moveTo>
                  <a:cubicBezTo>
                    <a:pt x="1794" y="34573"/>
                    <a:pt x="27602" y="17707"/>
                    <a:pt x="62105" y="11922"/>
                  </a:cubicBezTo>
                  <a:cubicBezTo>
                    <a:pt x="75538" y="9553"/>
                    <a:pt x="88879" y="7552"/>
                    <a:pt x="102127" y="5928"/>
                  </a:cubicBezTo>
                  <a:cubicBezTo>
                    <a:pt x="155719" y="-832"/>
                    <a:pt x="209871" y="-1815"/>
                    <a:pt x="263668" y="3001"/>
                  </a:cubicBezTo>
                  <a:cubicBezTo>
                    <a:pt x="284246" y="785"/>
                    <a:pt x="302706" y="15839"/>
                    <a:pt x="304900" y="36622"/>
                  </a:cubicBezTo>
                  <a:cubicBezTo>
                    <a:pt x="304980" y="37375"/>
                    <a:pt x="305037" y="38135"/>
                    <a:pt x="305071" y="38894"/>
                  </a:cubicBezTo>
                  <a:cubicBezTo>
                    <a:pt x="306520" y="55551"/>
                    <a:pt x="307556" y="72418"/>
                    <a:pt x="308315" y="89354"/>
                  </a:cubicBezTo>
                  <a:cubicBezTo>
                    <a:pt x="309005" y="102595"/>
                    <a:pt x="309419" y="115907"/>
                    <a:pt x="309626" y="129289"/>
                  </a:cubicBezTo>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grpSp>
      <p:pic>
        <p:nvPicPr>
          <p:cNvPr id="10" name="Graphic 9">
            <a:extLst>
              <a:ext uri="{FF2B5EF4-FFF2-40B4-BE49-F238E27FC236}">
                <a16:creationId xmlns:a16="http://schemas.microsoft.com/office/drawing/2014/main" id="{353516DA-5959-C24B-B195-D8682ECA2D7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03509" y="2458687"/>
            <a:ext cx="8100390" cy="2304421"/>
          </a:xfrm>
          <a:prstGeom prst="rect">
            <a:avLst/>
          </a:prstGeom>
        </p:spPr>
      </p:pic>
      <p:pic>
        <p:nvPicPr>
          <p:cNvPr id="11" name="Graphic 10">
            <a:extLst>
              <a:ext uri="{FF2B5EF4-FFF2-40B4-BE49-F238E27FC236}">
                <a16:creationId xmlns:a16="http://schemas.microsoft.com/office/drawing/2014/main" id="{083A8A5C-DB45-F447-925A-784B996C2AA3}"/>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932481" y="226379"/>
            <a:ext cx="2627796" cy="1096819"/>
          </a:xfrm>
          <a:prstGeom prst="rect">
            <a:avLst/>
          </a:prstGeom>
        </p:spPr>
      </p:pic>
      <p:sp>
        <p:nvSpPr>
          <p:cNvPr id="60" name="Title 1">
            <a:extLst>
              <a:ext uri="{FF2B5EF4-FFF2-40B4-BE49-F238E27FC236}">
                <a16:creationId xmlns:a16="http://schemas.microsoft.com/office/drawing/2014/main" id="{17FFCEE1-486A-F94E-A131-1665858CF02A}"/>
              </a:ext>
            </a:extLst>
          </p:cNvPr>
          <p:cNvSpPr>
            <a:spLocks noGrp="1"/>
          </p:cNvSpPr>
          <p:nvPr>
            <p:ph type="ctrTitle"/>
          </p:nvPr>
        </p:nvSpPr>
        <p:spPr>
          <a:xfrm>
            <a:off x="4054834" y="2785136"/>
            <a:ext cx="7434840" cy="1143182"/>
          </a:xfrm>
        </p:spPr>
        <p:txBody>
          <a:bodyPr anchor="b"/>
          <a:lstStyle>
            <a:lvl1pPr algn="ctr">
              <a:defRPr sz="3600">
                <a:solidFill>
                  <a:schemeClr val="bg1"/>
                </a:solidFill>
              </a:defRPr>
            </a:lvl1pPr>
          </a:lstStyle>
          <a:p>
            <a:r>
              <a:rPr lang="en-US" dirty="0"/>
              <a:t>Click to edit Master title style</a:t>
            </a:r>
          </a:p>
        </p:txBody>
      </p:sp>
      <p:sp>
        <p:nvSpPr>
          <p:cNvPr id="61" name="Text Placeholder 2">
            <a:extLst>
              <a:ext uri="{FF2B5EF4-FFF2-40B4-BE49-F238E27FC236}">
                <a16:creationId xmlns:a16="http://schemas.microsoft.com/office/drawing/2014/main" id="{17C9F1B5-D0B3-884F-B6C7-C2167F47D458}"/>
              </a:ext>
            </a:extLst>
          </p:cNvPr>
          <p:cNvSpPr>
            <a:spLocks noGrp="1"/>
          </p:cNvSpPr>
          <p:nvPr>
            <p:ph type="body" idx="1"/>
          </p:nvPr>
        </p:nvSpPr>
        <p:spPr>
          <a:xfrm>
            <a:off x="4054834" y="4013042"/>
            <a:ext cx="7434840" cy="523156"/>
          </a:xfrm>
        </p:spPr>
        <p:txBody>
          <a:bodyPr anchor="t">
            <a:normAutofit/>
          </a:bodyPr>
          <a:lstStyle>
            <a:lvl1pPr marL="0" indent="0" algn="ctr">
              <a:buNone/>
              <a:defRPr sz="2000" b="1" i="0">
                <a:solidFill>
                  <a:schemeClr val="bg1"/>
                </a:solidFill>
                <a:latin typeface="Lexend"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019273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Header05">
    <p:bg>
      <p:bgPr>
        <a:solidFill>
          <a:srgbClr val="85327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F2DD5-3FE9-5343-8415-E8294DFFFAD8}"/>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dirty="0"/>
              <a:t>Click to edit Master title style</a:t>
            </a:r>
          </a:p>
        </p:txBody>
      </p:sp>
      <p:grpSp>
        <p:nvGrpSpPr>
          <p:cNvPr id="5" name="Graphic 9">
            <a:extLst>
              <a:ext uri="{FF2B5EF4-FFF2-40B4-BE49-F238E27FC236}">
                <a16:creationId xmlns:a16="http://schemas.microsoft.com/office/drawing/2014/main" id="{38DD6615-581B-8B40-BD79-5DC27D020086}"/>
              </a:ext>
            </a:extLst>
          </p:cNvPr>
          <p:cNvGrpSpPr/>
          <p:nvPr userDrawn="1"/>
        </p:nvGrpSpPr>
        <p:grpSpPr>
          <a:xfrm>
            <a:off x="11491169" y="489"/>
            <a:ext cx="693500" cy="6856115"/>
            <a:chOff x="11491169" y="489"/>
            <a:chExt cx="693500" cy="6856115"/>
          </a:xfrm>
          <a:noFill/>
        </p:grpSpPr>
        <p:grpSp>
          <p:nvGrpSpPr>
            <p:cNvPr id="7" name="Graphic 9">
              <a:extLst>
                <a:ext uri="{FF2B5EF4-FFF2-40B4-BE49-F238E27FC236}">
                  <a16:creationId xmlns:a16="http://schemas.microsoft.com/office/drawing/2014/main" id="{37F6F287-308D-CB4C-9A97-645FC84D25E5}"/>
                </a:ext>
              </a:extLst>
            </p:cNvPr>
            <p:cNvGrpSpPr/>
            <p:nvPr/>
          </p:nvGrpSpPr>
          <p:grpSpPr>
            <a:xfrm>
              <a:off x="11491169" y="489"/>
              <a:ext cx="693500" cy="5827341"/>
              <a:chOff x="11491169" y="489"/>
              <a:chExt cx="693500" cy="5827341"/>
            </a:xfrm>
            <a:grpFill/>
          </p:grpSpPr>
          <p:sp>
            <p:nvSpPr>
              <p:cNvPr id="17" name="Freeform 16">
                <a:extLst>
                  <a:ext uri="{FF2B5EF4-FFF2-40B4-BE49-F238E27FC236}">
                    <a16:creationId xmlns:a16="http://schemas.microsoft.com/office/drawing/2014/main" id="{1E678C18-9B24-8440-BB1F-96CDE795B597}"/>
                  </a:ext>
                </a:extLst>
              </p:cNvPr>
              <p:cNvSpPr/>
              <p:nvPr/>
            </p:nvSpPr>
            <p:spPr>
              <a:xfrm>
                <a:off x="12124566" y="489"/>
                <a:ext cx="60034" cy="142944"/>
              </a:xfrm>
              <a:custGeom>
                <a:avLst/>
                <a:gdLst>
                  <a:gd name="connsiteX0" fmla="*/ 60034 w 60034"/>
                  <a:gd name="connsiteY0" fmla="*/ 142945 h 142944"/>
                  <a:gd name="connsiteX1" fmla="*/ 15733 w 60034"/>
                  <a:gd name="connsiteY1" fmla="*/ 98967 h 142944"/>
                  <a:gd name="connsiteX2" fmla="*/ 2829 w 60034"/>
                  <a:gd name="connsiteY2" fmla="*/ 23975 h 142944"/>
                  <a:gd name="connsiteX3" fmla="*/ 0 w 60034"/>
                  <a:gd name="connsiteY3" fmla="*/ 0 h 142944"/>
                </a:gdLst>
                <a:ahLst/>
                <a:cxnLst>
                  <a:cxn ang="0">
                    <a:pos x="connsiteX0" y="connsiteY0"/>
                  </a:cxn>
                  <a:cxn ang="0">
                    <a:pos x="connsiteX1" y="connsiteY1"/>
                  </a:cxn>
                  <a:cxn ang="0">
                    <a:pos x="connsiteX2" y="connsiteY2"/>
                  </a:cxn>
                  <a:cxn ang="0">
                    <a:pos x="connsiteX3" y="connsiteY3"/>
                  </a:cxn>
                </a:cxnLst>
                <a:rect l="l" t="t" r="r" b="b"/>
                <a:pathLst>
                  <a:path w="60034" h="142944">
                    <a:moveTo>
                      <a:pt x="60034" y="142945"/>
                    </a:moveTo>
                    <a:cubicBezTo>
                      <a:pt x="36780" y="136881"/>
                      <a:pt x="20218" y="123988"/>
                      <a:pt x="15733" y="98967"/>
                    </a:cubicBezTo>
                    <a:cubicBezTo>
                      <a:pt x="11248" y="73946"/>
                      <a:pt x="6003" y="48926"/>
                      <a:pt x="2829" y="23975"/>
                    </a:cubicBezTo>
                    <a:cubicBezTo>
                      <a:pt x="1725" y="15960"/>
                      <a:pt x="828" y="7945"/>
                      <a:pt x="0" y="0"/>
                    </a:cubicBezTo>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18" name="Freeform 17">
                <a:extLst>
                  <a:ext uri="{FF2B5EF4-FFF2-40B4-BE49-F238E27FC236}">
                    <a16:creationId xmlns:a16="http://schemas.microsoft.com/office/drawing/2014/main" id="{AFA42328-C625-9842-93A0-21718C5C17B2}"/>
                  </a:ext>
                </a:extLst>
              </p:cNvPr>
              <p:cNvSpPr/>
              <p:nvPr/>
            </p:nvSpPr>
            <p:spPr>
              <a:xfrm>
                <a:off x="12024785" y="19307"/>
                <a:ext cx="159815" cy="305817"/>
              </a:xfrm>
              <a:custGeom>
                <a:avLst/>
                <a:gdLst>
                  <a:gd name="connsiteX0" fmla="*/ 159816 w 159815"/>
                  <a:gd name="connsiteY0" fmla="*/ 305404 h 305817"/>
                  <a:gd name="connsiteX1" fmla="*/ 88878 w 159815"/>
                  <a:gd name="connsiteY1" fmla="*/ 304637 h 305817"/>
                  <a:gd name="connsiteX2" fmla="*/ 20702 w 159815"/>
                  <a:gd name="connsiteY2" fmla="*/ 256757 h 305817"/>
                  <a:gd name="connsiteX3" fmla="*/ 0 w 159815"/>
                  <a:gd name="connsiteY3" fmla="*/ 95064 h 305817"/>
                  <a:gd name="connsiteX4" fmla="*/ 62105 w 159815"/>
                  <a:gd name="connsiteY4" fmla="*/ 11430 h 305817"/>
                  <a:gd name="connsiteX5" fmla="*/ 102542 w 159815"/>
                  <a:gd name="connsiteY5" fmla="*/ 5297 h 305817"/>
                  <a:gd name="connsiteX6" fmla="*/ 159747 w 159815"/>
                  <a:gd name="connsiteY6" fmla="*/ 0 h 305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815" h="305817">
                    <a:moveTo>
                      <a:pt x="159816" y="305404"/>
                    </a:moveTo>
                    <a:cubicBezTo>
                      <a:pt x="135940" y="306101"/>
                      <a:pt x="112133" y="305961"/>
                      <a:pt x="88878" y="304637"/>
                    </a:cubicBezTo>
                    <a:cubicBezTo>
                      <a:pt x="53272" y="301640"/>
                      <a:pt x="26774" y="289723"/>
                      <a:pt x="20702" y="256757"/>
                    </a:cubicBezTo>
                    <a:cubicBezTo>
                      <a:pt x="9431" y="203522"/>
                      <a:pt x="2508" y="149443"/>
                      <a:pt x="0" y="95064"/>
                    </a:cubicBezTo>
                    <a:cubicBezTo>
                      <a:pt x="0" y="35196"/>
                      <a:pt x="26705" y="17284"/>
                      <a:pt x="62105" y="11430"/>
                    </a:cubicBezTo>
                    <a:cubicBezTo>
                      <a:pt x="75906" y="9060"/>
                      <a:pt x="89384" y="7016"/>
                      <a:pt x="102542" y="5297"/>
                    </a:cubicBezTo>
                    <a:cubicBezTo>
                      <a:pt x="121725" y="2857"/>
                      <a:pt x="140701" y="1115"/>
                      <a:pt x="159747" y="0"/>
                    </a:cubicBezTo>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19" name="Freeform 18">
                <a:extLst>
                  <a:ext uri="{FF2B5EF4-FFF2-40B4-BE49-F238E27FC236}">
                    <a16:creationId xmlns:a16="http://schemas.microsoft.com/office/drawing/2014/main" id="{17DE042B-96DE-3443-84F5-B19039FA35D4}"/>
                  </a:ext>
                </a:extLst>
              </p:cNvPr>
              <p:cNvSpPr/>
              <p:nvPr/>
            </p:nvSpPr>
            <p:spPr>
              <a:xfrm>
                <a:off x="12119598" y="461174"/>
                <a:ext cx="65002" cy="290001"/>
              </a:xfrm>
              <a:custGeom>
                <a:avLst/>
                <a:gdLst>
                  <a:gd name="connsiteX0" fmla="*/ 65003 w 65002"/>
                  <a:gd name="connsiteY0" fmla="*/ 290001 h 290001"/>
                  <a:gd name="connsiteX1" fmla="*/ 20702 w 65002"/>
                  <a:gd name="connsiteY1" fmla="*/ 246024 h 290001"/>
                  <a:gd name="connsiteX2" fmla="*/ 7591 w 65002"/>
                  <a:gd name="connsiteY2" fmla="*/ 169359 h 290001"/>
                  <a:gd name="connsiteX3" fmla="*/ 0 w 65002"/>
                  <a:gd name="connsiteY3" fmla="*/ 84192 h 290001"/>
                  <a:gd name="connsiteX4" fmla="*/ 62105 w 65002"/>
                  <a:gd name="connsiteY4" fmla="*/ 558 h 290001"/>
                  <a:gd name="connsiteX5" fmla="*/ 64865 w 65002"/>
                  <a:gd name="connsiteY5" fmla="*/ 0 h 29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02" h="290001">
                    <a:moveTo>
                      <a:pt x="65003" y="290001"/>
                    </a:moveTo>
                    <a:cubicBezTo>
                      <a:pt x="41748" y="283938"/>
                      <a:pt x="25187" y="271044"/>
                      <a:pt x="20702" y="246024"/>
                    </a:cubicBezTo>
                    <a:cubicBezTo>
                      <a:pt x="15112" y="220515"/>
                      <a:pt x="10834" y="195007"/>
                      <a:pt x="7591" y="169359"/>
                    </a:cubicBezTo>
                    <a:cubicBezTo>
                      <a:pt x="3933" y="140993"/>
                      <a:pt x="1587" y="112558"/>
                      <a:pt x="0" y="84192"/>
                    </a:cubicBezTo>
                    <a:cubicBezTo>
                      <a:pt x="0" y="24324"/>
                      <a:pt x="26636" y="6342"/>
                      <a:pt x="62105" y="558"/>
                    </a:cubicBezTo>
                    <a:lnTo>
                      <a:pt x="64865" y="0"/>
                    </a:lnTo>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20" name="Freeform 19">
                <a:extLst>
                  <a:ext uri="{FF2B5EF4-FFF2-40B4-BE49-F238E27FC236}">
                    <a16:creationId xmlns:a16="http://schemas.microsoft.com/office/drawing/2014/main" id="{F3E15C22-2B0E-E24F-AF33-FEDBC6338C3F}"/>
                  </a:ext>
                </a:extLst>
              </p:cNvPr>
              <p:cNvSpPr/>
              <p:nvPr/>
            </p:nvSpPr>
            <p:spPr>
              <a:xfrm>
                <a:off x="12021818" y="624888"/>
                <a:ext cx="162782" cy="307982"/>
              </a:xfrm>
              <a:custGeom>
                <a:avLst/>
                <a:gdLst>
                  <a:gd name="connsiteX0" fmla="*/ 162783 w 162782"/>
                  <a:gd name="connsiteY0" fmla="*/ 307495 h 307982"/>
                  <a:gd name="connsiteX1" fmla="*/ 88878 w 162782"/>
                  <a:gd name="connsiteY1" fmla="*/ 306798 h 307982"/>
                  <a:gd name="connsiteX2" fmla="*/ 20702 w 162782"/>
                  <a:gd name="connsiteY2" fmla="*/ 258917 h 307982"/>
                  <a:gd name="connsiteX3" fmla="*/ 0 w 162782"/>
                  <a:gd name="connsiteY3" fmla="*/ 97294 h 307982"/>
                  <a:gd name="connsiteX4" fmla="*/ 62105 w 162782"/>
                  <a:gd name="connsiteY4" fmla="*/ 13660 h 307982"/>
                  <a:gd name="connsiteX5" fmla="*/ 105302 w 162782"/>
                  <a:gd name="connsiteY5" fmla="*/ 5994 h 307982"/>
                  <a:gd name="connsiteX6" fmla="*/ 162714 w 162782"/>
                  <a:gd name="connsiteY6" fmla="*/ 0 h 307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782" h="307982">
                    <a:moveTo>
                      <a:pt x="162783" y="307495"/>
                    </a:moveTo>
                    <a:cubicBezTo>
                      <a:pt x="137872" y="308261"/>
                      <a:pt x="113099" y="308192"/>
                      <a:pt x="88878" y="306798"/>
                    </a:cubicBezTo>
                    <a:cubicBezTo>
                      <a:pt x="53272" y="303871"/>
                      <a:pt x="26774" y="291883"/>
                      <a:pt x="20702" y="258917"/>
                    </a:cubicBezTo>
                    <a:cubicBezTo>
                      <a:pt x="9436" y="205705"/>
                      <a:pt x="2512" y="151650"/>
                      <a:pt x="0" y="97294"/>
                    </a:cubicBezTo>
                    <a:cubicBezTo>
                      <a:pt x="0" y="37357"/>
                      <a:pt x="26705" y="19445"/>
                      <a:pt x="62105" y="13660"/>
                    </a:cubicBezTo>
                    <a:cubicBezTo>
                      <a:pt x="76734" y="10594"/>
                      <a:pt x="91087" y="8015"/>
                      <a:pt x="105302" y="5994"/>
                    </a:cubicBezTo>
                    <a:cubicBezTo>
                      <a:pt x="124715" y="3067"/>
                      <a:pt x="143853" y="1068"/>
                      <a:pt x="162714" y="0"/>
                    </a:cubicBezTo>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21" name="Freeform 20">
                <a:extLst>
                  <a:ext uri="{FF2B5EF4-FFF2-40B4-BE49-F238E27FC236}">
                    <a16:creationId xmlns:a16="http://schemas.microsoft.com/office/drawing/2014/main" id="{69FDF8A9-502D-314A-88C2-373F739BDF32}"/>
                  </a:ext>
                </a:extLst>
              </p:cNvPr>
              <p:cNvSpPr/>
              <p:nvPr/>
            </p:nvSpPr>
            <p:spPr>
              <a:xfrm>
                <a:off x="12119598" y="1066127"/>
                <a:ext cx="65002" cy="289792"/>
              </a:xfrm>
              <a:custGeom>
                <a:avLst/>
                <a:gdLst>
                  <a:gd name="connsiteX0" fmla="*/ 65003 w 65002"/>
                  <a:gd name="connsiteY0" fmla="*/ 289792 h 289792"/>
                  <a:gd name="connsiteX1" fmla="*/ 20702 w 65002"/>
                  <a:gd name="connsiteY1" fmla="*/ 245815 h 289792"/>
                  <a:gd name="connsiteX2" fmla="*/ 7798 w 65002"/>
                  <a:gd name="connsiteY2" fmla="*/ 170823 h 289792"/>
                  <a:gd name="connsiteX3" fmla="*/ 0 w 65002"/>
                  <a:gd name="connsiteY3" fmla="*/ 84122 h 289792"/>
                  <a:gd name="connsiteX4" fmla="*/ 62105 w 65002"/>
                  <a:gd name="connsiteY4" fmla="*/ 488 h 289792"/>
                  <a:gd name="connsiteX5" fmla="*/ 64865 w 65002"/>
                  <a:gd name="connsiteY5" fmla="*/ 0 h 28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02" h="289792">
                    <a:moveTo>
                      <a:pt x="65003" y="289792"/>
                    </a:moveTo>
                    <a:cubicBezTo>
                      <a:pt x="41748" y="283729"/>
                      <a:pt x="25187" y="270835"/>
                      <a:pt x="20702" y="245815"/>
                    </a:cubicBezTo>
                    <a:cubicBezTo>
                      <a:pt x="16216" y="220794"/>
                      <a:pt x="10972" y="195843"/>
                      <a:pt x="7798" y="170823"/>
                    </a:cubicBezTo>
                    <a:cubicBezTo>
                      <a:pt x="4002" y="141899"/>
                      <a:pt x="1587" y="112976"/>
                      <a:pt x="0" y="84122"/>
                    </a:cubicBezTo>
                    <a:cubicBezTo>
                      <a:pt x="0" y="24254"/>
                      <a:pt x="26636" y="6273"/>
                      <a:pt x="62105" y="488"/>
                    </a:cubicBezTo>
                    <a:lnTo>
                      <a:pt x="64865" y="0"/>
                    </a:lnTo>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22" name="Freeform 21">
                <a:extLst>
                  <a:ext uri="{FF2B5EF4-FFF2-40B4-BE49-F238E27FC236}">
                    <a16:creationId xmlns:a16="http://schemas.microsoft.com/office/drawing/2014/main" id="{11465E96-E5EF-7A42-81F1-336453BD38EE}"/>
                  </a:ext>
                </a:extLst>
              </p:cNvPr>
              <p:cNvSpPr/>
              <p:nvPr/>
            </p:nvSpPr>
            <p:spPr>
              <a:xfrm>
                <a:off x="12024785" y="1231862"/>
                <a:ext cx="159815" cy="305817"/>
              </a:xfrm>
              <a:custGeom>
                <a:avLst/>
                <a:gdLst>
                  <a:gd name="connsiteX0" fmla="*/ 159816 w 159815"/>
                  <a:gd name="connsiteY0" fmla="*/ 305404 h 305817"/>
                  <a:gd name="connsiteX1" fmla="*/ 88878 w 159815"/>
                  <a:gd name="connsiteY1" fmla="*/ 304637 h 305817"/>
                  <a:gd name="connsiteX2" fmla="*/ 20702 w 159815"/>
                  <a:gd name="connsiteY2" fmla="*/ 256687 h 305817"/>
                  <a:gd name="connsiteX3" fmla="*/ 0 w 159815"/>
                  <a:gd name="connsiteY3" fmla="*/ 95064 h 305817"/>
                  <a:gd name="connsiteX4" fmla="*/ 62105 w 159815"/>
                  <a:gd name="connsiteY4" fmla="*/ 11430 h 305817"/>
                  <a:gd name="connsiteX5" fmla="*/ 102542 w 159815"/>
                  <a:gd name="connsiteY5" fmla="*/ 5297 h 305817"/>
                  <a:gd name="connsiteX6" fmla="*/ 159747 w 159815"/>
                  <a:gd name="connsiteY6" fmla="*/ 0 h 305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815" h="305817">
                    <a:moveTo>
                      <a:pt x="159816" y="305404"/>
                    </a:moveTo>
                    <a:cubicBezTo>
                      <a:pt x="135940" y="306101"/>
                      <a:pt x="112133" y="305961"/>
                      <a:pt x="88878" y="304637"/>
                    </a:cubicBezTo>
                    <a:cubicBezTo>
                      <a:pt x="53272" y="301640"/>
                      <a:pt x="26774" y="289653"/>
                      <a:pt x="20702" y="256687"/>
                    </a:cubicBezTo>
                    <a:cubicBezTo>
                      <a:pt x="9436" y="203475"/>
                      <a:pt x="2512" y="149419"/>
                      <a:pt x="0" y="95064"/>
                    </a:cubicBezTo>
                    <a:cubicBezTo>
                      <a:pt x="0" y="35196"/>
                      <a:pt x="26705" y="17215"/>
                      <a:pt x="62105" y="11430"/>
                    </a:cubicBezTo>
                    <a:cubicBezTo>
                      <a:pt x="75906" y="9060"/>
                      <a:pt x="89384" y="7018"/>
                      <a:pt x="102542" y="5297"/>
                    </a:cubicBezTo>
                    <a:cubicBezTo>
                      <a:pt x="121725" y="2858"/>
                      <a:pt x="140701" y="1115"/>
                      <a:pt x="159747" y="0"/>
                    </a:cubicBezTo>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23" name="Freeform 22">
                <a:extLst>
                  <a:ext uri="{FF2B5EF4-FFF2-40B4-BE49-F238E27FC236}">
                    <a16:creationId xmlns:a16="http://schemas.microsoft.com/office/drawing/2014/main" id="{E51D03EF-E495-5841-9FF4-D3EB33CDC780}"/>
                  </a:ext>
                </a:extLst>
              </p:cNvPr>
              <p:cNvSpPr/>
              <p:nvPr/>
            </p:nvSpPr>
            <p:spPr>
              <a:xfrm>
                <a:off x="11595643" y="489"/>
                <a:ext cx="307555" cy="147953"/>
              </a:xfrm>
              <a:custGeom>
                <a:avLst/>
                <a:gdLst>
                  <a:gd name="connsiteX0" fmla="*/ 0 w 307555"/>
                  <a:gd name="connsiteY0" fmla="*/ 0 h 147953"/>
                  <a:gd name="connsiteX1" fmla="*/ 2829 w 307555"/>
                  <a:gd name="connsiteY1" fmla="*/ 23836 h 147953"/>
                  <a:gd name="connsiteX2" fmla="*/ 14077 w 307555"/>
                  <a:gd name="connsiteY2" fmla="*/ 98967 h 147953"/>
                  <a:gd name="connsiteX3" fmla="*/ 82254 w 307555"/>
                  <a:gd name="connsiteY3" fmla="*/ 146848 h 147953"/>
                  <a:gd name="connsiteX4" fmla="*/ 208050 w 307555"/>
                  <a:gd name="connsiteY4" fmla="*/ 144408 h 147953"/>
                  <a:gd name="connsiteX5" fmla="*/ 245037 w 307555"/>
                  <a:gd name="connsiteY5" fmla="*/ 140854 h 147953"/>
                  <a:gd name="connsiteX6" fmla="*/ 304312 w 307555"/>
                  <a:gd name="connsiteY6" fmla="*/ 86979 h 147953"/>
                  <a:gd name="connsiteX7" fmla="*/ 307556 w 307555"/>
                  <a:gd name="connsiteY7" fmla="*/ 7109 h 147953"/>
                  <a:gd name="connsiteX8" fmla="*/ 307556 w 307555"/>
                  <a:gd name="connsiteY8" fmla="*/ 139 h 147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555" h="147953">
                    <a:moveTo>
                      <a:pt x="0" y="0"/>
                    </a:moveTo>
                    <a:cubicBezTo>
                      <a:pt x="828" y="7945"/>
                      <a:pt x="1725" y="15890"/>
                      <a:pt x="2829" y="23836"/>
                    </a:cubicBezTo>
                    <a:cubicBezTo>
                      <a:pt x="5934" y="49065"/>
                      <a:pt x="9730" y="74365"/>
                      <a:pt x="14077" y="98967"/>
                    </a:cubicBezTo>
                    <a:cubicBezTo>
                      <a:pt x="20011" y="131863"/>
                      <a:pt x="46716" y="143851"/>
                      <a:pt x="82254" y="146848"/>
                    </a:cubicBezTo>
                    <a:cubicBezTo>
                      <a:pt x="124193" y="148906"/>
                      <a:pt x="166221" y="148091"/>
                      <a:pt x="208050" y="144408"/>
                    </a:cubicBezTo>
                    <a:cubicBezTo>
                      <a:pt x="220471" y="143433"/>
                      <a:pt x="232823" y="142248"/>
                      <a:pt x="245037" y="140854"/>
                    </a:cubicBezTo>
                    <a:cubicBezTo>
                      <a:pt x="280575" y="134860"/>
                      <a:pt x="301345" y="119945"/>
                      <a:pt x="304312" y="86979"/>
                    </a:cubicBezTo>
                    <a:cubicBezTo>
                      <a:pt x="306589" y="60704"/>
                      <a:pt x="307556" y="33942"/>
                      <a:pt x="307556" y="7109"/>
                    </a:cubicBezTo>
                    <a:cubicBezTo>
                      <a:pt x="307556" y="4739"/>
                      <a:pt x="307556" y="2370"/>
                      <a:pt x="307556" y="139"/>
                    </a:cubicBezTo>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24" name="Freeform 23">
                <a:extLst>
                  <a:ext uri="{FF2B5EF4-FFF2-40B4-BE49-F238E27FC236}">
                    <a16:creationId xmlns:a16="http://schemas.microsoft.com/office/drawing/2014/main" id="{9174423C-6014-454F-B11F-05217952100B}"/>
                  </a:ext>
                </a:extLst>
              </p:cNvPr>
              <p:cNvSpPr/>
              <p:nvPr/>
            </p:nvSpPr>
            <p:spPr>
              <a:xfrm>
                <a:off x="11494136" y="17485"/>
                <a:ext cx="310194" cy="307567"/>
              </a:xfrm>
              <a:custGeom>
                <a:avLst/>
                <a:gdLst>
                  <a:gd name="connsiteX0" fmla="*/ 263806 w 310194"/>
                  <a:gd name="connsiteY0" fmla="*/ 1125 h 307567"/>
                  <a:gd name="connsiteX1" fmla="*/ 305035 w 310194"/>
                  <a:gd name="connsiteY1" fmla="*/ 34747 h 307567"/>
                  <a:gd name="connsiteX2" fmla="*/ 305209 w 310194"/>
                  <a:gd name="connsiteY2" fmla="*/ 37088 h 307567"/>
                  <a:gd name="connsiteX3" fmla="*/ 308177 w 310194"/>
                  <a:gd name="connsiteY3" fmla="*/ 246661 h 307567"/>
                  <a:gd name="connsiteX4" fmla="*/ 248901 w 310194"/>
                  <a:gd name="connsiteY4" fmla="*/ 300535 h 307567"/>
                  <a:gd name="connsiteX5" fmla="*/ 85911 w 310194"/>
                  <a:gd name="connsiteY5" fmla="*/ 306529 h 307567"/>
                  <a:gd name="connsiteX6" fmla="*/ 20702 w 310194"/>
                  <a:gd name="connsiteY6" fmla="*/ 258579 h 307567"/>
                  <a:gd name="connsiteX7" fmla="*/ 0 w 310194"/>
                  <a:gd name="connsiteY7" fmla="*/ 96956 h 307567"/>
                  <a:gd name="connsiteX8" fmla="*/ 62105 w 310194"/>
                  <a:gd name="connsiteY8" fmla="*/ 13322 h 307567"/>
                  <a:gd name="connsiteX9" fmla="*/ 263806 w 310194"/>
                  <a:gd name="connsiteY9" fmla="*/ 1125 h 307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194" h="307567">
                    <a:moveTo>
                      <a:pt x="263806" y="1125"/>
                    </a:moveTo>
                    <a:cubicBezTo>
                      <a:pt x="284384" y="-1089"/>
                      <a:pt x="302842" y="13964"/>
                      <a:pt x="305035" y="34747"/>
                    </a:cubicBezTo>
                    <a:cubicBezTo>
                      <a:pt x="305117" y="35526"/>
                      <a:pt x="305175" y="36306"/>
                      <a:pt x="305209" y="37088"/>
                    </a:cubicBezTo>
                    <a:cubicBezTo>
                      <a:pt x="310646" y="106809"/>
                      <a:pt x="311638" y="176811"/>
                      <a:pt x="308177" y="246661"/>
                    </a:cubicBezTo>
                    <a:cubicBezTo>
                      <a:pt x="308177" y="279557"/>
                      <a:pt x="284508" y="297539"/>
                      <a:pt x="248901" y="300535"/>
                    </a:cubicBezTo>
                    <a:cubicBezTo>
                      <a:pt x="194824" y="307019"/>
                      <a:pt x="140312" y="309024"/>
                      <a:pt x="85911" y="306529"/>
                    </a:cubicBezTo>
                    <a:cubicBezTo>
                      <a:pt x="53272" y="306529"/>
                      <a:pt x="23807" y="291545"/>
                      <a:pt x="20702" y="258579"/>
                    </a:cubicBezTo>
                    <a:cubicBezTo>
                      <a:pt x="9436" y="205367"/>
                      <a:pt x="2512" y="151311"/>
                      <a:pt x="0" y="96956"/>
                    </a:cubicBezTo>
                    <a:cubicBezTo>
                      <a:pt x="0" y="37088"/>
                      <a:pt x="26636" y="19107"/>
                      <a:pt x="62105" y="13322"/>
                    </a:cubicBezTo>
                    <a:cubicBezTo>
                      <a:pt x="128701" y="1878"/>
                      <a:pt x="196333" y="-2212"/>
                      <a:pt x="263806" y="1125"/>
                    </a:cubicBezTo>
                    <a:close/>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25" name="Freeform 24">
                <a:extLst>
                  <a:ext uri="{FF2B5EF4-FFF2-40B4-BE49-F238E27FC236}">
                    <a16:creationId xmlns:a16="http://schemas.microsoft.com/office/drawing/2014/main" id="{DA436823-7119-2345-A6C2-22496FCC2E43}"/>
                  </a:ext>
                </a:extLst>
              </p:cNvPr>
              <p:cNvSpPr/>
              <p:nvPr/>
            </p:nvSpPr>
            <p:spPr>
              <a:xfrm>
                <a:off x="11589087" y="446858"/>
                <a:ext cx="314217" cy="309255"/>
              </a:xfrm>
              <a:custGeom>
                <a:avLst/>
                <a:gdLst>
                  <a:gd name="connsiteX0" fmla="*/ 266636 w 314217"/>
                  <a:gd name="connsiteY0" fmla="*/ 2886 h 309255"/>
                  <a:gd name="connsiteX1" fmla="*/ 307878 w 314217"/>
                  <a:gd name="connsiteY1" fmla="*/ 36648 h 309255"/>
                  <a:gd name="connsiteX2" fmla="*/ 308039 w 314217"/>
                  <a:gd name="connsiteY2" fmla="*/ 38779 h 309255"/>
                  <a:gd name="connsiteX3" fmla="*/ 311213 w 314217"/>
                  <a:gd name="connsiteY3" fmla="*/ 248352 h 309255"/>
                  <a:gd name="connsiteX4" fmla="*/ 251937 w 314217"/>
                  <a:gd name="connsiteY4" fmla="*/ 302296 h 309255"/>
                  <a:gd name="connsiteX5" fmla="*/ 88879 w 314217"/>
                  <a:gd name="connsiteY5" fmla="*/ 308220 h 309255"/>
                  <a:gd name="connsiteX6" fmla="*/ 20702 w 314217"/>
                  <a:gd name="connsiteY6" fmla="*/ 260340 h 309255"/>
                  <a:gd name="connsiteX7" fmla="*/ 0 w 314217"/>
                  <a:gd name="connsiteY7" fmla="*/ 98717 h 309255"/>
                  <a:gd name="connsiteX8" fmla="*/ 62105 w 314217"/>
                  <a:gd name="connsiteY8" fmla="*/ 15083 h 309255"/>
                  <a:gd name="connsiteX9" fmla="*/ 266636 w 314217"/>
                  <a:gd name="connsiteY9" fmla="*/ 2886 h 309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217" h="309255">
                    <a:moveTo>
                      <a:pt x="266636" y="2886"/>
                    </a:moveTo>
                    <a:cubicBezTo>
                      <a:pt x="287255" y="707"/>
                      <a:pt x="305720" y="15822"/>
                      <a:pt x="307878" y="36648"/>
                    </a:cubicBezTo>
                    <a:cubicBezTo>
                      <a:pt x="307951" y="37357"/>
                      <a:pt x="308005" y="38068"/>
                      <a:pt x="308039" y="38779"/>
                    </a:cubicBezTo>
                    <a:cubicBezTo>
                      <a:pt x="315028" y="108416"/>
                      <a:pt x="316090" y="178532"/>
                      <a:pt x="311213" y="248352"/>
                    </a:cubicBezTo>
                    <a:cubicBezTo>
                      <a:pt x="308246" y="281318"/>
                      <a:pt x="287475" y="299299"/>
                      <a:pt x="251937" y="302296"/>
                    </a:cubicBezTo>
                    <a:cubicBezTo>
                      <a:pt x="197833" y="308722"/>
                      <a:pt x="143301" y="310702"/>
                      <a:pt x="88879" y="308220"/>
                    </a:cubicBezTo>
                    <a:cubicBezTo>
                      <a:pt x="53341" y="305293"/>
                      <a:pt x="26774" y="293306"/>
                      <a:pt x="20702" y="260340"/>
                    </a:cubicBezTo>
                    <a:cubicBezTo>
                      <a:pt x="9436" y="207128"/>
                      <a:pt x="2512" y="153072"/>
                      <a:pt x="0" y="98717"/>
                    </a:cubicBezTo>
                    <a:cubicBezTo>
                      <a:pt x="0" y="38779"/>
                      <a:pt x="26705" y="20868"/>
                      <a:pt x="62105" y="15083"/>
                    </a:cubicBezTo>
                    <a:cubicBezTo>
                      <a:pt x="129288" y="661"/>
                      <a:pt x="198239" y="-3450"/>
                      <a:pt x="266636" y="2886"/>
                    </a:cubicBezTo>
                    <a:close/>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26" name="Freeform 25">
                <a:extLst>
                  <a:ext uri="{FF2B5EF4-FFF2-40B4-BE49-F238E27FC236}">
                    <a16:creationId xmlns:a16="http://schemas.microsoft.com/office/drawing/2014/main" id="{8DCFBB49-E584-2D41-9BF2-0D4EFE0B933E}"/>
                  </a:ext>
                </a:extLst>
              </p:cNvPr>
              <p:cNvSpPr/>
              <p:nvPr/>
            </p:nvSpPr>
            <p:spPr>
              <a:xfrm>
                <a:off x="11494136" y="623422"/>
                <a:ext cx="310194" cy="309371"/>
              </a:xfrm>
              <a:custGeom>
                <a:avLst/>
                <a:gdLst>
                  <a:gd name="connsiteX0" fmla="*/ 263806 w 310194"/>
                  <a:gd name="connsiteY0" fmla="*/ 2930 h 309371"/>
                  <a:gd name="connsiteX1" fmla="*/ 305035 w 310194"/>
                  <a:gd name="connsiteY1" fmla="*/ 36552 h 309371"/>
                  <a:gd name="connsiteX2" fmla="*/ 305209 w 310194"/>
                  <a:gd name="connsiteY2" fmla="*/ 38892 h 309371"/>
                  <a:gd name="connsiteX3" fmla="*/ 308177 w 310194"/>
                  <a:gd name="connsiteY3" fmla="*/ 248465 h 309371"/>
                  <a:gd name="connsiteX4" fmla="*/ 248901 w 310194"/>
                  <a:gd name="connsiteY4" fmla="*/ 302340 h 309371"/>
                  <a:gd name="connsiteX5" fmla="*/ 85911 w 310194"/>
                  <a:gd name="connsiteY5" fmla="*/ 308334 h 309371"/>
                  <a:gd name="connsiteX6" fmla="*/ 20702 w 310194"/>
                  <a:gd name="connsiteY6" fmla="*/ 257456 h 309371"/>
                  <a:gd name="connsiteX7" fmla="*/ 0 w 310194"/>
                  <a:gd name="connsiteY7" fmla="*/ 95764 h 309371"/>
                  <a:gd name="connsiteX8" fmla="*/ 62105 w 310194"/>
                  <a:gd name="connsiteY8" fmla="*/ 12129 h 309371"/>
                  <a:gd name="connsiteX9" fmla="*/ 263806 w 310194"/>
                  <a:gd name="connsiteY9" fmla="*/ 2930 h 30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194" h="309371">
                    <a:moveTo>
                      <a:pt x="263806" y="2930"/>
                    </a:moveTo>
                    <a:cubicBezTo>
                      <a:pt x="284384" y="715"/>
                      <a:pt x="302842" y="15768"/>
                      <a:pt x="305035" y="36552"/>
                    </a:cubicBezTo>
                    <a:cubicBezTo>
                      <a:pt x="305117" y="37330"/>
                      <a:pt x="305175" y="38110"/>
                      <a:pt x="305209" y="38892"/>
                    </a:cubicBezTo>
                    <a:cubicBezTo>
                      <a:pt x="310646" y="108615"/>
                      <a:pt x="311638" y="178617"/>
                      <a:pt x="308177" y="248465"/>
                    </a:cubicBezTo>
                    <a:cubicBezTo>
                      <a:pt x="308177" y="281362"/>
                      <a:pt x="284508" y="299343"/>
                      <a:pt x="248901" y="302340"/>
                    </a:cubicBezTo>
                    <a:cubicBezTo>
                      <a:pt x="194824" y="308821"/>
                      <a:pt x="140312" y="310829"/>
                      <a:pt x="85911" y="308334"/>
                    </a:cubicBezTo>
                    <a:cubicBezTo>
                      <a:pt x="50305" y="302340"/>
                      <a:pt x="26567" y="290352"/>
                      <a:pt x="20702" y="257456"/>
                    </a:cubicBezTo>
                    <a:cubicBezTo>
                      <a:pt x="9440" y="204223"/>
                      <a:pt x="2517" y="150140"/>
                      <a:pt x="0" y="95764"/>
                    </a:cubicBezTo>
                    <a:cubicBezTo>
                      <a:pt x="0" y="35895"/>
                      <a:pt x="26636" y="17914"/>
                      <a:pt x="62105" y="12129"/>
                    </a:cubicBezTo>
                    <a:cubicBezTo>
                      <a:pt x="128642" y="87"/>
                      <a:pt x="196465" y="-3006"/>
                      <a:pt x="263806" y="2930"/>
                    </a:cubicBezTo>
                    <a:close/>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27" name="Freeform 26">
                <a:extLst>
                  <a:ext uri="{FF2B5EF4-FFF2-40B4-BE49-F238E27FC236}">
                    <a16:creationId xmlns:a16="http://schemas.microsoft.com/office/drawing/2014/main" id="{07483527-2892-0444-A193-CC0A2F9AD078}"/>
                  </a:ext>
                </a:extLst>
              </p:cNvPr>
              <p:cNvSpPr/>
              <p:nvPr/>
            </p:nvSpPr>
            <p:spPr>
              <a:xfrm>
                <a:off x="11589087" y="1053362"/>
                <a:ext cx="314216" cy="307567"/>
              </a:xfrm>
              <a:custGeom>
                <a:avLst/>
                <a:gdLst>
                  <a:gd name="connsiteX0" fmla="*/ 266636 w 314216"/>
                  <a:gd name="connsiteY0" fmla="*/ 1126 h 307567"/>
                  <a:gd name="connsiteX1" fmla="*/ 307875 w 314216"/>
                  <a:gd name="connsiteY1" fmla="*/ 34893 h 307567"/>
                  <a:gd name="connsiteX2" fmla="*/ 308039 w 314216"/>
                  <a:gd name="connsiteY2" fmla="*/ 37089 h 307567"/>
                  <a:gd name="connsiteX3" fmla="*/ 308039 w 314216"/>
                  <a:gd name="connsiteY3" fmla="*/ 37089 h 307567"/>
                  <a:gd name="connsiteX4" fmla="*/ 311213 w 314216"/>
                  <a:gd name="connsiteY4" fmla="*/ 246592 h 307567"/>
                  <a:gd name="connsiteX5" fmla="*/ 251937 w 314216"/>
                  <a:gd name="connsiteY5" fmla="*/ 300536 h 307567"/>
                  <a:gd name="connsiteX6" fmla="*/ 88879 w 314216"/>
                  <a:gd name="connsiteY6" fmla="*/ 306530 h 307567"/>
                  <a:gd name="connsiteX7" fmla="*/ 20702 w 314216"/>
                  <a:gd name="connsiteY7" fmla="*/ 258580 h 307567"/>
                  <a:gd name="connsiteX8" fmla="*/ 0 w 314216"/>
                  <a:gd name="connsiteY8" fmla="*/ 96957 h 307567"/>
                  <a:gd name="connsiteX9" fmla="*/ 62105 w 314216"/>
                  <a:gd name="connsiteY9" fmla="*/ 13323 h 307567"/>
                  <a:gd name="connsiteX10" fmla="*/ 266636 w 314216"/>
                  <a:gd name="connsiteY10" fmla="*/ 1126 h 307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216" h="307567">
                    <a:moveTo>
                      <a:pt x="266636" y="1126"/>
                    </a:moveTo>
                    <a:cubicBezTo>
                      <a:pt x="287255" y="-1049"/>
                      <a:pt x="305719" y="14068"/>
                      <a:pt x="307875" y="34893"/>
                    </a:cubicBezTo>
                    <a:cubicBezTo>
                      <a:pt x="307950" y="35625"/>
                      <a:pt x="308005" y="36357"/>
                      <a:pt x="308039" y="37089"/>
                    </a:cubicBezTo>
                    <a:lnTo>
                      <a:pt x="308039" y="37089"/>
                    </a:lnTo>
                    <a:cubicBezTo>
                      <a:pt x="315027" y="106700"/>
                      <a:pt x="316089" y="176792"/>
                      <a:pt x="311213" y="246592"/>
                    </a:cubicBezTo>
                    <a:cubicBezTo>
                      <a:pt x="308246" y="279558"/>
                      <a:pt x="287475" y="297539"/>
                      <a:pt x="251937" y="300536"/>
                    </a:cubicBezTo>
                    <a:cubicBezTo>
                      <a:pt x="197837" y="307018"/>
                      <a:pt x="143302" y="309025"/>
                      <a:pt x="88879" y="306530"/>
                    </a:cubicBezTo>
                    <a:cubicBezTo>
                      <a:pt x="53341" y="303533"/>
                      <a:pt x="26774" y="291545"/>
                      <a:pt x="20702" y="258580"/>
                    </a:cubicBezTo>
                    <a:cubicBezTo>
                      <a:pt x="9436" y="205367"/>
                      <a:pt x="2512" y="151312"/>
                      <a:pt x="0" y="96957"/>
                    </a:cubicBezTo>
                    <a:cubicBezTo>
                      <a:pt x="0" y="37089"/>
                      <a:pt x="26705" y="19107"/>
                      <a:pt x="62105" y="13323"/>
                    </a:cubicBezTo>
                    <a:cubicBezTo>
                      <a:pt x="129654" y="1879"/>
                      <a:pt x="198223" y="-2212"/>
                      <a:pt x="266636" y="1126"/>
                    </a:cubicBezTo>
                    <a:close/>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28" name="Freeform 27">
                <a:extLst>
                  <a:ext uri="{FF2B5EF4-FFF2-40B4-BE49-F238E27FC236}">
                    <a16:creationId xmlns:a16="http://schemas.microsoft.com/office/drawing/2014/main" id="{9DF0EA30-81B3-B949-A3DF-AACC9A2255F1}"/>
                  </a:ext>
                </a:extLst>
              </p:cNvPr>
              <p:cNvSpPr/>
              <p:nvPr/>
            </p:nvSpPr>
            <p:spPr>
              <a:xfrm>
                <a:off x="11494136" y="1230043"/>
                <a:ext cx="310194" cy="307494"/>
              </a:xfrm>
              <a:custGeom>
                <a:avLst/>
                <a:gdLst>
                  <a:gd name="connsiteX0" fmla="*/ 263806 w 310194"/>
                  <a:gd name="connsiteY0" fmla="*/ 1123 h 307494"/>
                  <a:gd name="connsiteX1" fmla="*/ 305038 w 310194"/>
                  <a:gd name="connsiteY1" fmla="*/ 34744 h 307494"/>
                  <a:gd name="connsiteX2" fmla="*/ 305209 w 310194"/>
                  <a:gd name="connsiteY2" fmla="*/ 37016 h 307494"/>
                  <a:gd name="connsiteX3" fmla="*/ 308177 w 310194"/>
                  <a:gd name="connsiteY3" fmla="*/ 246589 h 307494"/>
                  <a:gd name="connsiteX4" fmla="*/ 248901 w 310194"/>
                  <a:gd name="connsiteY4" fmla="*/ 300463 h 307494"/>
                  <a:gd name="connsiteX5" fmla="*/ 85911 w 310194"/>
                  <a:gd name="connsiteY5" fmla="*/ 306457 h 307494"/>
                  <a:gd name="connsiteX6" fmla="*/ 20702 w 310194"/>
                  <a:gd name="connsiteY6" fmla="*/ 258576 h 307494"/>
                  <a:gd name="connsiteX7" fmla="*/ 0 w 310194"/>
                  <a:gd name="connsiteY7" fmla="*/ 96884 h 307494"/>
                  <a:gd name="connsiteX8" fmla="*/ 62105 w 310194"/>
                  <a:gd name="connsiteY8" fmla="*/ 13250 h 307494"/>
                  <a:gd name="connsiteX9" fmla="*/ 263806 w 310194"/>
                  <a:gd name="connsiteY9" fmla="*/ 1123 h 30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194" h="307494">
                    <a:moveTo>
                      <a:pt x="263806" y="1123"/>
                    </a:moveTo>
                    <a:cubicBezTo>
                      <a:pt x="284384" y="-1094"/>
                      <a:pt x="302844" y="13961"/>
                      <a:pt x="305038" y="34744"/>
                    </a:cubicBezTo>
                    <a:cubicBezTo>
                      <a:pt x="305118" y="35496"/>
                      <a:pt x="305175" y="36256"/>
                      <a:pt x="305209" y="37016"/>
                    </a:cubicBezTo>
                    <a:cubicBezTo>
                      <a:pt x="310646" y="106739"/>
                      <a:pt x="311638" y="176740"/>
                      <a:pt x="308177" y="246589"/>
                    </a:cubicBezTo>
                    <a:cubicBezTo>
                      <a:pt x="308177" y="279485"/>
                      <a:pt x="284508" y="297466"/>
                      <a:pt x="248901" y="300463"/>
                    </a:cubicBezTo>
                    <a:cubicBezTo>
                      <a:pt x="194824" y="306945"/>
                      <a:pt x="140312" y="308952"/>
                      <a:pt x="85911" y="306457"/>
                    </a:cubicBezTo>
                    <a:cubicBezTo>
                      <a:pt x="53272" y="306457"/>
                      <a:pt x="23807" y="291472"/>
                      <a:pt x="20702" y="258576"/>
                    </a:cubicBezTo>
                    <a:cubicBezTo>
                      <a:pt x="9436" y="205343"/>
                      <a:pt x="2512" y="151260"/>
                      <a:pt x="0" y="96884"/>
                    </a:cubicBezTo>
                    <a:cubicBezTo>
                      <a:pt x="0" y="37016"/>
                      <a:pt x="26636" y="19034"/>
                      <a:pt x="62105" y="13250"/>
                    </a:cubicBezTo>
                    <a:cubicBezTo>
                      <a:pt x="128708" y="1861"/>
                      <a:pt x="196336" y="-2202"/>
                      <a:pt x="263806" y="1123"/>
                    </a:cubicBezTo>
                    <a:close/>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29" name="Freeform 28">
                <a:extLst>
                  <a:ext uri="{FF2B5EF4-FFF2-40B4-BE49-F238E27FC236}">
                    <a16:creationId xmlns:a16="http://schemas.microsoft.com/office/drawing/2014/main" id="{8E16139C-8132-BA4F-A420-67B50C4669F1}"/>
                  </a:ext>
                </a:extLst>
              </p:cNvPr>
              <p:cNvSpPr/>
              <p:nvPr/>
            </p:nvSpPr>
            <p:spPr>
              <a:xfrm>
                <a:off x="12119598" y="1688783"/>
                <a:ext cx="65002" cy="289861"/>
              </a:xfrm>
              <a:custGeom>
                <a:avLst/>
                <a:gdLst>
                  <a:gd name="connsiteX0" fmla="*/ 65003 w 65002"/>
                  <a:gd name="connsiteY0" fmla="*/ 289862 h 289861"/>
                  <a:gd name="connsiteX1" fmla="*/ 20702 w 65002"/>
                  <a:gd name="connsiteY1" fmla="*/ 245884 h 289861"/>
                  <a:gd name="connsiteX2" fmla="*/ 7660 w 65002"/>
                  <a:gd name="connsiteY2" fmla="*/ 169568 h 289861"/>
                  <a:gd name="connsiteX3" fmla="*/ 0 w 65002"/>
                  <a:gd name="connsiteY3" fmla="*/ 84192 h 289861"/>
                  <a:gd name="connsiteX4" fmla="*/ 62105 w 65002"/>
                  <a:gd name="connsiteY4" fmla="*/ 558 h 289861"/>
                  <a:gd name="connsiteX5" fmla="*/ 64865 w 65002"/>
                  <a:gd name="connsiteY5" fmla="*/ 0 h 289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02" h="289861">
                    <a:moveTo>
                      <a:pt x="65003" y="289862"/>
                    </a:moveTo>
                    <a:cubicBezTo>
                      <a:pt x="41748" y="283798"/>
                      <a:pt x="25187" y="270905"/>
                      <a:pt x="20702" y="245884"/>
                    </a:cubicBezTo>
                    <a:cubicBezTo>
                      <a:pt x="15112" y="220446"/>
                      <a:pt x="10834" y="195007"/>
                      <a:pt x="7660" y="169568"/>
                    </a:cubicBezTo>
                    <a:cubicBezTo>
                      <a:pt x="3933" y="141133"/>
                      <a:pt x="1587" y="112627"/>
                      <a:pt x="0" y="84192"/>
                    </a:cubicBezTo>
                    <a:cubicBezTo>
                      <a:pt x="0" y="24324"/>
                      <a:pt x="26636" y="6342"/>
                      <a:pt x="62105" y="558"/>
                    </a:cubicBezTo>
                    <a:lnTo>
                      <a:pt x="64865" y="0"/>
                    </a:lnTo>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30" name="Freeform 29">
                <a:extLst>
                  <a:ext uri="{FF2B5EF4-FFF2-40B4-BE49-F238E27FC236}">
                    <a16:creationId xmlns:a16="http://schemas.microsoft.com/office/drawing/2014/main" id="{76DDEBC3-DE9B-384D-B0B0-82E2F900F79D}"/>
                  </a:ext>
                </a:extLst>
              </p:cNvPr>
              <p:cNvSpPr/>
              <p:nvPr/>
            </p:nvSpPr>
            <p:spPr>
              <a:xfrm>
                <a:off x="12024785" y="1852358"/>
                <a:ext cx="159815" cy="307977"/>
              </a:xfrm>
              <a:custGeom>
                <a:avLst/>
                <a:gdLst>
                  <a:gd name="connsiteX0" fmla="*/ 159816 w 159815"/>
                  <a:gd name="connsiteY0" fmla="*/ 307564 h 307977"/>
                  <a:gd name="connsiteX1" fmla="*/ 88878 w 159815"/>
                  <a:gd name="connsiteY1" fmla="*/ 306798 h 307977"/>
                  <a:gd name="connsiteX2" fmla="*/ 20702 w 159815"/>
                  <a:gd name="connsiteY2" fmla="*/ 258917 h 307977"/>
                  <a:gd name="connsiteX3" fmla="*/ 0 w 159815"/>
                  <a:gd name="connsiteY3" fmla="*/ 97294 h 307977"/>
                  <a:gd name="connsiteX4" fmla="*/ 62105 w 159815"/>
                  <a:gd name="connsiteY4" fmla="*/ 13660 h 307977"/>
                  <a:gd name="connsiteX5" fmla="*/ 102403 w 159815"/>
                  <a:gd name="connsiteY5" fmla="*/ 6203 h 307977"/>
                  <a:gd name="connsiteX6" fmla="*/ 159747 w 159815"/>
                  <a:gd name="connsiteY6" fmla="*/ 0 h 307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815" h="307977">
                    <a:moveTo>
                      <a:pt x="159816" y="307564"/>
                    </a:moveTo>
                    <a:cubicBezTo>
                      <a:pt x="135940" y="308261"/>
                      <a:pt x="112133" y="308122"/>
                      <a:pt x="88878" y="306798"/>
                    </a:cubicBezTo>
                    <a:cubicBezTo>
                      <a:pt x="53272" y="303871"/>
                      <a:pt x="26774" y="291883"/>
                      <a:pt x="20702" y="258917"/>
                    </a:cubicBezTo>
                    <a:cubicBezTo>
                      <a:pt x="9436" y="205705"/>
                      <a:pt x="2512" y="151650"/>
                      <a:pt x="0" y="97294"/>
                    </a:cubicBezTo>
                    <a:cubicBezTo>
                      <a:pt x="0" y="37357"/>
                      <a:pt x="26705" y="19445"/>
                      <a:pt x="62105" y="13660"/>
                    </a:cubicBezTo>
                    <a:cubicBezTo>
                      <a:pt x="75630" y="10642"/>
                      <a:pt x="89063" y="8154"/>
                      <a:pt x="102403" y="6203"/>
                    </a:cubicBezTo>
                    <a:cubicBezTo>
                      <a:pt x="121587" y="3136"/>
                      <a:pt x="140701" y="1115"/>
                      <a:pt x="159747" y="0"/>
                    </a:cubicBezTo>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31" name="Freeform 30">
                <a:extLst>
                  <a:ext uri="{FF2B5EF4-FFF2-40B4-BE49-F238E27FC236}">
                    <a16:creationId xmlns:a16="http://schemas.microsoft.com/office/drawing/2014/main" id="{FF2CAE57-8E10-1742-800E-C7D06EE1EA36}"/>
                  </a:ext>
                </a:extLst>
              </p:cNvPr>
              <p:cNvSpPr/>
              <p:nvPr/>
            </p:nvSpPr>
            <p:spPr>
              <a:xfrm>
                <a:off x="12119598" y="2293597"/>
                <a:ext cx="65002" cy="289792"/>
              </a:xfrm>
              <a:custGeom>
                <a:avLst/>
                <a:gdLst>
                  <a:gd name="connsiteX0" fmla="*/ 65003 w 65002"/>
                  <a:gd name="connsiteY0" fmla="*/ 289792 h 289792"/>
                  <a:gd name="connsiteX1" fmla="*/ 20702 w 65002"/>
                  <a:gd name="connsiteY1" fmla="*/ 245815 h 289792"/>
                  <a:gd name="connsiteX2" fmla="*/ 7798 w 65002"/>
                  <a:gd name="connsiteY2" fmla="*/ 170823 h 289792"/>
                  <a:gd name="connsiteX3" fmla="*/ 0 w 65002"/>
                  <a:gd name="connsiteY3" fmla="*/ 84122 h 289792"/>
                  <a:gd name="connsiteX4" fmla="*/ 62105 w 65002"/>
                  <a:gd name="connsiteY4" fmla="*/ 488 h 289792"/>
                  <a:gd name="connsiteX5" fmla="*/ 64865 w 65002"/>
                  <a:gd name="connsiteY5" fmla="*/ 0 h 28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02" h="289792">
                    <a:moveTo>
                      <a:pt x="65003" y="289792"/>
                    </a:moveTo>
                    <a:cubicBezTo>
                      <a:pt x="41748" y="283729"/>
                      <a:pt x="25187" y="270835"/>
                      <a:pt x="20702" y="245815"/>
                    </a:cubicBezTo>
                    <a:cubicBezTo>
                      <a:pt x="16216" y="220794"/>
                      <a:pt x="10972" y="195843"/>
                      <a:pt x="7798" y="170823"/>
                    </a:cubicBezTo>
                    <a:cubicBezTo>
                      <a:pt x="4002" y="141899"/>
                      <a:pt x="1587" y="112976"/>
                      <a:pt x="0" y="84122"/>
                    </a:cubicBezTo>
                    <a:cubicBezTo>
                      <a:pt x="0" y="24254"/>
                      <a:pt x="26636" y="6273"/>
                      <a:pt x="62105" y="488"/>
                    </a:cubicBezTo>
                    <a:lnTo>
                      <a:pt x="64865" y="0"/>
                    </a:lnTo>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32" name="Freeform 31">
                <a:extLst>
                  <a:ext uri="{FF2B5EF4-FFF2-40B4-BE49-F238E27FC236}">
                    <a16:creationId xmlns:a16="http://schemas.microsoft.com/office/drawing/2014/main" id="{2CC1A04B-ACC1-AD46-A9E3-059E67030987}"/>
                  </a:ext>
                </a:extLst>
              </p:cNvPr>
              <p:cNvSpPr/>
              <p:nvPr/>
            </p:nvSpPr>
            <p:spPr>
              <a:xfrm>
                <a:off x="12024785" y="2459332"/>
                <a:ext cx="159815" cy="305817"/>
              </a:xfrm>
              <a:custGeom>
                <a:avLst/>
                <a:gdLst>
                  <a:gd name="connsiteX0" fmla="*/ 159816 w 159815"/>
                  <a:gd name="connsiteY0" fmla="*/ 305404 h 305817"/>
                  <a:gd name="connsiteX1" fmla="*/ 88878 w 159815"/>
                  <a:gd name="connsiteY1" fmla="*/ 304637 h 305817"/>
                  <a:gd name="connsiteX2" fmla="*/ 20702 w 159815"/>
                  <a:gd name="connsiteY2" fmla="*/ 256687 h 305817"/>
                  <a:gd name="connsiteX3" fmla="*/ 0 w 159815"/>
                  <a:gd name="connsiteY3" fmla="*/ 95064 h 305817"/>
                  <a:gd name="connsiteX4" fmla="*/ 62105 w 159815"/>
                  <a:gd name="connsiteY4" fmla="*/ 11430 h 305817"/>
                  <a:gd name="connsiteX5" fmla="*/ 102542 w 159815"/>
                  <a:gd name="connsiteY5" fmla="*/ 5297 h 305817"/>
                  <a:gd name="connsiteX6" fmla="*/ 159747 w 159815"/>
                  <a:gd name="connsiteY6" fmla="*/ 0 h 305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815" h="305817">
                    <a:moveTo>
                      <a:pt x="159816" y="305404"/>
                    </a:moveTo>
                    <a:cubicBezTo>
                      <a:pt x="135940" y="306101"/>
                      <a:pt x="112133" y="305961"/>
                      <a:pt x="88878" y="304637"/>
                    </a:cubicBezTo>
                    <a:cubicBezTo>
                      <a:pt x="53272" y="301640"/>
                      <a:pt x="26774" y="289653"/>
                      <a:pt x="20702" y="256687"/>
                    </a:cubicBezTo>
                    <a:cubicBezTo>
                      <a:pt x="9436" y="203475"/>
                      <a:pt x="2512" y="149419"/>
                      <a:pt x="0" y="95064"/>
                    </a:cubicBezTo>
                    <a:cubicBezTo>
                      <a:pt x="0" y="35196"/>
                      <a:pt x="26705" y="17215"/>
                      <a:pt x="62105" y="11430"/>
                    </a:cubicBezTo>
                    <a:cubicBezTo>
                      <a:pt x="75906" y="9060"/>
                      <a:pt x="89384" y="7018"/>
                      <a:pt x="102542" y="5297"/>
                    </a:cubicBezTo>
                    <a:cubicBezTo>
                      <a:pt x="121725" y="2858"/>
                      <a:pt x="140701" y="1115"/>
                      <a:pt x="159747" y="0"/>
                    </a:cubicBezTo>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33" name="Freeform 32">
                <a:extLst>
                  <a:ext uri="{FF2B5EF4-FFF2-40B4-BE49-F238E27FC236}">
                    <a16:creationId xmlns:a16="http://schemas.microsoft.com/office/drawing/2014/main" id="{D260967B-7983-B34F-829F-FF562ABAAF24}"/>
                  </a:ext>
                </a:extLst>
              </p:cNvPr>
              <p:cNvSpPr/>
              <p:nvPr/>
            </p:nvSpPr>
            <p:spPr>
              <a:xfrm>
                <a:off x="12119598" y="2901199"/>
                <a:ext cx="65002" cy="289931"/>
              </a:xfrm>
              <a:custGeom>
                <a:avLst/>
                <a:gdLst>
                  <a:gd name="connsiteX0" fmla="*/ 65003 w 65002"/>
                  <a:gd name="connsiteY0" fmla="*/ 289932 h 289931"/>
                  <a:gd name="connsiteX1" fmla="*/ 20702 w 65002"/>
                  <a:gd name="connsiteY1" fmla="*/ 245954 h 289931"/>
                  <a:gd name="connsiteX2" fmla="*/ 7591 w 65002"/>
                  <a:gd name="connsiteY2" fmla="*/ 169289 h 289931"/>
                  <a:gd name="connsiteX3" fmla="*/ 0 w 65002"/>
                  <a:gd name="connsiteY3" fmla="*/ 84122 h 289931"/>
                  <a:gd name="connsiteX4" fmla="*/ 62105 w 65002"/>
                  <a:gd name="connsiteY4" fmla="*/ 488 h 289931"/>
                  <a:gd name="connsiteX5" fmla="*/ 64865 w 65002"/>
                  <a:gd name="connsiteY5" fmla="*/ 0 h 28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02" h="289931">
                    <a:moveTo>
                      <a:pt x="65003" y="289932"/>
                    </a:moveTo>
                    <a:cubicBezTo>
                      <a:pt x="41748" y="283938"/>
                      <a:pt x="25187" y="271044"/>
                      <a:pt x="20702" y="245954"/>
                    </a:cubicBezTo>
                    <a:cubicBezTo>
                      <a:pt x="15112" y="220515"/>
                      <a:pt x="10834" y="194937"/>
                      <a:pt x="7591" y="169289"/>
                    </a:cubicBezTo>
                    <a:cubicBezTo>
                      <a:pt x="3933" y="140923"/>
                      <a:pt x="1587" y="112558"/>
                      <a:pt x="0" y="84122"/>
                    </a:cubicBezTo>
                    <a:cubicBezTo>
                      <a:pt x="0" y="24254"/>
                      <a:pt x="26636" y="6342"/>
                      <a:pt x="62105" y="488"/>
                    </a:cubicBezTo>
                    <a:lnTo>
                      <a:pt x="64865" y="0"/>
                    </a:lnTo>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34" name="Freeform 33">
                <a:extLst>
                  <a:ext uri="{FF2B5EF4-FFF2-40B4-BE49-F238E27FC236}">
                    <a16:creationId xmlns:a16="http://schemas.microsoft.com/office/drawing/2014/main" id="{59BF7E24-B805-AD4F-9EB7-6F858AD6D7ED}"/>
                  </a:ext>
                </a:extLst>
              </p:cNvPr>
              <p:cNvSpPr/>
              <p:nvPr/>
            </p:nvSpPr>
            <p:spPr>
              <a:xfrm>
                <a:off x="12021887" y="3064634"/>
                <a:ext cx="162782" cy="308052"/>
              </a:xfrm>
              <a:custGeom>
                <a:avLst/>
                <a:gdLst>
                  <a:gd name="connsiteX0" fmla="*/ 162714 w 162782"/>
                  <a:gd name="connsiteY0" fmla="*/ 0 h 308052"/>
                  <a:gd name="connsiteX1" fmla="*/ 105302 w 162782"/>
                  <a:gd name="connsiteY1" fmla="*/ 5994 h 308052"/>
                  <a:gd name="connsiteX2" fmla="*/ 62105 w 162782"/>
                  <a:gd name="connsiteY2" fmla="*/ 13660 h 308052"/>
                  <a:gd name="connsiteX3" fmla="*/ 0 w 162782"/>
                  <a:gd name="connsiteY3" fmla="*/ 97294 h 308052"/>
                  <a:gd name="connsiteX4" fmla="*/ 20702 w 162782"/>
                  <a:gd name="connsiteY4" fmla="*/ 258917 h 308052"/>
                  <a:gd name="connsiteX5" fmla="*/ 88878 w 162782"/>
                  <a:gd name="connsiteY5" fmla="*/ 306867 h 308052"/>
                  <a:gd name="connsiteX6" fmla="*/ 162783 w 162782"/>
                  <a:gd name="connsiteY6" fmla="*/ 307564 h 308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782" h="308052">
                    <a:moveTo>
                      <a:pt x="162714" y="0"/>
                    </a:moveTo>
                    <a:cubicBezTo>
                      <a:pt x="143807" y="1025"/>
                      <a:pt x="124669" y="3018"/>
                      <a:pt x="105302" y="5994"/>
                    </a:cubicBezTo>
                    <a:cubicBezTo>
                      <a:pt x="91087" y="8015"/>
                      <a:pt x="76734" y="10594"/>
                      <a:pt x="62105" y="13660"/>
                    </a:cubicBezTo>
                    <a:cubicBezTo>
                      <a:pt x="26567" y="19654"/>
                      <a:pt x="0" y="37635"/>
                      <a:pt x="0" y="97294"/>
                    </a:cubicBezTo>
                    <a:cubicBezTo>
                      <a:pt x="2512" y="151650"/>
                      <a:pt x="9436" y="205705"/>
                      <a:pt x="20702" y="258917"/>
                    </a:cubicBezTo>
                    <a:cubicBezTo>
                      <a:pt x="26636" y="291883"/>
                      <a:pt x="53272" y="303871"/>
                      <a:pt x="88878" y="306867"/>
                    </a:cubicBezTo>
                    <a:cubicBezTo>
                      <a:pt x="113099" y="308261"/>
                      <a:pt x="137941" y="308331"/>
                      <a:pt x="162783" y="307564"/>
                    </a:cubicBezTo>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35" name="Freeform 34">
                <a:extLst>
                  <a:ext uri="{FF2B5EF4-FFF2-40B4-BE49-F238E27FC236}">
                    <a16:creationId xmlns:a16="http://schemas.microsoft.com/office/drawing/2014/main" id="{71F06683-0D06-DD46-A2DD-1BB9D257DB69}"/>
                  </a:ext>
                </a:extLst>
              </p:cNvPr>
              <p:cNvSpPr/>
              <p:nvPr/>
            </p:nvSpPr>
            <p:spPr>
              <a:xfrm>
                <a:off x="11589087" y="1674329"/>
                <a:ext cx="314217" cy="309254"/>
              </a:xfrm>
              <a:custGeom>
                <a:avLst/>
                <a:gdLst>
                  <a:gd name="connsiteX0" fmla="*/ 266636 w 314217"/>
                  <a:gd name="connsiteY0" fmla="*/ 2885 h 309254"/>
                  <a:gd name="connsiteX1" fmla="*/ 307878 w 314217"/>
                  <a:gd name="connsiteY1" fmla="*/ 36646 h 309254"/>
                  <a:gd name="connsiteX2" fmla="*/ 308039 w 314217"/>
                  <a:gd name="connsiteY2" fmla="*/ 38778 h 309254"/>
                  <a:gd name="connsiteX3" fmla="*/ 308039 w 314217"/>
                  <a:gd name="connsiteY3" fmla="*/ 38778 h 309254"/>
                  <a:gd name="connsiteX4" fmla="*/ 311213 w 314217"/>
                  <a:gd name="connsiteY4" fmla="*/ 248351 h 309254"/>
                  <a:gd name="connsiteX5" fmla="*/ 251937 w 314217"/>
                  <a:gd name="connsiteY5" fmla="*/ 302295 h 309254"/>
                  <a:gd name="connsiteX6" fmla="*/ 88879 w 314217"/>
                  <a:gd name="connsiteY6" fmla="*/ 308219 h 309254"/>
                  <a:gd name="connsiteX7" fmla="*/ 20702 w 314217"/>
                  <a:gd name="connsiteY7" fmla="*/ 260339 h 309254"/>
                  <a:gd name="connsiteX8" fmla="*/ 0 w 314217"/>
                  <a:gd name="connsiteY8" fmla="*/ 98716 h 309254"/>
                  <a:gd name="connsiteX9" fmla="*/ 62105 w 314217"/>
                  <a:gd name="connsiteY9" fmla="*/ 15082 h 309254"/>
                  <a:gd name="connsiteX10" fmla="*/ 266636 w 314217"/>
                  <a:gd name="connsiteY10" fmla="*/ 2885 h 30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217" h="309254">
                    <a:moveTo>
                      <a:pt x="266636" y="2885"/>
                    </a:moveTo>
                    <a:cubicBezTo>
                      <a:pt x="287255" y="704"/>
                      <a:pt x="305720" y="15821"/>
                      <a:pt x="307878" y="36646"/>
                    </a:cubicBezTo>
                    <a:cubicBezTo>
                      <a:pt x="307951" y="37356"/>
                      <a:pt x="308005" y="38067"/>
                      <a:pt x="308039" y="38778"/>
                    </a:cubicBezTo>
                    <a:lnTo>
                      <a:pt x="308039" y="38778"/>
                    </a:lnTo>
                    <a:cubicBezTo>
                      <a:pt x="315028" y="108418"/>
                      <a:pt x="316090" y="178531"/>
                      <a:pt x="311213" y="248351"/>
                    </a:cubicBezTo>
                    <a:cubicBezTo>
                      <a:pt x="308246" y="281317"/>
                      <a:pt x="287475" y="299298"/>
                      <a:pt x="251937" y="302295"/>
                    </a:cubicBezTo>
                    <a:cubicBezTo>
                      <a:pt x="197833" y="308721"/>
                      <a:pt x="143301" y="310701"/>
                      <a:pt x="88879" y="308219"/>
                    </a:cubicBezTo>
                    <a:cubicBezTo>
                      <a:pt x="53341" y="305292"/>
                      <a:pt x="26774" y="293305"/>
                      <a:pt x="20702" y="260339"/>
                    </a:cubicBezTo>
                    <a:cubicBezTo>
                      <a:pt x="9436" y="207127"/>
                      <a:pt x="2512" y="153071"/>
                      <a:pt x="0" y="98716"/>
                    </a:cubicBezTo>
                    <a:cubicBezTo>
                      <a:pt x="0" y="38778"/>
                      <a:pt x="26705" y="20867"/>
                      <a:pt x="62105" y="15082"/>
                    </a:cubicBezTo>
                    <a:cubicBezTo>
                      <a:pt x="129288" y="662"/>
                      <a:pt x="198239" y="-3450"/>
                      <a:pt x="266636" y="2885"/>
                    </a:cubicBezTo>
                    <a:close/>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36" name="Freeform 35">
                <a:extLst>
                  <a:ext uri="{FF2B5EF4-FFF2-40B4-BE49-F238E27FC236}">
                    <a16:creationId xmlns:a16="http://schemas.microsoft.com/office/drawing/2014/main" id="{C9150D58-7770-1947-840B-5E0134F69E3D}"/>
                  </a:ext>
                </a:extLst>
              </p:cNvPr>
              <p:cNvSpPr/>
              <p:nvPr/>
            </p:nvSpPr>
            <p:spPr>
              <a:xfrm>
                <a:off x="11494136" y="1851514"/>
                <a:ext cx="310194" cy="308818"/>
              </a:xfrm>
              <a:custGeom>
                <a:avLst/>
                <a:gdLst>
                  <a:gd name="connsiteX0" fmla="*/ 263806 w 310194"/>
                  <a:gd name="connsiteY0" fmla="*/ 2377 h 308818"/>
                  <a:gd name="connsiteX1" fmla="*/ 305035 w 310194"/>
                  <a:gd name="connsiteY1" fmla="*/ 35998 h 308818"/>
                  <a:gd name="connsiteX2" fmla="*/ 305209 w 310194"/>
                  <a:gd name="connsiteY2" fmla="*/ 38340 h 308818"/>
                  <a:gd name="connsiteX3" fmla="*/ 308177 w 310194"/>
                  <a:gd name="connsiteY3" fmla="*/ 247913 h 308818"/>
                  <a:gd name="connsiteX4" fmla="*/ 248901 w 310194"/>
                  <a:gd name="connsiteY4" fmla="*/ 301787 h 308818"/>
                  <a:gd name="connsiteX5" fmla="*/ 85911 w 310194"/>
                  <a:gd name="connsiteY5" fmla="*/ 307781 h 308818"/>
                  <a:gd name="connsiteX6" fmla="*/ 20702 w 310194"/>
                  <a:gd name="connsiteY6" fmla="*/ 259901 h 308818"/>
                  <a:gd name="connsiteX7" fmla="*/ 0 w 310194"/>
                  <a:gd name="connsiteY7" fmla="*/ 98208 h 308818"/>
                  <a:gd name="connsiteX8" fmla="*/ 62105 w 310194"/>
                  <a:gd name="connsiteY8" fmla="*/ 14574 h 308818"/>
                  <a:gd name="connsiteX9" fmla="*/ 263806 w 310194"/>
                  <a:gd name="connsiteY9" fmla="*/ 2377 h 308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194" h="308818">
                    <a:moveTo>
                      <a:pt x="263806" y="2377"/>
                    </a:moveTo>
                    <a:cubicBezTo>
                      <a:pt x="284384" y="161"/>
                      <a:pt x="302842" y="15215"/>
                      <a:pt x="305035" y="35998"/>
                    </a:cubicBezTo>
                    <a:cubicBezTo>
                      <a:pt x="305117" y="36779"/>
                      <a:pt x="305175" y="37559"/>
                      <a:pt x="305209" y="38340"/>
                    </a:cubicBezTo>
                    <a:cubicBezTo>
                      <a:pt x="310646" y="108063"/>
                      <a:pt x="311638" y="178065"/>
                      <a:pt x="308177" y="247913"/>
                    </a:cubicBezTo>
                    <a:cubicBezTo>
                      <a:pt x="308177" y="280809"/>
                      <a:pt x="284508" y="298791"/>
                      <a:pt x="248901" y="301787"/>
                    </a:cubicBezTo>
                    <a:cubicBezTo>
                      <a:pt x="194824" y="308269"/>
                      <a:pt x="140312" y="310276"/>
                      <a:pt x="85911" y="307781"/>
                    </a:cubicBezTo>
                    <a:cubicBezTo>
                      <a:pt x="53272" y="307781"/>
                      <a:pt x="23807" y="292797"/>
                      <a:pt x="20702" y="259901"/>
                    </a:cubicBezTo>
                    <a:cubicBezTo>
                      <a:pt x="9440" y="206668"/>
                      <a:pt x="2517" y="152584"/>
                      <a:pt x="0" y="98208"/>
                    </a:cubicBezTo>
                    <a:cubicBezTo>
                      <a:pt x="0" y="38340"/>
                      <a:pt x="26636" y="20359"/>
                      <a:pt x="62105" y="14574"/>
                    </a:cubicBezTo>
                    <a:cubicBezTo>
                      <a:pt x="130144" y="2377"/>
                      <a:pt x="198597" y="-3686"/>
                      <a:pt x="263806" y="2377"/>
                    </a:cubicBezTo>
                    <a:close/>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37" name="Freeform 36">
                <a:extLst>
                  <a:ext uri="{FF2B5EF4-FFF2-40B4-BE49-F238E27FC236}">
                    <a16:creationId xmlns:a16="http://schemas.microsoft.com/office/drawing/2014/main" id="{918986A3-76B3-2648-96FB-DA68AB1259CE}"/>
                  </a:ext>
                </a:extLst>
              </p:cNvPr>
              <p:cNvSpPr/>
              <p:nvPr/>
            </p:nvSpPr>
            <p:spPr>
              <a:xfrm>
                <a:off x="11589087" y="2280832"/>
                <a:ext cx="314217" cy="307567"/>
              </a:xfrm>
              <a:custGeom>
                <a:avLst/>
                <a:gdLst>
                  <a:gd name="connsiteX0" fmla="*/ 266636 w 314217"/>
                  <a:gd name="connsiteY0" fmla="*/ 1126 h 307567"/>
                  <a:gd name="connsiteX1" fmla="*/ 307875 w 314217"/>
                  <a:gd name="connsiteY1" fmla="*/ 34893 h 307567"/>
                  <a:gd name="connsiteX2" fmla="*/ 308039 w 314217"/>
                  <a:gd name="connsiteY2" fmla="*/ 37088 h 307567"/>
                  <a:gd name="connsiteX3" fmla="*/ 311213 w 314217"/>
                  <a:gd name="connsiteY3" fmla="*/ 246662 h 307567"/>
                  <a:gd name="connsiteX4" fmla="*/ 251937 w 314217"/>
                  <a:gd name="connsiteY4" fmla="*/ 300536 h 307567"/>
                  <a:gd name="connsiteX5" fmla="*/ 88879 w 314217"/>
                  <a:gd name="connsiteY5" fmla="*/ 306530 h 307567"/>
                  <a:gd name="connsiteX6" fmla="*/ 20702 w 314217"/>
                  <a:gd name="connsiteY6" fmla="*/ 258579 h 307567"/>
                  <a:gd name="connsiteX7" fmla="*/ 0 w 314217"/>
                  <a:gd name="connsiteY7" fmla="*/ 96957 h 307567"/>
                  <a:gd name="connsiteX8" fmla="*/ 62105 w 314217"/>
                  <a:gd name="connsiteY8" fmla="*/ 13323 h 307567"/>
                  <a:gd name="connsiteX9" fmla="*/ 266636 w 314217"/>
                  <a:gd name="connsiteY9" fmla="*/ 1126 h 307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217" h="307567">
                    <a:moveTo>
                      <a:pt x="266636" y="1126"/>
                    </a:moveTo>
                    <a:cubicBezTo>
                      <a:pt x="287255" y="-1049"/>
                      <a:pt x="305719" y="14068"/>
                      <a:pt x="307875" y="34893"/>
                    </a:cubicBezTo>
                    <a:cubicBezTo>
                      <a:pt x="307950" y="35625"/>
                      <a:pt x="308005" y="36357"/>
                      <a:pt x="308039" y="37088"/>
                    </a:cubicBezTo>
                    <a:cubicBezTo>
                      <a:pt x="315028" y="106728"/>
                      <a:pt x="316090" y="176841"/>
                      <a:pt x="311213" y="246662"/>
                    </a:cubicBezTo>
                    <a:cubicBezTo>
                      <a:pt x="308246" y="279558"/>
                      <a:pt x="287475" y="297539"/>
                      <a:pt x="251937" y="300536"/>
                    </a:cubicBezTo>
                    <a:cubicBezTo>
                      <a:pt x="197837" y="307018"/>
                      <a:pt x="143302" y="309025"/>
                      <a:pt x="88879" y="306530"/>
                    </a:cubicBezTo>
                    <a:cubicBezTo>
                      <a:pt x="53341" y="303533"/>
                      <a:pt x="26774" y="291545"/>
                      <a:pt x="20702" y="258579"/>
                    </a:cubicBezTo>
                    <a:cubicBezTo>
                      <a:pt x="9436" y="205367"/>
                      <a:pt x="2512" y="151312"/>
                      <a:pt x="0" y="96957"/>
                    </a:cubicBezTo>
                    <a:cubicBezTo>
                      <a:pt x="0" y="37088"/>
                      <a:pt x="26705" y="19107"/>
                      <a:pt x="62105" y="13323"/>
                    </a:cubicBezTo>
                    <a:cubicBezTo>
                      <a:pt x="129654" y="1879"/>
                      <a:pt x="198223" y="-2212"/>
                      <a:pt x="266636" y="1126"/>
                    </a:cubicBezTo>
                    <a:close/>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38" name="Freeform 37">
                <a:extLst>
                  <a:ext uri="{FF2B5EF4-FFF2-40B4-BE49-F238E27FC236}">
                    <a16:creationId xmlns:a16="http://schemas.microsoft.com/office/drawing/2014/main" id="{889FAFC6-3930-E543-8BB8-B9B55500EBFF}"/>
                  </a:ext>
                </a:extLst>
              </p:cNvPr>
              <p:cNvSpPr/>
              <p:nvPr/>
            </p:nvSpPr>
            <p:spPr>
              <a:xfrm>
                <a:off x="11491238" y="2457530"/>
                <a:ext cx="313137" cy="307546"/>
              </a:xfrm>
              <a:custGeom>
                <a:avLst/>
                <a:gdLst>
                  <a:gd name="connsiteX0" fmla="*/ 266705 w 313137"/>
                  <a:gd name="connsiteY0" fmla="*/ 1105 h 307546"/>
                  <a:gd name="connsiteX1" fmla="*/ 307936 w 313137"/>
                  <a:gd name="connsiteY1" fmla="*/ 34726 h 307546"/>
                  <a:gd name="connsiteX2" fmla="*/ 308108 w 313137"/>
                  <a:gd name="connsiteY2" fmla="*/ 36998 h 307546"/>
                  <a:gd name="connsiteX3" fmla="*/ 311144 w 313137"/>
                  <a:gd name="connsiteY3" fmla="*/ 246641 h 307546"/>
                  <a:gd name="connsiteX4" fmla="*/ 251868 w 313137"/>
                  <a:gd name="connsiteY4" fmla="*/ 300515 h 307546"/>
                  <a:gd name="connsiteX5" fmla="*/ 88879 w 313137"/>
                  <a:gd name="connsiteY5" fmla="*/ 306509 h 307546"/>
                  <a:gd name="connsiteX6" fmla="*/ 20702 w 313137"/>
                  <a:gd name="connsiteY6" fmla="*/ 258628 h 307546"/>
                  <a:gd name="connsiteX7" fmla="*/ 0 w 313137"/>
                  <a:gd name="connsiteY7" fmla="*/ 96936 h 307546"/>
                  <a:gd name="connsiteX8" fmla="*/ 62105 w 313137"/>
                  <a:gd name="connsiteY8" fmla="*/ 13302 h 307546"/>
                  <a:gd name="connsiteX9" fmla="*/ 266705 w 313137"/>
                  <a:gd name="connsiteY9" fmla="*/ 1105 h 307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3137" h="307546">
                    <a:moveTo>
                      <a:pt x="266705" y="1105"/>
                    </a:moveTo>
                    <a:cubicBezTo>
                      <a:pt x="287282" y="-1111"/>
                      <a:pt x="305742" y="13943"/>
                      <a:pt x="307936" y="34726"/>
                    </a:cubicBezTo>
                    <a:cubicBezTo>
                      <a:pt x="308016" y="35479"/>
                      <a:pt x="308073" y="36238"/>
                      <a:pt x="308108" y="36998"/>
                    </a:cubicBezTo>
                    <a:cubicBezTo>
                      <a:pt x="313571" y="106742"/>
                      <a:pt x="314585" y="176764"/>
                      <a:pt x="311144" y="246641"/>
                    </a:cubicBezTo>
                    <a:cubicBezTo>
                      <a:pt x="311144" y="279537"/>
                      <a:pt x="287475" y="297518"/>
                      <a:pt x="251868" y="300515"/>
                    </a:cubicBezTo>
                    <a:cubicBezTo>
                      <a:pt x="197791" y="306997"/>
                      <a:pt x="143279" y="309004"/>
                      <a:pt x="88879" y="306509"/>
                    </a:cubicBezTo>
                    <a:cubicBezTo>
                      <a:pt x="53272" y="303512"/>
                      <a:pt x="26774" y="291524"/>
                      <a:pt x="20702" y="258628"/>
                    </a:cubicBezTo>
                    <a:cubicBezTo>
                      <a:pt x="9436" y="205395"/>
                      <a:pt x="2512" y="151312"/>
                      <a:pt x="0" y="96936"/>
                    </a:cubicBezTo>
                    <a:cubicBezTo>
                      <a:pt x="0" y="37068"/>
                      <a:pt x="26636" y="19086"/>
                      <a:pt x="62105" y="13302"/>
                    </a:cubicBezTo>
                    <a:cubicBezTo>
                      <a:pt x="129680" y="1893"/>
                      <a:pt x="198269" y="-2192"/>
                      <a:pt x="266705" y="1105"/>
                    </a:cubicBezTo>
                    <a:close/>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39" name="Freeform 38">
                <a:extLst>
                  <a:ext uri="{FF2B5EF4-FFF2-40B4-BE49-F238E27FC236}">
                    <a16:creationId xmlns:a16="http://schemas.microsoft.com/office/drawing/2014/main" id="{BF09C280-B250-FF4F-B9B5-846736EBEEAB}"/>
                  </a:ext>
                </a:extLst>
              </p:cNvPr>
              <p:cNvSpPr/>
              <p:nvPr/>
            </p:nvSpPr>
            <p:spPr>
              <a:xfrm>
                <a:off x="11589087" y="2888573"/>
                <a:ext cx="314217" cy="307567"/>
              </a:xfrm>
              <a:custGeom>
                <a:avLst/>
                <a:gdLst>
                  <a:gd name="connsiteX0" fmla="*/ 266636 w 314217"/>
                  <a:gd name="connsiteY0" fmla="*/ 1126 h 307567"/>
                  <a:gd name="connsiteX1" fmla="*/ 307875 w 314217"/>
                  <a:gd name="connsiteY1" fmla="*/ 34893 h 307567"/>
                  <a:gd name="connsiteX2" fmla="*/ 308039 w 314217"/>
                  <a:gd name="connsiteY2" fmla="*/ 37089 h 307567"/>
                  <a:gd name="connsiteX3" fmla="*/ 311213 w 314217"/>
                  <a:gd name="connsiteY3" fmla="*/ 246662 h 307567"/>
                  <a:gd name="connsiteX4" fmla="*/ 251937 w 314217"/>
                  <a:gd name="connsiteY4" fmla="*/ 300536 h 307567"/>
                  <a:gd name="connsiteX5" fmla="*/ 88879 w 314217"/>
                  <a:gd name="connsiteY5" fmla="*/ 306530 h 307567"/>
                  <a:gd name="connsiteX6" fmla="*/ 20702 w 314217"/>
                  <a:gd name="connsiteY6" fmla="*/ 258580 h 307567"/>
                  <a:gd name="connsiteX7" fmla="*/ 0 w 314217"/>
                  <a:gd name="connsiteY7" fmla="*/ 96957 h 307567"/>
                  <a:gd name="connsiteX8" fmla="*/ 62105 w 314217"/>
                  <a:gd name="connsiteY8" fmla="*/ 13323 h 307567"/>
                  <a:gd name="connsiteX9" fmla="*/ 266636 w 314217"/>
                  <a:gd name="connsiteY9" fmla="*/ 1126 h 307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217" h="307567">
                    <a:moveTo>
                      <a:pt x="266636" y="1126"/>
                    </a:moveTo>
                    <a:cubicBezTo>
                      <a:pt x="287255" y="-1048"/>
                      <a:pt x="305719" y="14068"/>
                      <a:pt x="307875" y="34893"/>
                    </a:cubicBezTo>
                    <a:cubicBezTo>
                      <a:pt x="307950" y="35625"/>
                      <a:pt x="308005" y="36357"/>
                      <a:pt x="308039" y="37089"/>
                    </a:cubicBezTo>
                    <a:cubicBezTo>
                      <a:pt x="315028" y="106728"/>
                      <a:pt x="316090" y="176841"/>
                      <a:pt x="311213" y="246662"/>
                    </a:cubicBezTo>
                    <a:cubicBezTo>
                      <a:pt x="308246" y="279558"/>
                      <a:pt x="287475" y="297539"/>
                      <a:pt x="251937" y="300536"/>
                    </a:cubicBezTo>
                    <a:cubicBezTo>
                      <a:pt x="197837" y="307018"/>
                      <a:pt x="143302" y="309025"/>
                      <a:pt x="88879" y="306530"/>
                    </a:cubicBezTo>
                    <a:cubicBezTo>
                      <a:pt x="53341" y="303533"/>
                      <a:pt x="26774" y="291546"/>
                      <a:pt x="20702" y="258580"/>
                    </a:cubicBezTo>
                    <a:cubicBezTo>
                      <a:pt x="9436" y="205367"/>
                      <a:pt x="2512" y="151312"/>
                      <a:pt x="0" y="96957"/>
                    </a:cubicBezTo>
                    <a:cubicBezTo>
                      <a:pt x="0" y="37089"/>
                      <a:pt x="26705" y="19107"/>
                      <a:pt x="62105" y="13323"/>
                    </a:cubicBezTo>
                    <a:cubicBezTo>
                      <a:pt x="129654" y="1879"/>
                      <a:pt x="198223" y="-2212"/>
                      <a:pt x="266636" y="1126"/>
                    </a:cubicBezTo>
                    <a:close/>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40" name="Freeform 39">
                <a:extLst>
                  <a:ext uri="{FF2B5EF4-FFF2-40B4-BE49-F238E27FC236}">
                    <a16:creationId xmlns:a16="http://schemas.microsoft.com/office/drawing/2014/main" id="{1B6A4FC1-F3B9-1140-815C-C3639842AD8C}"/>
                  </a:ext>
                </a:extLst>
              </p:cNvPr>
              <p:cNvSpPr/>
              <p:nvPr/>
            </p:nvSpPr>
            <p:spPr>
              <a:xfrm>
                <a:off x="11494067" y="3063694"/>
                <a:ext cx="310263" cy="309263"/>
              </a:xfrm>
              <a:custGeom>
                <a:avLst/>
                <a:gdLst>
                  <a:gd name="connsiteX0" fmla="*/ 263875 w 310263"/>
                  <a:gd name="connsiteY0" fmla="*/ 2891 h 309263"/>
                  <a:gd name="connsiteX1" fmla="*/ 305107 w 310263"/>
                  <a:gd name="connsiteY1" fmla="*/ 36512 h 309263"/>
                  <a:gd name="connsiteX2" fmla="*/ 305278 w 310263"/>
                  <a:gd name="connsiteY2" fmla="*/ 38784 h 309263"/>
                  <a:gd name="connsiteX3" fmla="*/ 308246 w 310263"/>
                  <a:gd name="connsiteY3" fmla="*/ 248357 h 309263"/>
                  <a:gd name="connsiteX4" fmla="*/ 248970 w 310263"/>
                  <a:gd name="connsiteY4" fmla="*/ 302232 h 309263"/>
                  <a:gd name="connsiteX5" fmla="*/ 85980 w 310263"/>
                  <a:gd name="connsiteY5" fmla="*/ 308225 h 309263"/>
                  <a:gd name="connsiteX6" fmla="*/ 17803 w 310263"/>
                  <a:gd name="connsiteY6" fmla="*/ 260345 h 309263"/>
                  <a:gd name="connsiteX7" fmla="*/ 0 w 310263"/>
                  <a:gd name="connsiteY7" fmla="*/ 98652 h 309263"/>
                  <a:gd name="connsiteX8" fmla="*/ 62105 w 310263"/>
                  <a:gd name="connsiteY8" fmla="*/ 15018 h 309263"/>
                  <a:gd name="connsiteX9" fmla="*/ 263875 w 310263"/>
                  <a:gd name="connsiteY9" fmla="*/ 2891 h 3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263" h="309263">
                    <a:moveTo>
                      <a:pt x="263875" y="2891"/>
                    </a:moveTo>
                    <a:cubicBezTo>
                      <a:pt x="284453" y="675"/>
                      <a:pt x="302913" y="15729"/>
                      <a:pt x="305107" y="36512"/>
                    </a:cubicBezTo>
                    <a:cubicBezTo>
                      <a:pt x="305187" y="37265"/>
                      <a:pt x="305244" y="38024"/>
                      <a:pt x="305278" y="38784"/>
                    </a:cubicBezTo>
                    <a:cubicBezTo>
                      <a:pt x="310715" y="108507"/>
                      <a:pt x="311707" y="178509"/>
                      <a:pt x="308246" y="248357"/>
                    </a:cubicBezTo>
                    <a:cubicBezTo>
                      <a:pt x="308246" y="281323"/>
                      <a:pt x="284577" y="299235"/>
                      <a:pt x="248970" y="302232"/>
                    </a:cubicBezTo>
                    <a:cubicBezTo>
                      <a:pt x="194893" y="308713"/>
                      <a:pt x="140381" y="310720"/>
                      <a:pt x="85980" y="308225"/>
                    </a:cubicBezTo>
                    <a:cubicBezTo>
                      <a:pt x="50374" y="305229"/>
                      <a:pt x="23876" y="293241"/>
                      <a:pt x="17803" y="260345"/>
                    </a:cubicBezTo>
                    <a:cubicBezTo>
                      <a:pt x="6025" y="207265"/>
                      <a:pt x="55" y="153042"/>
                      <a:pt x="0" y="98652"/>
                    </a:cubicBezTo>
                    <a:cubicBezTo>
                      <a:pt x="0" y="38784"/>
                      <a:pt x="26636" y="20803"/>
                      <a:pt x="62105" y="15018"/>
                    </a:cubicBezTo>
                    <a:cubicBezTo>
                      <a:pt x="128360" y="647"/>
                      <a:pt x="196399" y="-3444"/>
                      <a:pt x="263875" y="2891"/>
                    </a:cubicBezTo>
                    <a:close/>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41" name="Freeform 40">
                <a:extLst>
                  <a:ext uri="{FF2B5EF4-FFF2-40B4-BE49-F238E27FC236}">
                    <a16:creationId xmlns:a16="http://schemas.microsoft.com/office/drawing/2014/main" id="{704D3D65-2AF8-6042-A69B-A08C90F654F8}"/>
                  </a:ext>
                </a:extLst>
              </p:cNvPr>
              <p:cNvSpPr/>
              <p:nvPr/>
            </p:nvSpPr>
            <p:spPr>
              <a:xfrm>
                <a:off x="12119598" y="3521067"/>
                <a:ext cx="65002" cy="289792"/>
              </a:xfrm>
              <a:custGeom>
                <a:avLst/>
                <a:gdLst>
                  <a:gd name="connsiteX0" fmla="*/ 65003 w 65002"/>
                  <a:gd name="connsiteY0" fmla="*/ 289792 h 289792"/>
                  <a:gd name="connsiteX1" fmla="*/ 20702 w 65002"/>
                  <a:gd name="connsiteY1" fmla="*/ 245815 h 289792"/>
                  <a:gd name="connsiteX2" fmla="*/ 7798 w 65002"/>
                  <a:gd name="connsiteY2" fmla="*/ 170683 h 289792"/>
                  <a:gd name="connsiteX3" fmla="*/ 0 w 65002"/>
                  <a:gd name="connsiteY3" fmla="*/ 84122 h 289792"/>
                  <a:gd name="connsiteX4" fmla="*/ 62105 w 65002"/>
                  <a:gd name="connsiteY4" fmla="*/ 488 h 289792"/>
                  <a:gd name="connsiteX5" fmla="*/ 64865 w 65002"/>
                  <a:gd name="connsiteY5" fmla="*/ 0 h 28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02" h="289792">
                    <a:moveTo>
                      <a:pt x="65003" y="289792"/>
                    </a:moveTo>
                    <a:cubicBezTo>
                      <a:pt x="41748" y="283729"/>
                      <a:pt x="25187" y="270835"/>
                      <a:pt x="20702" y="245815"/>
                    </a:cubicBezTo>
                    <a:cubicBezTo>
                      <a:pt x="16216" y="220794"/>
                      <a:pt x="10972" y="195773"/>
                      <a:pt x="7798" y="170683"/>
                    </a:cubicBezTo>
                    <a:cubicBezTo>
                      <a:pt x="4002" y="141830"/>
                      <a:pt x="1587" y="112976"/>
                      <a:pt x="0" y="84122"/>
                    </a:cubicBezTo>
                    <a:cubicBezTo>
                      <a:pt x="0" y="24254"/>
                      <a:pt x="26636" y="6273"/>
                      <a:pt x="62105" y="488"/>
                    </a:cubicBezTo>
                    <a:lnTo>
                      <a:pt x="64865" y="0"/>
                    </a:lnTo>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42" name="Freeform 41">
                <a:extLst>
                  <a:ext uri="{FF2B5EF4-FFF2-40B4-BE49-F238E27FC236}">
                    <a16:creationId xmlns:a16="http://schemas.microsoft.com/office/drawing/2014/main" id="{A82C45E3-C140-6346-86EB-2E64D860BC29}"/>
                  </a:ext>
                </a:extLst>
              </p:cNvPr>
              <p:cNvSpPr/>
              <p:nvPr/>
            </p:nvSpPr>
            <p:spPr>
              <a:xfrm>
                <a:off x="12021818" y="3686802"/>
                <a:ext cx="162782" cy="305821"/>
              </a:xfrm>
              <a:custGeom>
                <a:avLst/>
                <a:gdLst>
                  <a:gd name="connsiteX0" fmla="*/ 162783 w 162782"/>
                  <a:gd name="connsiteY0" fmla="*/ 305334 h 305821"/>
                  <a:gd name="connsiteX1" fmla="*/ 88878 w 162782"/>
                  <a:gd name="connsiteY1" fmla="*/ 304637 h 305821"/>
                  <a:gd name="connsiteX2" fmla="*/ 20702 w 162782"/>
                  <a:gd name="connsiteY2" fmla="*/ 256687 h 305821"/>
                  <a:gd name="connsiteX3" fmla="*/ 0 w 162782"/>
                  <a:gd name="connsiteY3" fmla="*/ 95064 h 305821"/>
                  <a:gd name="connsiteX4" fmla="*/ 62105 w 162782"/>
                  <a:gd name="connsiteY4" fmla="*/ 11430 h 305821"/>
                  <a:gd name="connsiteX5" fmla="*/ 105509 w 162782"/>
                  <a:gd name="connsiteY5" fmla="*/ 5157 h 305821"/>
                  <a:gd name="connsiteX6" fmla="*/ 162714 w 162782"/>
                  <a:gd name="connsiteY6" fmla="*/ 0 h 305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782" h="305821">
                    <a:moveTo>
                      <a:pt x="162783" y="305334"/>
                    </a:moveTo>
                    <a:cubicBezTo>
                      <a:pt x="137941" y="306101"/>
                      <a:pt x="113099" y="306031"/>
                      <a:pt x="88878" y="304637"/>
                    </a:cubicBezTo>
                    <a:cubicBezTo>
                      <a:pt x="53272" y="301641"/>
                      <a:pt x="26774" y="289653"/>
                      <a:pt x="20702" y="256687"/>
                    </a:cubicBezTo>
                    <a:cubicBezTo>
                      <a:pt x="9436" y="203475"/>
                      <a:pt x="2512" y="149419"/>
                      <a:pt x="0" y="95064"/>
                    </a:cubicBezTo>
                    <a:cubicBezTo>
                      <a:pt x="0" y="35196"/>
                      <a:pt x="26705" y="17215"/>
                      <a:pt x="62105" y="11430"/>
                    </a:cubicBezTo>
                    <a:cubicBezTo>
                      <a:pt x="76803" y="8991"/>
                      <a:pt x="91225" y="6900"/>
                      <a:pt x="105509" y="5157"/>
                    </a:cubicBezTo>
                    <a:cubicBezTo>
                      <a:pt x="124830" y="2788"/>
                      <a:pt x="143898" y="1066"/>
                      <a:pt x="162714" y="0"/>
                    </a:cubicBezTo>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43" name="Freeform 42">
                <a:extLst>
                  <a:ext uri="{FF2B5EF4-FFF2-40B4-BE49-F238E27FC236}">
                    <a16:creationId xmlns:a16="http://schemas.microsoft.com/office/drawing/2014/main" id="{67B769AE-62C0-6343-95C9-DC43D90EC0B9}"/>
                  </a:ext>
                </a:extLst>
              </p:cNvPr>
              <p:cNvSpPr/>
              <p:nvPr/>
            </p:nvSpPr>
            <p:spPr>
              <a:xfrm>
                <a:off x="12119598" y="4128878"/>
                <a:ext cx="65002" cy="289792"/>
              </a:xfrm>
              <a:custGeom>
                <a:avLst/>
                <a:gdLst>
                  <a:gd name="connsiteX0" fmla="*/ 65003 w 65002"/>
                  <a:gd name="connsiteY0" fmla="*/ 289792 h 289792"/>
                  <a:gd name="connsiteX1" fmla="*/ 20702 w 65002"/>
                  <a:gd name="connsiteY1" fmla="*/ 245815 h 289792"/>
                  <a:gd name="connsiteX2" fmla="*/ 7936 w 65002"/>
                  <a:gd name="connsiteY2" fmla="*/ 172077 h 289792"/>
                  <a:gd name="connsiteX3" fmla="*/ 0 w 65002"/>
                  <a:gd name="connsiteY3" fmla="*/ 84122 h 289792"/>
                  <a:gd name="connsiteX4" fmla="*/ 62105 w 65002"/>
                  <a:gd name="connsiteY4" fmla="*/ 488 h 289792"/>
                  <a:gd name="connsiteX5" fmla="*/ 64865 w 65002"/>
                  <a:gd name="connsiteY5" fmla="*/ 0 h 28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02" h="289792">
                    <a:moveTo>
                      <a:pt x="65003" y="289792"/>
                    </a:moveTo>
                    <a:cubicBezTo>
                      <a:pt x="41748" y="283799"/>
                      <a:pt x="25187" y="270905"/>
                      <a:pt x="20702" y="245815"/>
                    </a:cubicBezTo>
                    <a:cubicBezTo>
                      <a:pt x="16216" y="220725"/>
                      <a:pt x="11110" y="197028"/>
                      <a:pt x="7936" y="172077"/>
                    </a:cubicBezTo>
                    <a:cubicBezTo>
                      <a:pt x="4071" y="142805"/>
                      <a:pt x="1587" y="113464"/>
                      <a:pt x="0" y="84122"/>
                    </a:cubicBezTo>
                    <a:cubicBezTo>
                      <a:pt x="0" y="24254"/>
                      <a:pt x="26636" y="6342"/>
                      <a:pt x="62105" y="488"/>
                    </a:cubicBezTo>
                    <a:lnTo>
                      <a:pt x="64865" y="0"/>
                    </a:lnTo>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44" name="Freeform 43">
                <a:extLst>
                  <a:ext uri="{FF2B5EF4-FFF2-40B4-BE49-F238E27FC236}">
                    <a16:creationId xmlns:a16="http://schemas.microsoft.com/office/drawing/2014/main" id="{EE8737E2-99D9-064D-B9C6-A046D3D63485}"/>
                  </a:ext>
                </a:extLst>
              </p:cNvPr>
              <p:cNvSpPr/>
              <p:nvPr/>
            </p:nvSpPr>
            <p:spPr>
              <a:xfrm>
                <a:off x="12024785" y="4294125"/>
                <a:ext cx="159815" cy="309232"/>
              </a:xfrm>
              <a:custGeom>
                <a:avLst/>
                <a:gdLst>
                  <a:gd name="connsiteX0" fmla="*/ 159816 w 159815"/>
                  <a:gd name="connsiteY0" fmla="*/ 308819 h 309232"/>
                  <a:gd name="connsiteX1" fmla="*/ 88878 w 159815"/>
                  <a:gd name="connsiteY1" fmla="*/ 308052 h 309232"/>
                  <a:gd name="connsiteX2" fmla="*/ 20702 w 159815"/>
                  <a:gd name="connsiteY2" fmla="*/ 260102 h 309232"/>
                  <a:gd name="connsiteX3" fmla="*/ 0 w 159815"/>
                  <a:gd name="connsiteY3" fmla="*/ 98479 h 309232"/>
                  <a:gd name="connsiteX4" fmla="*/ 62105 w 159815"/>
                  <a:gd name="connsiteY4" fmla="*/ 14845 h 309232"/>
                  <a:gd name="connsiteX5" fmla="*/ 102679 w 159815"/>
                  <a:gd name="connsiteY5" fmla="*/ 6970 h 309232"/>
                  <a:gd name="connsiteX6" fmla="*/ 159747 w 159815"/>
                  <a:gd name="connsiteY6" fmla="*/ 0 h 309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815" h="309232">
                    <a:moveTo>
                      <a:pt x="159816" y="308819"/>
                    </a:moveTo>
                    <a:cubicBezTo>
                      <a:pt x="135940" y="309516"/>
                      <a:pt x="112133" y="309377"/>
                      <a:pt x="88878" y="308052"/>
                    </a:cubicBezTo>
                    <a:cubicBezTo>
                      <a:pt x="53272" y="305056"/>
                      <a:pt x="26774" y="293068"/>
                      <a:pt x="20702" y="260102"/>
                    </a:cubicBezTo>
                    <a:cubicBezTo>
                      <a:pt x="9436" y="206890"/>
                      <a:pt x="2512" y="152834"/>
                      <a:pt x="0" y="98479"/>
                    </a:cubicBezTo>
                    <a:cubicBezTo>
                      <a:pt x="0" y="38611"/>
                      <a:pt x="26705" y="20630"/>
                      <a:pt x="62105" y="14845"/>
                    </a:cubicBezTo>
                    <a:cubicBezTo>
                      <a:pt x="75906" y="11848"/>
                      <a:pt x="89224" y="9200"/>
                      <a:pt x="102679" y="6970"/>
                    </a:cubicBezTo>
                    <a:cubicBezTo>
                      <a:pt x="121794" y="3763"/>
                      <a:pt x="140770" y="1324"/>
                      <a:pt x="159747" y="0"/>
                    </a:cubicBezTo>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45" name="Freeform 44">
                <a:extLst>
                  <a:ext uri="{FF2B5EF4-FFF2-40B4-BE49-F238E27FC236}">
                    <a16:creationId xmlns:a16="http://schemas.microsoft.com/office/drawing/2014/main" id="{A7D46DED-09A0-5646-88F8-C080298AC330}"/>
                  </a:ext>
                </a:extLst>
              </p:cNvPr>
              <p:cNvSpPr/>
              <p:nvPr/>
            </p:nvSpPr>
            <p:spPr>
              <a:xfrm>
                <a:off x="12119598" y="4736619"/>
                <a:ext cx="65002" cy="289722"/>
              </a:xfrm>
              <a:custGeom>
                <a:avLst/>
                <a:gdLst>
                  <a:gd name="connsiteX0" fmla="*/ 65003 w 65002"/>
                  <a:gd name="connsiteY0" fmla="*/ 289723 h 289722"/>
                  <a:gd name="connsiteX1" fmla="*/ 20702 w 65002"/>
                  <a:gd name="connsiteY1" fmla="*/ 245745 h 289722"/>
                  <a:gd name="connsiteX2" fmla="*/ 7384 w 65002"/>
                  <a:gd name="connsiteY2" fmla="*/ 167826 h 289722"/>
                  <a:gd name="connsiteX3" fmla="*/ 0 w 65002"/>
                  <a:gd name="connsiteY3" fmla="*/ 84192 h 289722"/>
                  <a:gd name="connsiteX4" fmla="*/ 62105 w 65002"/>
                  <a:gd name="connsiteY4" fmla="*/ 558 h 289722"/>
                  <a:gd name="connsiteX5" fmla="*/ 64865 w 65002"/>
                  <a:gd name="connsiteY5" fmla="*/ 0 h 289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02" h="289722">
                    <a:moveTo>
                      <a:pt x="65003" y="289723"/>
                    </a:moveTo>
                    <a:cubicBezTo>
                      <a:pt x="41748" y="283729"/>
                      <a:pt x="25187" y="270835"/>
                      <a:pt x="20702" y="245745"/>
                    </a:cubicBezTo>
                    <a:cubicBezTo>
                      <a:pt x="14974" y="219818"/>
                      <a:pt x="10696" y="193822"/>
                      <a:pt x="7384" y="167826"/>
                    </a:cubicBezTo>
                    <a:cubicBezTo>
                      <a:pt x="3864" y="139948"/>
                      <a:pt x="1518" y="112070"/>
                      <a:pt x="0" y="84192"/>
                    </a:cubicBezTo>
                    <a:cubicBezTo>
                      <a:pt x="0" y="24324"/>
                      <a:pt x="26636" y="6412"/>
                      <a:pt x="62105" y="558"/>
                    </a:cubicBezTo>
                    <a:lnTo>
                      <a:pt x="64865" y="0"/>
                    </a:lnTo>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46" name="Freeform 45">
                <a:extLst>
                  <a:ext uri="{FF2B5EF4-FFF2-40B4-BE49-F238E27FC236}">
                    <a16:creationId xmlns:a16="http://schemas.microsoft.com/office/drawing/2014/main" id="{0B75D982-2727-0847-A67A-0BA39378D0E1}"/>
                  </a:ext>
                </a:extLst>
              </p:cNvPr>
              <p:cNvSpPr/>
              <p:nvPr/>
            </p:nvSpPr>
            <p:spPr>
              <a:xfrm>
                <a:off x="12024785" y="4899288"/>
                <a:ext cx="159815" cy="305816"/>
              </a:xfrm>
              <a:custGeom>
                <a:avLst/>
                <a:gdLst>
                  <a:gd name="connsiteX0" fmla="*/ 159816 w 159815"/>
                  <a:gd name="connsiteY0" fmla="*/ 305404 h 305816"/>
                  <a:gd name="connsiteX1" fmla="*/ 88878 w 159815"/>
                  <a:gd name="connsiteY1" fmla="*/ 304637 h 305816"/>
                  <a:gd name="connsiteX2" fmla="*/ 20702 w 159815"/>
                  <a:gd name="connsiteY2" fmla="*/ 256756 h 305816"/>
                  <a:gd name="connsiteX3" fmla="*/ 0 w 159815"/>
                  <a:gd name="connsiteY3" fmla="*/ 95064 h 305816"/>
                  <a:gd name="connsiteX4" fmla="*/ 62105 w 159815"/>
                  <a:gd name="connsiteY4" fmla="*/ 11430 h 305816"/>
                  <a:gd name="connsiteX5" fmla="*/ 102127 w 159815"/>
                  <a:gd name="connsiteY5" fmla="*/ 5366 h 305816"/>
                  <a:gd name="connsiteX6" fmla="*/ 159747 w 159815"/>
                  <a:gd name="connsiteY6" fmla="*/ 0 h 305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815" h="305816">
                    <a:moveTo>
                      <a:pt x="159816" y="305404"/>
                    </a:moveTo>
                    <a:cubicBezTo>
                      <a:pt x="135940" y="306101"/>
                      <a:pt x="112133" y="305961"/>
                      <a:pt x="88878" y="304637"/>
                    </a:cubicBezTo>
                    <a:cubicBezTo>
                      <a:pt x="53272" y="301640"/>
                      <a:pt x="26774" y="289653"/>
                      <a:pt x="20702" y="256756"/>
                    </a:cubicBezTo>
                    <a:cubicBezTo>
                      <a:pt x="9441" y="203523"/>
                      <a:pt x="2517" y="149440"/>
                      <a:pt x="0" y="95064"/>
                    </a:cubicBezTo>
                    <a:cubicBezTo>
                      <a:pt x="0" y="35196"/>
                      <a:pt x="26705" y="17214"/>
                      <a:pt x="62105" y="11430"/>
                    </a:cubicBezTo>
                    <a:cubicBezTo>
                      <a:pt x="75538" y="9060"/>
                      <a:pt x="88878" y="7039"/>
                      <a:pt x="102127" y="5366"/>
                    </a:cubicBezTo>
                    <a:cubicBezTo>
                      <a:pt x="121449" y="2927"/>
                      <a:pt x="140563" y="1115"/>
                      <a:pt x="159747" y="0"/>
                    </a:cubicBezTo>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47" name="Freeform 46">
                <a:extLst>
                  <a:ext uri="{FF2B5EF4-FFF2-40B4-BE49-F238E27FC236}">
                    <a16:creationId xmlns:a16="http://schemas.microsoft.com/office/drawing/2014/main" id="{719E1BAD-9890-7648-A631-D03FE262FD0C}"/>
                  </a:ext>
                </a:extLst>
              </p:cNvPr>
              <p:cNvSpPr/>
              <p:nvPr/>
            </p:nvSpPr>
            <p:spPr>
              <a:xfrm>
                <a:off x="11589087" y="3508302"/>
                <a:ext cx="314217" cy="307567"/>
              </a:xfrm>
              <a:custGeom>
                <a:avLst/>
                <a:gdLst>
                  <a:gd name="connsiteX0" fmla="*/ 266636 w 314217"/>
                  <a:gd name="connsiteY0" fmla="*/ 1126 h 307567"/>
                  <a:gd name="connsiteX1" fmla="*/ 307875 w 314217"/>
                  <a:gd name="connsiteY1" fmla="*/ 34893 h 307567"/>
                  <a:gd name="connsiteX2" fmla="*/ 308039 w 314217"/>
                  <a:gd name="connsiteY2" fmla="*/ 37089 h 307567"/>
                  <a:gd name="connsiteX3" fmla="*/ 311213 w 314217"/>
                  <a:gd name="connsiteY3" fmla="*/ 246662 h 307567"/>
                  <a:gd name="connsiteX4" fmla="*/ 251937 w 314217"/>
                  <a:gd name="connsiteY4" fmla="*/ 300536 h 307567"/>
                  <a:gd name="connsiteX5" fmla="*/ 88879 w 314217"/>
                  <a:gd name="connsiteY5" fmla="*/ 306530 h 307567"/>
                  <a:gd name="connsiteX6" fmla="*/ 20702 w 314217"/>
                  <a:gd name="connsiteY6" fmla="*/ 258579 h 307567"/>
                  <a:gd name="connsiteX7" fmla="*/ 0 w 314217"/>
                  <a:gd name="connsiteY7" fmla="*/ 96956 h 307567"/>
                  <a:gd name="connsiteX8" fmla="*/ 62105 w 314217"/>
                  <a:gd name="connsiteY8" fmla="*/ 13323 h 307567"/>
                  <a:gd name="connsiteX9" fmla="*/ 266636 w 314217"/>
                  <a:gd name="connsiteY9" fmla="*/ 1126 h 307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217" h="307567">
                    <a:moveTo>
                      <a:pt x="266636" y="1126"/>
                    </a:moveTo>
                    <a:cubicBezTo>
                      <a:pt x="287255" y="-1049"/>
                      <a:pt x="305719" y="14068"/>
                      <a:pt x="307875" y="34893"/>
                    </a:cubicBezTo>
                    <a:cubicBezTo>
                      <a:pt x="307950" y="35625"/>
                      <a:pt x="308005" y="36357"/>
                      <a:pt x="308039" y="37089"/>
                    </a:cubicBezTo>
                    <a:cubicBezTo>
                      <a:pt x="315028" y="106728"/>
                      <a:pt x="316090" y="176841"/>
                      <a:pt x="311213" y="246662"/>
                    </a:cubicBezTo>
                    <a:cubicBezTo>
                      <a:pt x="308246" y="279558"/>
                      <a:pt x="287475" y="297539"/>
                      <a:pt x="251937" y="300536"/>
                    </a:cubicBezTo>
                    <a:cubicBezTo>
                      <a:pt x="197837" y="307018"/>
                      <a:pt x="143302" y="309025"/>
                      <a:pt x="88879" y="306530"/>
                    </a:cubicBezTo>
                    <a:cubicBezTo>
                      <a:pt x="53341" y="303533"/>
                      <a:pt x="26774" y="291546"/>
                      <a:pt x="20702" y="258579"/>
                    </a:cubicBezTo>
                    <a:cubicBezTo>
                      <a:pt x="9436" y="205367"/>
                      <a:pt x="2512" y="151312"/>
                      <a:pt x="0" y="96956"/>
                    </a:cubicBezTo>
                    <a:cubicBezTo>
                      <a:pt x="0" y="37089"/>
                      <a:pt x="26705" y="19107"/>
                      <a:pt x="62105" y="13323"/>
                    </a:cubicBezTo>
                    <a:cubicBezTo>
                      <a:pt x="129654" y="1879"/>
                      <a:pt x="198223" y="-2212"/>
                      <a:pt x="266636" y="1126"/>
                    </a:cubicBezTo>
                    <a:close/>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48" name="Freeform 47">
                <a:extLst>
                  <a:ext uri="{FF2B5EF4-FFF2-40B4-BE49-F238E27FC236}">
                    <a16:creationId xmlns:a16="http://schemas.microsoft.com/office/drawing/2014/main" id="{DA750C7B-47EA-614F-9E6D-F3175C64A3AC}"/>
                  </a:ext>
                </a:extLst>
              </p:cNvPr>
              <p:cNvSpPr/>
              <p:nvPr/>
            </p:nvSpPr>
            <p:spPr>
              <a:xfrm>
                <a:off x="11491169" y="3684983"/>
                <a:ext cx="313162" cy="307494"/>
              </a:xfrm>
              <a:custGeom>
                <a:avLst/>
                <a:gdLst>
                  <a:gd name="connsiteX0" fmla="*/ 266774 w 313162"/>
                  <a:gd name="connsiteY0" fmla="*/ 1123 h 307494"/>
                  <a:gd name="connsiteX1" fmla="*/ 308005 w 313162"/>
                  <a:gd name="connsiteY1" fmla="*/ 34743 h 307494"/>
                  <a:gd name="connsiteX2" fmla="*/ 308177 w 313162"/>
                  <a:gd name="connsiteY2" fmla="*/ 37015 h 307494"/>
                  <a:gd name="connsiteX3" fmla="*/ 311144 w 313162"/>
                  <a:gd name="connsiteY3" fmla="*/ 246589 h 307494"/>
                  <a:gd name="connsiteX4" fmla="*/ 251868 w 313162"/>
                  <a:gd name="connsiteY4" fmla="*/ 300463 h 307494"/>
                  <a:gd name="connsiteX5" fmla="*/ 88879 w 313162"/>
                  <a:gd name="connsiteY5" fmla="*/ 306457 h 307494"/>
                  <a:gd name="connsiteX6" fmla="*/ 20702 w 313162"/>
                  <a:gd name="connsiteY6" fmla="*/ 258576 h 307494"/>
                  <a:gd name="connsiteX7" fmla="*/ 0 w 313162"/>
                  <a:gd name="connsiteY7" fmla="*/ 96884 h 307494"/>
                  <a:gd name="connsiteX8" fmla="*/ 62105 w 313162"/>
                  <a:gd name="connsiteY8" fmla="*/ 13250 h 307494"/>
                  <a:gd name="connsiteX9" fmla="*/ 266774 w 313162"/>
                  <a:gd name="connsiteY9" fmla="*/ 1123 h 30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3162" h="307494">
                    <a:moveTo>
                      <a:pt x="266774" y="1123"/>
                    </a:moveTo>
                    <a:cubicBezTo>
                      <a:pt x="287351" y="-1094"/>
                      <a:pt x="305811" y="13960"/>
                      <a:pt x="308005" y="34743"/>
                    </a:cubicBezTo>
                    <a:cubicBezTo>
                      <a:pt x="308085" y="35496"/>
                      <a:pt x="308142" y="36256"/>
                      <a:pt x="308177" y="37015"/>
                    </a:cubicBezTo>
                    <a:cubicBezTo>
                      <a:pt x="313613" y="106739"/>
                      <a:pt x="314605" y="176740"/>
                      <a:pt x="311144" y="246589"/>
                    </a:cubicBezTo>
                    <a:cubicBezTo>
                      <a:pt x="311144" y="279485"/>
                      <a:pt x="287475" y="294469"/>
                      <a:pt x="251868" y="300463"/>
                    </a:cubicBezTo>
                    <a:cubicBezTo>
                      <a:pt x="197791" y="306945"/>
                      <a:pt x="143279" y="308952"/>
                      <a:pt x="88879" y="306457"/>
                    </a:cubicBezTo>
                    <a:cubicBezTo>
                      <a:pt x="53272" y="303460"/>
                      <a:pt x="26774" y="291472"/>
                      <a:pt x="20702" y="258576"/>
                    </a:cubicBezTo>
                    <a:cubicBezTo>
                      <a:pt x="9436" y="205343"/>
                      <a:pt x="2512" y="151260"/>
                      <a:pt x="0" y="96884"/>
                    </a:cubicBezTo>
                    <a:cubicBezTo>
                      <a:pt x="0" y="37015"/>
                      <a:pt x="26636" y="19034"/>
                      <a:pt x="62105" y="13250"/>
                    </a:cubicBezTo>
                    <a:cubicBezTo>
                      <a:pt x="129705" y="1861"/>
                      <a:pt x="198318" y="-2202"/>
                      <a:pt x="266774" y="1123"/>
                    </a:cubicBezTo>
                    <a:close/>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49" name="Freeform 48">
                <a:extLst>
                  <a:ext uri="{FF2B5EF4-FFF2-40B4-BE49-F238E27FC236}">
                    <a16:creationId xmlns:a16="http://schemas.microsoft.com/office/drawing/2014/main" id="{98BD150D-70A3-5B4D-A2A2-20C9BA855115}"/>
                  </a:ext>
                </a:extLst>
              </p:cNvPr>
              <p:cNvSpPr/>
              <p:nvPr/>
            </p:nvSpPr>
            <p:spPr>
              <a:xfrm>
                <a:off x="11589087" y="4116090"/>
                <a:ext cx="314225" cy="307730"/>
              </a:xfrm>
              <a:custGeom>
                <a:avLst/>
                <a:gdLst>
                  <a:gd name="connsiteX0" fmla="*/ 266636 w 314225"/>
                  <a:gd name="connsiteY0" fmla="*/ 1079 h 307730"/>
                  <a:gd name="connsiteX1" fmla="*/ 307875 w 314225"/>
                  <a:gd name="connsiteY1" fmla="*/ 34847 h 307730"/>
                  <a:gd name="connsiteX2" fmla="*/ 308039 w 314225"/>
                  <a:gd name="connsiteY2" fmla="*/ 37042 h 307730"/>
                  <a:gd name="connsiteX3" fmla="*/ 308039 w 314225"/>
                  <a:gd name="connsiteY3" fmla="*/ 37042 h 307730"/>
                  <a:gd name="connsiteX4" fmla="*/ 311213 w 314225"/>
                  <a:gd name="connsiteY4" fmla="*/ 246824 h 307730"/>
                  <a:gd name="connsiteX5" fmla="*/ 251937 w 314225"/>
                  <a:gd name="connsiteY5" fmla="*/ 300699 h 307730"/>
                  <a:gd name="connsiteX6" fmla="*/ 88879 w 314225"/>
                  <a:gd name="connsiteY6" fmla="*/ 306693 h 307730"/>
                  <a:gd name="connsiteX7" fmla="*/ 20702 w 314225"/>
                  <a:gd name="connsiteY7" fmla="*/ 258742 h 307730"/>
                  <a:gd name="connsiteX8" fmla="*/ 0 w 314225"/>
                  <a:gd name="connsiteY8" fmla="*/ 97119 h 307730"/>
                  <a:gd name="connsiteX9" fmla="*/ 62105 w 314225"/>
                  <a:gd name="connsiteY9" fmla="*/ 13485 h 307730"/>
                  <a:gd name="connsiteX10" fmla="*/ 266636 w 314225"/>
                  <a:gd name="connsiteY10" fmla="*/ 1079 h 30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225" h="307730">
                    <a:moveTo>
                      <a:pt x="266636" y="1079"/>
                    </a:moveTo>
                    <a:cubicBezTo>
                      <a:pt x="287255" y="-1095"/>
                      <a:pt x="305719" y="14022"/>
                      <a:pt x="307875" y="34847"/>
                    </a:cubicBezTo>
                    <a:cubicBezTo>
                      <a:pt x="307950" y="35579"/>
                      <a:pt x="308005" y="36310"/>
                      <a:pt x="308039" y="37042"/>
                    </a:cubicBezTo>
                    <a:lnTo>
                      <a:pt x="308039" y="37042"/>
                    </a:lnTo>
                    <a:cubicBezTo>
                      <a:pt x="315040" y="106751"/>
                      <a:pt x="316102" y="176934"/>
                      <a:pt x="311213" y="246824"/>
                    </a:cubicBezTo>
                    <a:cubicBezTo>
                      <a:pt x="308246" y="279720"/>
                      <a:pt x="287475" y="294705"/>
                      <a:pt x="251937" y="300699"/>
                    </a:cubicBezTo>
                    <a:cubicBezTo>
                      <a:pt x="197837" y="307180"/>
                      <a:pt x="143302" y="309188"/>
                      <a:pt x="88879" y="306693"/>
                    </a:cubicBezTo>
                    <a:cubicBezTo>
                      <a:pt x="53341" y="303695"/>
                      <a:pt x="26774" y="291708"/>
                      <a:pt x="20702" y="258742"/>
                    </a:cubicBezTo>
                    <a:cubicBezTo>
                      <a:pt x="9436" y="205530"/>
                      <a:pt x="2512" y="151474"/>
                      <a:pt x="0" y="97119"/>
                    </a:cubicBezTo>
                    <a:cubicBezTo>
                      <a:pt x="0" y="37251"/>
                      <a:pt x="26705" y="19270"/>
                      <a:pt x="62105" y="13485"/>
                    </a:cubicBezTo>
                    <a:cubicBezTo>
                      <a:pt x="129646" y="1971"/>
                      <a:pt x="198216" y="-2189"/>
                      <a:pt x="266636" y="1079"/>
                    </a:cubicBezTo>
                    <a:close/>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50" name="Freeform 49">
                <a:extLst>
                  <a:ext uri="{FF2B5EF4-FFF2-40B4-BE49-F238E27FC236}">
                    <a16:creationId xmlns:a16="http://schemas.microsoft.com/office/drawing/2014/main" id="{081E9DDD-B7A0-5942-B10A-54B1D024150F}"/>
                  </a:ext>
                </a:extLst>
              </p:cNvPr>
              <p:cNvSpPr/>
              <p:nvPr/>
            </p:nvSpPr>
            <p:spPr>
              <a:xfrm>
                <a:off x="11494067" y="4291816"/>
                <a:ext cx="310279" cy="311399"/>
              </a:xfrm>
              <a:custGeom>
                <a:avLst/>
                <a:gdLst>
                  <a:gd name="connsiteX0" fmla="*/ 263875 w 310279"/>
                  <a:gd name="connsiteY0" fmla="*/ 2031 h 311399"/>
                  <a:gd name="connsiteX1" fmla="*/ 305107 w 310279"/>
                  <a:gd name="connsiteY1" fmla="*/ 35651 h 311399"/>
                  <a:gd name="connsiteX2" fmla="*/ 305278 w 310279"/>
                  <a:gd name="connsiteY2" fmla="*/ 37923 h 311399"/>
                  <a:gd name="connsiteX3" fmla="*/ 308246 w 310279"/>
                  <a:gd name="connsiteY3" fmla="*/ 250494 h 311399"/>
                  <a:gd name="connsiteX4" fmla="*/ 248970 w 310279"/>
                  <a:gd name="connsiteY4" fmla="*/ 304368 h 311399"/>
                  <a:gd name="connsiteX5" fmla="*/ 85980 w 310279"/>
                  <a:gd name="connsiteY5" fmla="*/ 310362 h 311399"/>
                  <a:gd name="connsiteX6" fmla="*/ 17803 w 310279"/>
                  <a:gd name="connsiteY6" fmla="*/ 262481 h 311399"/>
                  <a:gd name="connsiteX7" fmla="*/ 0 w 310279"/>
                  <a:gd name="connsiteY7" fmla="*/ 100789 h 311399"/>
                  <a:gd name="connsiteX8" fmla="*/ 62105 w 310279"/>
                  <a:gd name="connsiteY8" fmla="*/ 17154 h 311399"/>
                  <a:gd name="connsiteX9" fmla="*/ 263875 w 310279"/>
                  <a:gd name="connsiteY9" fmla="*/ 2031 h 31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279" h="311399">
                    <a:moveTo>
                      <a:pt x="263875" y="2031"/>
                    </a:moveTo>
                    <a:cubicBezTo>
                      <a:pt x="284453" y="-186"/>
                      <a:pt x="302913" y="14868"/>
                      <a:pt x="305107" y="35651"/>
                    </a:cubicBezTo>
                    <a:cubicBezTo>
                      <a:pt x="305187" y="36404"/>
                      <a:pt x="305244" y="37164"/>
                      <a:pt x="305278" y="37923"/>
                    </a:cubicBezTo>
                    <a:cubicBezTo>
                      <a:pt x="310738" y="108643"/>
                      <a:pt x="311729" y="179649"/>
                      <a:pt x="308246" y="250494"/>
                    </a:cubicBezTo>
                    <a:cubicBezTo>
                      <a:pt x="308246" y="283459"/>
                      <a:pt x="284577" y="298374"/>
                      <a:pt x="248970" y="304368"/>
                    </a:cubicBezTo>
                    <a:cubicBezTo>
                      <a:pt x="194893" y="310850"/>
                      <a:pt x="140381" y="312857"/>
                      <a:pt x="85980" y="310362"/>
                    </a:cubicBezTo>
                    <a:cubicBezTo>
                      <a:pt x="50374" y="307365"/>
                      <a:pt x="23876" y="295377"/>
                      <a:pt x="17803" y="262481"/>
                    </a:cubicBezTo>
                    <a:cubicBezTo>
                      <a:pt x="6025" y="209401"/>
                      <a:pt x="55" y="155186"/>
                      <a:pt x="0" y="100789"/>
                    </a:cubicBezTo>
                    <a:cubicBezTo>
                      <a:pt x="0" y="40920"/>
                      <a:pt x="26636" y="22939"/>
                      <a:pt x="62105" y="17154"/>
                    </a:cubicBezTo>
                    <a:cubicBezTo>
                      <a:pt x="128216" y="1828"/>
                      <a:pt x="196248" y="-3273"/>
                      <a:pt x="263875" y="2031"/>
                    </a:cubicBezTo>
                    <a:close/>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51" name="Freeform 50">
                <a:extLst>
                  <a:ext uri="{FF2B5EF4-FFF2-40B4-BE49-F238E27FC236}">
                    <a16:creationId xmlns:a16="http://schemas.microsoft.com/office/drawing/2014/main" id="{39D8A937-A667-A849-BE19-BF5AE9F7488E}"/>
                  </a:ext>
                </a:extLst>
              </p:cNvPr>
              <p:cNvSpPr/>
              <p:nvPr/>
            </p:nvSpPr>
            <p:spPr>
              <a:xfrm>
                <a:off x="11588880" y="4720686"/>
                <a:ext cx="314318" cy="310665"/>
              </a:xfrm>
              <a:custGeom>
                <a:avLst/>
                <a:gdLst>
                  <a:gd name="connsiteX0" fmla="*/ 266843 w 314318"/>
                  <a:gd name="connsiteY0" fmla="*/ 1228 h 310665"/>
                  <a:gd name="connsiteX1" fmla="*/ 308082 w 314318"/>
                  <a:gd name="connsiteY1" fmla="*/ 34995 h 310665"/>
                  <a:gd name="connsiteX2" fmla="*/ 308246 w 314318"/>
                  <a:gd name="connsiteY2" fmla="*/ 37190 h 310665"/>
                  <a:gd name="connsiteX3" fmla="*/ 311213 w 314318"/>
                  <a:gd name="connsiteY3" fmla="*/ 249760 h 310665"/>
                  <a:gd name="connsiteX4" fmla="*/ 251937 w 314318"/>
                  <a:gd name="connsiteY4" fmla="*/ 303635 h 310665"/>
                  <a:gd name="connsiteX5" fmla="*/ 88879 w 314318"/>
                  <a:gd name="connsiteY5" fmla="*/ 309628 h 310665"/>
                  <a:gd name="connsiteX6" fmla="*/ 20702 w 314318"/>
                  <a:gd name="connsiteY6" fmla="*/ 261748 h 310665"/>
                  <a:gd name="connsiteX7" fmla="*/ 0 w 314318"/>
                  <a:gd name="connsiteY7" fmla="*/ 100055 h 310665"/>
                  <a:gd name="connsiteX8" fmla="*/ 62105 w 314318"/>
                  <a:gd name="connsiteY8" fmla="*/ 16421 h 310665"/>
                  <a:gd name="connsiteX9" fmla="*/ 266843 w 314318"/>
                  <a:gd name="connsiteY9" fmla="*/ 1228 h 310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318" h="310665">
                    <a:moveTo>
                      <a:pt x="266843" y="1228"/>
                    </a:moveTo>
                    <a:cubicBezTo>
                      <a:pt x="287462" y="-947"/>
                      <a:pt x="305926" y="14170"/>
                      <a:pt x="308082" y="34995"/>
                    </a:cubicBezTo>
                    <a:cubicBezTo>
                      <a:pt x="308157" y="35727"/>
                      <a:pt x="308212" y="36458"/>
                      <a:pt x="308246" y="37190"/>
                    </a:cubicBezTo>
                    <a:cubicBezTo>
                      <a:pt x="315188" y="107833"/>
                      <a:pt x="316180" y="178943"/>
                      <a:pt x="311213" y="249760"/>
                    </a:cubicBezTo>
                    <a:cubicBezTo>
                      <a:pt x="308246" y="282656"/>
                      <a:pt x="287475" y="297641"/>
                      <a:pt x="251937" y="303635"/>
                    </a:cubicBezTo>
                    <a:cubicBezTo>
                      <a:pt x="197837" y="310116"/>
                      <a:pt x="143302" y="312123"/>
                      <a:pt x="88879" y="309628"/>
                    </a:cubicBezTo>
                    <a:cubicBezTo>
                      <a:pt x="53341" y="306632"/>
                      <a:pt x="26774" y="294644"/>
                      <a:pt x="20702" y="261748"/>
                    </a:cubicBezTo>
                    <a:cubicBezTo>
                      <a:pt x="9441" y="208515"/>
                      <a:pt x="2517" y="154431"/>
                      <a:pt x="0" y="100055"/>
                    </a:cubicBezTo>
                    <a:cubicBezTo>
                      <a:pt x="0" y="40187"/>
                      <a:pt x="26705" y="22206"/>
                      <a:pt x="62105" y="16421"/>
                    </a:cubicBezTo>
                    <a:cubicBezTo>
                      <a:pt x="129424" y="2510"/>
                      <a:pt x="198234" y="-2592"/>
                      <a:pt x="266843" y="1228"/>
                    </a:cubicBezTo>
                    <a:close/>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52" name="Freeform 51">
                <a:extLst>
                  <a:ext uri="{FF2B5EF4-FFF2-40B4-BE49-F238E27FC236}">
                    <a16:creationId xmlns:a16="http://schemas.microsoft.com/office/drawing/2014/main" id="{7FF2E1DD-7A57-5944-AC43-D6B6F4B77651}"/>
                  </a:ext>
                </a:extLst>
              </p:cNvPr>
              <p:cNvSpPr/>
              <p:nvPr/>
            </p:nvSpPr>
            <p:spPr>
              <a:xfrm>
                <a:off x="11491169" y="4897450"/>
                <a:ext cx="313162" cy="307512"/>
              </a:xfrm>
              <a:custGeom>
                <a:avLst/>
                <a:gdLst>
                  <a:gd name="connsiteX0" fmla="*/ 266774 w 313162"/>
                  <a:gd name="connsiteY0" fmla="*/ 1141 h 307512"/>
                  <a:gd name="connsiteX1" fmla="*/ 308005 w 313162"/>
                  <a:gd name="connsiteY1" fmla="*/ 34762 h 307512"/>
                  <a:gd name="connsiteX2" fmla="*/ 308177 w 313162"/>
                  <a:gd name="connsiteY2" fmla="*/ 37034 h 307512"/>
                  <a:gd name="connsiteX3" fmla="*/ 311144 w 313162"/>
                  <a:gd name="connsiteY3" fmla="*/ 246607 h 307512"/>
                  <a:gd name="connsiteX4" fmla="*/ 251868 w 313162"/>
                  <a:gd name="connsiteY4" fmla="*/ 300481 h 307512"/>
                  <a:gd name="connsiteX5" fmla="*/ 88879 w 313162"/>
                  <a:gd name="connsiteY5" fmla="*/ 306475 h 307512"/>
                  <a:gd name="connsiteX6" fmla="*/ 20702 w 313162"/>
                  <a:gd name="connsiteY6" fmla="*/ 258595 h 307512"/>
                  <a:gd name="connsiteX7" fmla="*/ 0 w 313162"/>
                  <a:gd name="connsiteY7" fmla="*/ 96902 h 307512"/>
                  <a:gd name="connsiteX8" fmla="*/ 62105 w 313162"/>
                  <a:gd name="connsiteY8" fmla="*/ 13268 h 307512"/>
                  <a:gd name="connsiteX9" fmla="*/ 266774 w 313162"/>
                  <a:gd name="connsiteY9" fmla="*/ 1141 h 307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3162" h="307512">
                    <a:moveTo>
                      <a:pt x="266774" y="1141"/>
                    </a:moveTo>
                    <a:cubicBezTo>
                      <a:pt x="287351" y="-1075"/>
                      <a:pt x="305811" y="13979"/>
                      <a:pt x="308005" y="34762"/>
                    </a:cubicBezTo>
                    <a:cubicBezTo>
                      <a:pt x="308085" y="35515"/>
                      <a:pt x="308142" y="36274"/>
                      <a:pt x="308177" y="37034"/>
                    </a:cubicBezTo>
                    <a:cubicBezTo>
                      <a:pt x="313613" y="106757"/>
                      <a:pt x="314605" y="176759"/>
                      <a:pt x="311144" y="246607"/>
                    </a:cubicBezTo>
                    <a:cubicBezTo>
                      <a:pt x="311144" y="279573"/>
                      <a:pt x="287475" y="297485"/>
                      <a:pt x="251868" y="300481"/>
                    </a:cubicBezTo>
                    <a:cubicBezTo>
                      <a:pt x="197791" y="306963"/>
                      <a:pt x="143279" y="308970"/>
                      <a:pt x="88879" y="306475"/>
                    </a:cubicBezTo>
                    <a:cubicBezTo>
                      <a:pt x="53272" y="303478"/>
                      <a:pt x="26774" y="291561"/>
                      <a:pt x="20702" y="258595"/>
                    </a:cubicBezTo>
                    <a:cubicBezTo>
                      <a:pt x="9431" y="205362"/>
                      <a:pt x="2507" y="151278"/>
                      <a:pt x="0" y="96902"/>
                    </a:cubicBezTo>
                    <a:cubicBezTo>
                      <a:pt x="0" y="37034"/>
                      <a:pt x="26636" y="19122"/>
                      <a:pt x="62105" y="13268"/>
                    </a:cubicBezTo>
                    <a:cubicBezTo>
                      <a:pt x="129702" y="1845"/>
                      <a:pt x="198318" y="-2218"/>
                      <a:pt x="266774" y="1141"/>
                    </a:cubicBezTo>
                    <a:close/>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53" name="Freeform 52">
                <a:extLst>
                  <a:ext uri="{FF2B5EF4-FFF2-40B4-BE49-F238E27FC236}">
                    <a16:creationId xmlns:a16="http://schemas.microsoft.com/office/drawing/2014/main" id="{B4992069-362B-5747-80D3-201B5ACDBB99}"/>
                  </a:ext>
                </a:extLst>
              </p:cNvPr>
              <p:cNvSpPr/>
              <p:nvPr/>
            </p:nvSpPr>
            <p:spPr>
              <a:xfrm>
                <a:off x="12119598" y="5356279"/>
                <a:ext cx="65002" cy="289791"/>
              </a:xfrm>
              <a:custGeom>
                <a:avLst/>
                <a:gdLst>
                  <a:gd name="connsiteX0" fmla="*/ 65003 w 65002"/>
                  <a:gd name="connsiteY0" fmla="*/ 289792 h 289791"/>
                  <a:gd name="connsiteX1" fmla="*/ 20702 w 65002"/>
                  <a:gd name="connsiteY1" fmla="*/ 245814 h 289791"/>
                  <a:gd name="connsiteX2" fmla="*/ 7798 w 65002"/>
                  <a:gd name="connsiteY2" fmla="*/ 170613 h 289791"/>
                  <a:gd name="connsiteX3" fmla="*/ 0 w 65002"/>
                  <a:gd name="connsiteY3" fmla="*/ 84122 h 289791"/>
                  <a:gd name="connsiteX4" fmla="*/ 62105 w 65002"/>
                  <a:gd name="connsiteY4" fmla="*/ 487 h 289791"/>
                  <a:gd name="connsiteX5" fmla="*/ 64865 w 65002"/>
                  <a:gd name="connsiteY5" fmla="*/ 0 h 28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02" h="289791">
                    <a:moveTo>
                      <a:pt x="65003" y="289792"/>
                    </a:moveTo>
                    <a:cubicBezTo>
                      <a:pt x="41748" y="283798"/>
                      <a:pt x="25187" y="270905"/>
                      <a:pt x="20702" y="245814"/>
                    </a:cubicBezTo>
                    <a:cubicBezTo>
                      <a:pt x="16216" y="220724"/>
                      <a:pt x="10972" y="195704"/>
                      <a:pt x="7798" y="170613"/>
                    </a:cubicBezTo>
                    <a:cubicBezTo>
                      <a:pt x="4002" y="141829"/>
                      <a:pt x="1587" y="112975"/>
                      <a:pt x="0" y="84122"/>
                    </a:cubicBezTo>
                    <a:cubicBezTo>
                      <a:pt x="0" y="24254"/>
                      <a:pt x="26636" y="6342"/>
                      <a:pt x="62105" y="487"/>
                    </a:cubicBezTo>
                    <a:lnTo>
                      <a:pt x="64865" y="0"/>
                    </a:lnTo>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54" name="Freeform 53">
                <a:extLst>
                  <a:ext uri="{FF2B5EF4-FFF2-40B4-BE49-F238E27FC236}">
                    <a16:creationId xmlns:a16="http://schemas.microsoft.com/office/drawing/2014/main" id="{1B49EBED-3852-6E46-A596-D3C5D87D4B1C}"/>
                  </a:ext>
                </a:extLst>
              </p:cNvPr>
              <p:cNvSpPr/>
              <p:nvPr/>
            </p:nvSpPr>
            <p:spPr>
              <a:xfrm>
                <a:off x="12024509" y="5521316"/>
                <a:ext cx="160091" cy="306513"/>
              </a:xfrm>
              <a:custGeom>
                <a:avLst/>
                <a:gdLst>
                  <a:gd name="connsiteX0" fmla="*/ 160092 w 160091"/>
                  <a:gd name="connsiteY0" fmla="*/ 306101 h 306513"/>
                  <a:gd name="connsiteX1" fmla="*/ 89155 w 160091"/>
                  <a:gd name="connsiteY1" fmla="*/ 305334 h 306513"/>
                  <a:gd name="connsiteX2" fmla="*/ 20978 w 160091"/>
                  <a:gd name="connsiteY2" fmla="*/ 257384 h 306513"/>
                  <a:gd name="connsiteX3" fmla="*/ 0 w 160091"/>
                  <a:gd name="connsiteY3" fmla="*/ 96109 h 306513"/>
                  <a:gd name="connsiteX4" fmla="*/ 62105 w 160091"/>
                  <a:gd name="connsiteY4" fmla="*/ 12475 h 306513"/>
                  <a:gd name="connsiteX5" fmla="*/ 102542 w 160091"/>
                  <a:gd name="connsiteY5" fmla="*/ 6133 h 306513"/>
                  <a:gd name="connsiteX6" fmla="*/ 159747 w 160091"/>
                  <a:gd name="connsiteY6" fmla="*/ 0 h 306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091" h="306513">
                    <a:moveTo>
                      <a:pt x="160092" y="306101"/>
                    </a:moveTo>
                    <a:cubicBezTo>
                      <a:pt x="136216" y="306798"/>
                      <a:pt x="112409" y="306658"/>
                      <a:pt x="89155" y="305334"/>
                    </a:cubicBezTo>
                    <a:cubicBezTo>
                      <a:pt x="53548" y="302337"/>
                      <a:pt x="27050" y="290350"/>
                      <a:pt x="20978" y="257384"/>
                    </a:cubicBezTo>
                    <a:cubicBezTo>
                      <a:pt x="9637" y="204297"/>
                      <a:pt x="2621" y="150353"/>
                      <a:pt x="0" y="96109"/>
                    </a:cubicBezTo>
                    <a:cubicBezTo>
                      <a:pt x="0" y="36241"/>
                      <a:pt x="26705" y="18260"/>
                      <a:pt x="62105" y="12475"/>
                    </a:cubicBezTo>
                    <a:cubicBezTo>
                      <a:pt x="75906" y="10105"/>
                      <a:pt x="89155" y="7945"/>
                      <a:pt x="102542" y="6133"/>
                    </a:cubicBezTo>
                    <a:cubicBezTo>
                      <a:pt x="121725" y="3415"/>
                      <a:pt x="140701" y="1324"/>
                      <a:pt x="159747" y="0"/>
                    </a:cubicBezTo>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55" name="Freeform 54">
                <a:extLst>
                  <a:ext uri="{FF2B5EF4-FFF2-40B4-BE49-F238E27FC236}">
                    <a16:creationId xmlns:a16="http://schemas.microsoft.com/office/drawing/2014/main" id="{E57CB83C-417D-874D-B0D9-09C7D414A9D3}"/>
                  </a:ext>
                </a:extLst>
              </p:cNvPr>
              <p:cNvSpPr/>
              <p:nvPr/>
            </p:nvSpPr>
            <p:spPr>
              <a:xfrm>
                <a:off x="11589087" y="5343513"/>
                <a:ext cx="314217" cy="307567"/>
              </a:xfrm>
              <a:custGeom>
                <a:avLst/>
                <a:gdLst>
                  <a:gd name="connsiteX0" fmla="*/ 266636 w 314217"/>
                  <a:gd name="connsiteY0" fmla="*/ 1126 h 307567"/>
                  <a:gd name="connsiteX1" fmla="*/ 307875 w 314217"/>
                  <a:gd name="connsiteY1" fmla="*/ 34893 h 307567"/>
                  <a:gd name="connsiteX2" fmla="*/ 308039 w 314217"/>
                  <a:gd name="connsiteY2" fmla="*/ 37089 h 307567"/>
                  <a:gd name="connsiteX3" fmla="*/ 311213 w 314217"/>
                  <a:gd name="connsiteY3" fmla="*/ 246662 h 307567"/>
                  <a:gd name="connsiteX4" fmla="*/ 251937 w 314217"/>
                  <a:gd name="connsiteY4" fmla="*/ 300536 h 307567"/>
                  <a:gd name="connsiteX5" fmla="*/ 88879 w 314217"/>
                  <a:gd name="connsiteY5" fmla="*/ 306530 h 307567"/>
                  <a:gd name="connsiteX6" fmla="*/ 20702 w 314217"/>
                  <a:gd name="connsiteY6" fmla="*/ 258580 h 307567"/>
                  <a:gd name="connsiteX7" fmla="*/ 0 w 314217"/>
                  <a:gd name="connsiteY7" fmla="*/ 96957 h 307567"/>
                  <a:gd name="connsiteX8" fmla="*/ 62105 w 314217"/>
                  <a:gd name="connsiteY8" fmla="*/ 13323 h 307567"/>
                  <a:gd name="connsiteX9" fmla="*/ 266636 w 314217"/>
                  <a:gd name="connsiteY9" fmla="*/ 1126 h 307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217" h="307567">
                    <a:moveTo>
                      <a:pt x="266636" y="1126"/>
                    </a:moveTo>
                    <a:cubicBezTo>
                      <a:pt x="287255" y="-1049"/>
                      <a:pt x="305719" y="14068"/>
                      <a:pt x="307875" y="34893"/>
                    </a:cubicBezTo>
                    <a:cubicBezTo>
                      <a:pt x="307950" y="35625"/>
                      <a:pt x="308005" y="36357"/>
                      <a:pt x="308039" y="37089"/>
                    </a:cubicBezTo>
                    <a:cubicBezTo>
                      <a:pt x="315028" y="106728"/>
                      <a:pt x="316090" y="176841"/>
                      <a:pt x="311213" y="246662"/>
                    </a:cubicBezTo>
                    <a:cubicBezTo>
                      <a:pt x="308246" y="279558"/>
                      <a:pt x="287475" y="294543"/>
                      <a:pt x="251937" y="300536"/>
                    </a:cubicBezTo>
                    <a:cubicBezTo>
                      <a:pt x="197837" y="307018"/>
                      <a:pt x="143302" y="309025"/>
                      <a:pt x="88879" y="306530"/>
                    </a:cubicBezTo>
                    <a:cubicBezTo>
                      <a:pt x="53341" y="303533"/>
                      <a:pt x="26774" y="291546"/>
                      <a:pt x="20702" y="258580"/>
                    </a:cubicBezTo>
                    <a:cubicBezTo>
                      <a:pt x="9436" y="205367"/>
                      <a:pt x="2512" y="151312"/>
                      <a:pt x="0" y="96957"/>
                    </a:cubicBezTo>
                    <a:cubicBezTo>
                      <a:pt x="0" y="37089"/>
                      <a:pt x="26705" y="19107"/>
                      <a:pt x="62105" y="13323"/>
                    </a:cubicBezTo>
                    <a:cubicBezTo>
                      <a:pt x="129654" y="1879"/>
                      <a:pt x="198223" y="-2213"/>
                      <a:pt x="266636" y="1126"/>
                    </a:cubicBezTo>
                    <a:close/>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56" name="Freeform 55">
                <a:extLst>
                  <a:ext uri="{FF2B5EF4-FFF2-40B4-BE49-F238E27FC236}">
                    <a16:creationId xmlns:a16="http://schemas.microsoft.com/office/drawing/2014/main" id="{A83604A3-15A4-B341-A6B4-AF4C278A500D}"/>
                  </a:ext>
                </a:extLst>
              </p:cNvPr>
              <p:cNvSpPr/>
              <p:nvPr/>
            </p:nvSpPr>
            <p:spPr>
              <a:xfrm>
                <a:off x="11494136" y="5520269"/>
                <a:ext cx="310194" cy="307316"/>
              </a:xfrm>
              <a:custGeom>
                <a:avLst/>
                <a:gdLst>
                  <a:gd name="connsiteX0" fmla="*/ 263806 w 310194"/>
                  <a:gd name="connsiteY0" fmla="*/ 1048 h 307316"/>
                  <a:gd name="connsiteX1" fmla="*/ 305038 w 310194"/>
                  <a:gd name="connsiteY1" fmla="*/ 34668 h 307316"/>
                  <a:gd name="connsiteX2" fmla="*/ 305209 w 310194"/>
                  <a:gd name="connsiteY2" fmla="*/ 36940 h 307316"/>
                  <a:gd name="connsiteX3" fmla="*/ 308177 w 310194"/>
                  <a:gd name="connsiteY3" fmla="*/ 246514 h 307316"/>
                  <a:gd name="connsiteX4" fmla="*/ 248901 w 310194"/>
                  <a:gd name="connsiteY4" fmla="*/ 300388 h 307316"/>
                  <a:gd name="connsiteX5" fmla="*/ 85980 w 310194"/>
                  <a:gd name="connsiteY5" fmla="*/ 306242 h 307316"/>
                  <a:gd name="connsiteX6" fmla="*/ 17803 w 310194"/>
                  <a:gd name="connsiteY6" fmla="*/ 258362 h 307316"/>
                  <a:gd name="connsiteX7" fmla="*/ 0 w 310194"/>
                  <a:gd name="connsiteY7" fmla="*/ 97157 h 307316"/>
                  <a:gd name="connsiteX8" fmla="*/ 62105 w 310194"/>
                  <a:gd name="connsiteY8" fmla="*/ 13523 h 307316"/>
                  <a:gd name="connsiteX9" fmla="*/ 263806 w 310194"/>
                  <a:gd name="connsiteY9" fmla="*/ 1048 h 307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194" h="307316">
                    <a:moveTo>
                      <a:pt x="263806" y="1048"/>
                    </a:moveTo>
                    <a:cubicBezTo>
                      <a:pt x="284384" y="-1169"/>
                      <a:pt x="302844" y="13885"/>
                      <a:pt x="305038" y="34668"/>
                    </a:cubicBezTo>
                    <a:cubicBezTo>
                      <a:pt x="305118" y="35421"/>
                      <a:pt x="305175" y="36181"/>
                      <a:pt x="305209" y="36940"/>
                    </a:cubicBezTo>
                    <a:cubicBezTo>
                      <a:pt x="310646" y="106664"/>
                      <a:pt x="311638" y="176665"/>
                      <a:pt x="308177" y="246514"/>
                    </a:cubicBezTo>
                    <a:cubicBezTo>
                      <a:pt x="308177" y="279479"/>
                      <a:pt x="284508" y="297391"/>
                      <a:pt x="248901" y="300388"/>
                    </a:cubicBezTo>
                    <a:cubicBezTo>
                      <a:pt x="194843" y="306821"/>
                      <a:pt x="140354" y="308779"/>
                      <a:pt x="85980" y="306242"/>
                    </a:cubicBezTo>
                    <a:cubicBezTo>
                      <a:pt x="50374" y="303246"/>
                      <a:pt x="23876" y="291258"/>
                      <a:pt x="17803" y="258362"/>
                    </a:cubicBezTo>
                    <a:cubicBezTo>
                      <a:pt x="6060" y="205442"/>
                      <a:pt x="90" y="151387"/>
                      <a:pt x="0" y="97157"/>
                    </a:cubicBezTo>
                    <a:cubicBezTo>
                      <a:pt x="0" y="37289"/>
                      <a:pt x="26636" y="19308"/>
                      <a:pt x="62105" y="13523"/>
                    </a:cubicBezTo>
                    <a:cubicBezTo>
                      <a:pt x="128695" y="2016"/>
                      <a:pt x="196324" y="-2165"/>
                      <a:pt x="263806" y="1048"/>
                    </a:cubicBezTo>
                    <a:close/>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grpSp>
        <p:grpSp>
          <p:nvGrpSpPr>
            <p:cNvPr id="8" name="Graphic 9">
              <a:extLst>
                <a:ext uri="{FF2B5EF4-FFF2-40B4-BE49-F238E27FC236}">
                  <a16:creationId xmlns:a16="http://schemas.microsoft.com/office/drawing/2014/main" id="{7152A7B9-C6BB-444F-997F-F7CCF1B020DC}"/>
                </a:ext>
              </a:extLst>
            </p:cNvPr>
            <p:cNvGrpSpPr/>
            <p:nvPr/>
          </p:nvGrpSpPr>
          <p:grpSpPr>
            <a:xfrm>
              <a:off x="11494136" y="5944829"/>
              <a:ext cx="690533" cy="911775"/>
              <a:chOff x="11494136" y="5944829"/>
              <a:chExt cx="690533" cy="911775"/>
            </a:xfrm>
            <a:grpFill/>
          </p:grpSpPr>
          <p:sp>
            <p:nvSpPr>
              <p:cNvPr id="9" name="Freeform 8">
                <a:extLst>
                  <a:ext uri="{FF2B5EF4-FFF2-40B4-BE49-F238E27FC236}">
                    <a16:creationId xmlns:a16="http://schemas.microsoft.com/office/drawing/2014/main" id="{4316CF6E-FACD-B84D-93CA-7D0A84B945B7}"/>
                  </a:ext>
                </a:extLst>
              </p:cNvPr>
              <p:cNvSpPr/>
              <p:nvPr/>
            </p:nvSpPr>
            <p:spPr>
              <a:xfrm>
                <a:off x="12119598" y="5957608"/>
                <a:ext cx="65002" cy="289792"/>
              </a:xfrm>
              <a:custGeom>
                <a:avLst/>
                <a:gdLst>
                  <a:gd name="connsiteX0" fmla="*/ 65003 w 65002"/>
                  <a:gd name="connsiteY0" fmla="*/ 289792 h 289792"/>
                  <a:gd name="connsiteX1" fmla="*/ 20702 w 65002"/>
                  <a:gd name="connsiteY1" fmla="*/ 245745 h 289792"/>
                  <a:gd name="connsiteX2" fmla="*/ 7798 w 65002"/>
                  <a:gd name="connsiteY2" fmla="*/ 170753 h 289792"/>
                  <a:gd name="connsiteX3" fmla="*/ 0 w 65002"/>
                  <a:gd name="connsiteY3" fmla="*/ 84122 h 289792"/>
                  <a:gd name="connsiteX4" fmla="*/ 62105 w 65002"/>
                  <a:gd name="connsiteY4" fmla="*/ 488 h 289792"/>
                  <a:gd name="connsiteX5" fmla="*/ 64865 w 65002"/>
                  <a:gd name="connsiteY5" fmla="*/ 0 h 28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02" h="289792">
                    <a:moveTo>
                      <a:pt x="65003" y="289792"/>
                    </a:moveTo>
                    <a:cubicBezTo>
                      <a:pt x="41748" y="283729"/>
                      <a:pt x="25187" y="270835"/>
                      <a:pt x="20702" y="245745"/>
                    </a:cubicBezTo>
                    <a:cubicBezTo>
                      <a:pt x="16216" y="220654"/>
                      <a:pt x="10972" y="195704"/>
                      <a:pt x="7798" y="170753"/>
                    </a:cubicBezTo>
                    <a:cubicBezTo>
                      <a:pt x="4002" y="141829"/>
                      <a:pt x="1587" y="112976"/>
                      <a:pt x="0" y="84122"/>
                    </a:cubicBezTo>
                    <a:cubicBezTo>
                      <a:pt x="0" y="24184"/>
                      <a:pt x="26636" y="6273"/>
                      <a:pt x="62105" y="488"/>
                    </a:cubicBezTo>
                    <a:lnTo>
                      <a:pt x="64865" y="0"/>
                    </a:lnTo>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10" name="Freeform 9">
                <a:extLst>
                  <a:ext uri="{FF2B5EF4-FFF2-40B4-BE49-F238E27FC236}">
                    <a16:creationId xmlns:a16="http://schemas.microsoft.com/office/drawing/2014/main" id="{B784F85F-FE4F-254E-B1D6-ED649EF28169}"/>
                  </a:ext>
                </a:extLst>
              </p:cNvPr>
              <p:cNvSpPr/>
              <p:nvPr/>
            </p:nvSpPr>
            <p:spPr>
              <a:xfrm>
                <a:off x="12024785" y="6123273"/>
                <a:ext cx="159815" cy="305816"/>
              </a:xfrm>
              <a:custGeom>
                <a:avLst/>
                <a:gdLst>
                  <a:gd name="connsiteX0" fmla="*/ 159816 w 159815"/>
                  <a:gd name="connsiteY0" fmla="*/ 305404 h 305816"/>
                  <a:gd name="connsiteX1" fmla="*/ 88878 w 159815"/>
                  <a:gd name="connsiteY1" fmla="*/ 304637 h 305816"/>
                  <a:gd name="connsiteX2" fmla="*/ 20702 w 159815"/>
                  <a:gd name="connsiteY2" fmla="*/ 256756 h 305816"/>
                  <a:gd name="connsiteX3" fmla="*/ 0 w 159815"/>
                  <a:gd name="connsiteY3" fmla="*/ 95064 h 305816"/>
                  <a:gd name="connsiteX4" fmla="*/ 62105 w 159815"/>
                  <a:gd name="connsiteY4" fmla="*/ 11430 h 305816"/>
                  <a:gd name="connsiteX5" fmla="*/ 102542 w 159815"/>
                  <a:gd name="connsiteY5" fmla="*/ 5297 h 305816"/>
                  <a:gd name="connsiteX6" fmla="*/ 159747 w 159815"/>
                  <a:gd name="connsiteY6" fmla="*/ 0 h 305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815" h="305816">
                    <a:moveTo>
                      <a:pt x="159816" y="305404"/>
                    </a:moveTo>
                    <a:cubicBezTo>
                      <a:pt x="135940" y="306101"/>
                      <a:pt x="112133" y="305961"/>
                      <a:pt x="88878" y="304637"/>
                    </a:cubicBezTo>
                    <a:cubicBezTo>
                      <a:pt x="53272" y="301640"/>
                      <a:pt x="26774" y="289653"/>
                      <a:pt x="20702" y="256756"/>
                    </a:cubicBezTo>
                    <a:cubicBezTo>
                      <a:pt x="9441" y="203523"/>
                      <a:pt x="2517" y="149440"/>
                      <a:pt x="0" y="95064"/>
                    </a:cubicBezTo>
                    <a:cubicBezTo>
                      <a:pt x="0" y="35196"/>
                      <a:pt x="26705" y="17214"/>
                      <a:pt x="62105" y="11430"/>
                    </a:cubicBezTo>
                    <a:cubicBezTo>
                      <a:pt x="75906" y="9060"/>
                      <a:pt x="89384" y="7018"/>
                      <a:pt x="102542" y="5297"/>
                    </a:cubicBezTo>
                    <a:cubicBezTo>
                      <a:pt x="121725" y="2857"/>
                      <a:pt x="140701" y="1115"/>
                      <a:pt x="159747" y="0"/>
                    </a:cubicBezTo>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11" name="Freeform 10">
                <a:extLst>
                  <a:ext uri="{FF2B5EF4-FFF2-40B4-BE49-F238E27FC236}">
                    <a16:creationId xmlns:a16="http://schemas.microsoft.com/office/drawing/2014/main" id="{E5E0A8C4-39BA-8541-AD5E-A7FFE2B42ECC}"/>
                  </a:ext>
                </a:extLst>
              </p:cNvPr>
              <p:cNvSpPr/>
              <p:nvPr/>
            </p:nvSpPr>
            <p:spPr>
              <a:xfrm>
                <a:off x="12119805" y="6565140"/>
                <a:ext cx="64864" cy="251529"/>
              </a:xfrm>
              <a:custGeom>
                <a:avLst/>
                <a:gdLst>
                  <a:gd name="connsiteX0" fmla="*/ 22013 w 64864"/>
                  <a:gd name="connsiteY0" fmla="*/ 251530 h 251529"/>
                  <a:gd name="connsiteX1" fmla="*/ 20702 w 64864"/>
                  <a:gd name="connsiteY1" fmla="*/ 245954 h 251529"/>
                  <a:gd name="connsiteX2" fmla="*/ 7591 w 64864"/>
                  <a:gd name="connsiteY2" fmla="*/ 169290 h 251529"/>
                  <a:gd name="connsiteX3" fmla="*/ 0 w 64864"/>
                  <a:gd name="connsiteY3" fmla="*/ 84192 h 251529"/>
                  <a:gd name="connsiteX4" fmla="*/ 62105 w 64864"/>
                  <a:gd name="connsiteY4" fmla="*/ 558 h 251529"/>
                  <a:gd name="connsiteX5" fmla="*/ 64865 w 64864"/>
                  <a:gd name="connsiteY5" fmla="*/ 0 h 25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64" h="251529">
                    <a:moveTo>
                      <a:pt x="22013" y="251530"/>
                    </a:moveTo>
                    <a:cubicBezTo>
                      <a:pt x="21463" y="249697"/>
                      <a:pt x="21024" y="247836"/>
                      <a:pt x="20702" y="245954"/>
                    </a:cubicBezTo>
                    <a:cubicBezTo>
                      <a:pt x="15112" y="220376"/>
                      <a:pt x="10834" y="194937"/>
                      <a:pt x="7591" y="169290"/>
                    </a:cubicBezTo>
                    <a:cubicBezTo>
                      <a:pt x="3933" y="140924"/>
                      <a:pt x="1587" y="112558"/>
                      <a:pt x="0" y="84192"/>
                    </a:cubicBezTo>
                    <a:cubicBezTo>
                      <a:pt x="0" y="24324"/>
                      <a:pt x="26636" y="6342"/>
                      <a:pt x="62105" y="558"/>
                    </a:cubicBezTo>
                    <a:lnTo>
                      <a:pt x="64865" y="0"/>
                    </a:lnTo>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12" name="Freeform 11">
                <a:extLst>
                  <a:ext uri="{FF2B5EF4-FFF2-40B4-BE49-F238E27FC236}">
                    <a16:creationId xmlns:a16="http://schemas.microsoft.com/office/drawing/2014/main" id="{88074A1F-6114-964A-9D06-8ACE98E27D30}"/>
                  </a:ext>
                </a:extLst>
              </p:cNvPr>
              <p:cNvSpPr/>
              <p:nvPr/>
            </p:nvSpPr>
            <p:spPr>
              <a:xfrm>
                <a:off x="12021956" y="6728644"/>
                <a:ext cx="162713" cy="88024"/>
              </a:xfrm>
              <a:custGeom>
                <a:avLst/>
                <a:gdLst>
                  <a:gd name="connsiteX0" fmla="*/ 0 w 162713"/>
                  <a:gd name="connsiteY0" fmla="*/ 88025 h 88024"/>
                  <a:gd name="connsiteX1" fmla="*/ 62105 w 162713"/>
                  <a:gd name="connsiteY1" fmla="*/ 13591 h 88024"/>
                  <a:gd name="connsiteX2" fmla="*/ 105302 w 162713"/>
                  <a:gd name="connsiteY2" fmla="*/ 5924 h 88024"/>
                  <a:gd name="connsiteX3" fmla="*/ 162714 w 162713"/>
                  <a:gd name="connsiteY3" fmla="*/ 0 h 88024"/>
                </a:gdLst>
                <a:ahLst/>
                <a:cxnLst>
                  <a:cxn ang="0">
                    <a:pos x="connsiteX0" y="connsiteY0"/>
                  </a:cxn>
                  <a:cxn ang="0">
                    <a:pos x="connsiteX1" y="connsiteY1"/>
                  </a:cxn>
                  <a:cxn ang="0">
                    <a:pos x="connsiteX2" y="connsiteY2"/>
                  </a:cxn>
                  <a:cxn ang="0">
                    <a:pos x="connsiteX3" y="connsiteY3"/>
                  </a:cxn>
                </a:cxnLst>
                <a:rect l="l" t="t" r="r" b="b"/>
                <a:pathLst>
                  <a:path w="162713" h="88024">
                    <a:moveTo>
                      <a:pt x="0" y="88025"/>
                    </a:moveTo>
                    <a:cubicBezTo>
                      <a:pt x="2760" y="35614"/>
                      <a:pt x="28430" y="19236"/>
                      <a:pt x="62105" y="13591"/>
                    </a:cubicBezTo>
                    <a:cubicBezTo>
                      <a:pt x="76734" y="10524"/>
                      <a:pt x="91087" y="7945"/>
                      <a:pt x="105302" y="5924"/>
                    </a:cubicBezTo>
                    <a:cubicBezTo>
                      <a:pt x="124692" y="2997"/>
                      <a:pt x="143738" y="1046"/>
                      <a:pt x="162714" y="0"/>
                    </a:cubicBezTo>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13" name="Freeform 12">
                <a:extLst>
                  <a:ext uri="{FF2B5EF4-FFF2-40B4-BE49-F238E27FC236}">
                    <a16:creationId xmlns:a16="http://schemas.microsoft.com/office/drawing/2014/main" id="{4689C4B3-F4B9-F349-BEFE-EB49E7D53AAE}"/>
                  </a:ext>
                </a:extLst>
              </p:cNvPr>
              <p:cNvSpPr/>
              <p:nvPr/>
            </p:nvSpPr>
            <p:spPr>
              <a:xfrm>
                <a:off x="11591985" y="5944829"/>
                <a:ext cx="311319" cy="307511"/>
              </a:xfrm>
              <a:custGeom>
                <a:avLst/>
                <a:gdLst>
                  <a:gd name="connsiteX0" fmla="*/ 263737 w 311319"/>
                  <a:gd name="connsiteY0" fmla="*/ 1070 h 307511"/>
                  <a:gd name="connsiteX1" fmla="*/ 304977 w 311319"/>
                  <a:gd name="connsiteY1" fmla="*/ 34837 h 307511"/>
                  <a:gd name="connsiteX2" fmla="*/ 305140 w 311319"/>
                  <a:gd name="connsiteY2" fmla="*/ 37033 h 307511"/>
                  <a:gd name="connsiteX3" fmla="*/ 305140 w 311319"/>
                  <a:gd name="connsiteY3" fmla="*/ 37033 h 307511"/>
                  <a:gd name="connsiteX4" fmla="*/ 308315 w 311319"/>
                  <a:gd name="connsiteY4" fmla="*/ 246606 h 307511"/>
                  <a:gd name="connsiteX5" fmla="*/ 249039 w 311319"/>
                  <a:gd name="connsiteY5" fmla="*/ 300481 h 307511"/>
                  <a:gd name="connsiteX6" fmla="*/ 85980 w 311319"/>
                  <a:gd name="connsiteY6" fmla="*/ 306474 h 307511"/>
                  <a:gd name="connsiteX7" fmla="*/ 17803 w 311319"/>
                  <a:gd name="connsiteY7" fmla="*/ 258594 h 307511"/>
                  <a:gd name="connsiteX8" fmla="*/ 0 w 311319"/>
                  <a:gd name="connsiteY8" fmla="*/ 93904 h 307511"/>
                  <a:gd name="connsiteX9" fmla="*/ 62105 w 311319"/>
                  <a:gd name="connsiteY9" fmla="*/ 10270 h 307511"/>
                  <a:gd name="connsiteX10" fmla="*/ 263737 w 311319"/>
                  <a:gd name="connsiteY10" fmla="*/ 1070 h 307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1319" h="307511">
                    <a:moveTo>
                      <a:pt x="263737" y="1070"/>
                    </a:moveTo>
                    <a:cubicBezTo>
                      <a:pt x="284357" y="-1104"/>
                      <a:pt x="302820" y="14013"/>
                      <a:pt x="304977" y="34837"/>
                    </a:cubicBezTo>
                    <a:cubicBezTo>
                      <a:pt x="305052" y="35569"/>
                      <a:pt x="305107" y="36301"/>
                      <a:pt x="305140" y="37033"/>
                    </a:cubicBezTo>
                    <a:lnTo>
                      <a:pt x="305140" y="37033"/>
                    </a:lnTo>
                    <a:cubicBezTo>
                      <a:pt x="312130" y="106672"/>
                      <a:pt x="313192" y="176785"/>
                      <a:pt x="308315" y="246606"/>
                    </a:cubicBezTo>
                    <a:cubicBezTo>
                      <a:pt x="305347" y="279502"/>
                      <a:pt x="284577" y="294486"/>
                      <a:pt x="249039" y="300481"/>
                    </a:cubicBezTo>
                    <a:cubicBezTo>
                      <a:pt x="194939" y="306962"/>
                      <a:pt x="140404" y="308969"/>
                      <a:pt x="85980" y="306474"/>
                    </a:cubicBezTo>
                    <a:cubicBezTo>
                      <a:pt x="50443" y="303477"/>
                      <a:pt x="23876" y="291490"/>
                      <a:pt x="17803" y="258594"/>
                    </a:cubicBezTo>
                    <a:cubicBezTo>
                      <a:pt x="8902" y="204650"/>
                      <a:pt x="0" y="147778"/>
                      <a:pt x="0" y="93904"/>
                    </a:cubicBezTo>
                    <a:cubicBezTo>
                      <a:pt x="0" y="34036"/>
                      <a:pt x="26705" y="16055"/>
                      <a:pt x="62105" y="10270"/>
                    </a:cubicBezTo>
                    <a:cubicBezTo>
                      <a:pt x="128917" y="1223"/>
                      <a:pt x="196389" y="-1857"/>
                      <a:pt x="263737" y="1070"/>
                    </a:cubicBezTo>
                    <a:close/>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14" name="Freeform 13">
                <a:extLst>
                  <a:ext uri="{FF2B5EF4-FFF2-40B4-BE49-F238E27FC236}">
                    <a16:creationId xmlns:a16="http://schemas.microsoft.com/office/drawing/2014/main" id="{572A4FE6-C459-8340-9D52-0CBA6CC4FBCE}"/>
                  </a:ext>
                </a:extLst>
              </p:cNvPr>
              <p:cNvSpPr/>
              <p:nvPr/>
            </p:nvSpPr>
            <p:spPr>
              <a:xfrm>
                <a:off x="11494136" y="6121435"/>
                <a:ext cx="310194" cy="307512"/>
              </a:xfrm>
              <a:custGeom>
                <a:avLst/>
                <a:gdLst>
                  <a:gd name="connsiteX0" fmla="*/ 263806 w 310194"/>
                  <a:gd name="connsiteY0" fmla="*/ 1141 h 307512"/>
                  <a:gd name="connsiteX1" fmla="*/ 305038 w 310194"/>
                  <a:gd name="connsiteY1" fmla="*/ 34762 h 307512"/>
                  <a:gd name="connsiteX2" fmla="*/ 305209 w 310194"/>
                  <a:gd name="connsiteY2" fmla="*/ 37034 h 307512"/>
                  <a:gd name="connsiteX3" fmla="*/ 308177 w 310194"/>
                  <a:gd name="connsiteY3" fmla="*/ 246607 h 307512"/>
                  <a:gd name="connsiteX4" fmla="*/ 248901 w 310194"/>
                  <a:gd name="connsiteY4" fmla="*/ 300481 h 307512"/>
                  <a:gd name="connsiteX5" fmla="*/ 85911 w 310194"/>
                  <a:gd name="connsiteY5" fmla="*/ 306475 h 307512"/>
                  <a:gd name="connsiteX6" fmla="*/ 20702 w 310194"/>
                  <a:gd name="connsiteY6" fmla="*/ 258595 h 307512"/>
                  <a:gd name="connsiteX7" fmla="*/ 0 w 310194"/>
                  <a:gd name="connsiteY7" fmla="*/ 96902 h 307512"/>
                  <a:gd name="connsiteX8" fmla="*/ 62105 w 310194"/>
                  <a:gd name="connsiteY8" fmla="*/ 13268 h 307512"/>
                  <a:gd name="connsiteX9" fmla="*/ 263806 w 310194"/>
                  <a:gd name="connsiteY9" fmla="*/ 1141 h 307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194" h="307512">
                    <a:moveTo>
                      <a:pt x="263806" y="1141"/>
                    </a:moveTo>
                    <a:cubicBezTo>
                      <a:pt x="284384" y="-1075"/>
                      <a:pt x="302844" y="13979"/>
                      <a:pt x="305038" y="34762"/>
                    </a:cubicBezTo>
                    <a:cubicBezTo>
                      <a:pt x="305118" y="35515"/>
                      <a:pt x="305175" y="36274"/>
                      <a:pt x="305209" y="37034"/>
                    </a:cubicBezTo>
                    <a:cubicBezTo>
                      <a:pt x="310646" y="106757"/>
                      <a:pt x="311638" y="176759"/>
                      <a:pt x="308177" y="246607"/>
                    </a:cubicBezTo>
                    <a:cubicBezTo>
                      <a:pt x="308177" y="279573"/>
                      <a:pt x="284508" y="297554"/>
                      <a:pt x="248901" y="300481"/>
                    </a:cubicBezTo>
                    <a:cubicBezTo>
                      <a:pt x="194824" y="306963"/>
                      <a:pt x="140312" y="308970"/>
                      <a:pt x="85911" y="306475"/>
                    </a:cubicBezTo>
                    <a:cubicBezTo>
                      <a:pt x="53272" y="306475"/>
                      <a:pt x="23807" y="291561"/>
                      <a:pt x="20702" y="258595"/>
                    </a:cubicBezTo>
                    <a:cubicBezTo>
                      <a:pt x="9431" y="205362"/>
                      <a:pt x="2507" y="151278"/>
                      <a:pt x="0" y="96902"/>
                    </a:cubicBezTo>
                    <a:cubicBezTo>
                      <a:pt x="0" y="37034"/>
                      <a:pt x="26636" y="19122"/>
                      <a:pt x="62105" y="13268"/>
                    </a:cubicBezTo>
                    <a:cubicBezTo>
                      <a:pt x="128704" y="1845"/>
                      <a:pt x="196336" y="-2218"/>
                      <a:pt x="263806" y="1141"/>
                    </a:cubicBezTo>
                    <a:close/>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15" name="Freeform 14">
                <a:extLst>
                  <a:ext uri="{FF2B5EF4-FFF2-40B4-BE49-F238E27FC236}">
                    <a16:creationId xmlns:a16="http://schemas.microsoft.com/office/drawing/2014/main" id="{157BC8B1-1CD2-124B-B366-7232B8891BDE}"/>
                  </a:ext>
                </a:extLst>
              </p:cNvPr>
              <p:cNvSpPr/>
              <p:nvPr/>
            </p:nvSpPr>
            <p:spPr>
              <a:xfrm>
                <a:off x="11589225" y="6550695"/>
                <a:ext cx="314096" cy="265973"/>
              </a:xfrm>
              <a:custGeom>
                <a:avLst/>
                <a:gdLst>
                  <a:gd name="connsiteX0" fmla="*/ 307280 w 314096"/>
                  <a:gd name="connsiteY0" fmla="*/ 265974 h 265973"/>
                  <a:gd name="connsiteX1" fmla="*/ 311006 w 314096"/>
                  <a:gd name="connsiteY1" fmla="*/ 248480 h 265973"/>
                  <a:gd name="connsiteX2" fmla="*/ 308039 w 314096"/>
                  <a:gd name="connsiteY2" fmla="*/ 38907 h 265973"/>
                  <a:gd name="connsiteX3" fmla="*/ 268811 w 314096"/>
                  <a:gd name="connsiteY3" fmla="*/ 2778 h 265973"/>
                  <a:gd name="connsiteX4" fmla="*/ 266636 w 314096"/>
                  <a:gd name="connsiteY4" fmla="*/ 2945 h 265973"/>
                  <a:gd name="connsiteX5" fmla="*/ 62105 w 314096"/>
                  <a:gd name="connsiteY5" fmla="*/ 14932 h 265973"/>
                  <a:gd name="connsiteX6" fmla="*/ 0 w 314096"/>
                  <a:gd name="connsiteY6" fmla="*/ 98566 h 265973"/>
                  <a:gd name="connsiteX7" fmla="*/ 7453 w 314096"/>
                  <a:gd name="connsiteY7" fmla="*/ 182200 h 265973"/>
                  <a:gd name="connsiteX8" fmla="*/ 20771 w 314096"/>
                  <a:gd name="connsiteY8" fmla="*/ 260050 h 265973"/>
                  <a:gd name="connsiteX9" fmla="*/ 22082 w 314096"/>
                  <a:gd name="connsiteY9" fmla="*/ 265626 h 265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096" h="265973">
                    <a:moveTo>
                      <a:pt x="307280" y="265974"/>
                    </a:moveTo>
                    <a:cubicBezTo>
                      <a:pt x="309290" y="260335"/>
                      <a:pt x="310543" y="254453"/>
                      <a:pt x="311006" y="248480"/>
                    </a:cubicBezTo>
                    <a:cubicBezTo>
                      <a:pt x="315952" y="178667"/>
                      <a:pt x="314959" y="108553"/>
                      <a:pt x="308039" y="38907"/>
                    </a:cubicBezTo>
                    <a:cubicBezTo>
                      <a:pt x="307084" y="17992"/>
                      <a:pt x="289521" y="1816"/>
                      <a:pt x="268811" y="2778"/>
                    </a:cubicBezTo>
                    <a:cubicBezTo>
                      <a:pt x="268085" y="2812"/>
                      <a:pt x="267359" y="2868"/>
                      <a:pt x="266636" y="2945"/>
                    </a:cubicBezTo>
                    <a:cubicBezTo>
                      <a:pt x="198249" y="-3453"/>
                      <a:pt x="129299" y="589"/>
                      <a:pt x="62105" y="14932"/>
                    </a:cubicBezTo>
                    <a:cubicBezTo>
                      <a:pt x="26498" y="20926"/>
                      <a:pt x="0" y="38907"/>
                      <a:pt x="0" y="98566"/>
                    </a:cubicBezTo>
                    <a:cubicBezTo>
                      <a:pt x="1518" y="126444"/>
                      <a:pt x="3864" y="154322"/>
                      <a:pt x="7453" y="182200"/>
                    </a:cubicBezTo>
                    <a:cubicBezTo>
                      <a:pt x="10696" y="208127"/>
                      <a:pt x="15043" y="234053"/>
                      <a:pt x="20771" y="260050"/>
                    </a:cubicBezTo>
                    <a:cubicBezTo>
                      <a:pt x="21093" y="261932"/>
                      <a:pt x="21532" y="263793"/>
                      <a:pt x="22082" y="265626"/>
                    </a:cubicBezTo>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16" name="Freeform 15">
                <a:extLst>
                  <a:ext uri="{FF2B5EF4-FFF2-40B4-BE49-F238E27FC236}">
                    <a16:creationId xmlns:a16="http://schemas.microsoft.com/office/drawing/2014/main" id="{8F0A2CFD-B250-0B49-9CDD-89AEB18251AE}"/>
                  </a:ext>
                </a:extLst>
              </p:cNvPr>
              <p:cNvSpPr/>
              <p:nvPr/>
            </p:nvSpPr>
            <p:spPr>
              <a:xfrm>
                <a:off x="11494274" y="6727316"/>
                <a:ext cx="309625" cy="129288"/>
              </a:xfrm>
              <a:custGeom>
                <a:avLst/>
                <a:gdLst>
                  <a:gd name="connsiteX0" fmla="*/ 0 w 309625"/>
                  <a:gd name="connsiteY0" fmla="*/ 89354 h 129288"/>
                  <a:gd name="connsiteX1" fmla="*/ 62105 w 309625"/>
                  <a:gd name="connsiteY1" fmla="*/ 11922 h 129288"/>
                  <a:gd name="connsiteX2" fmla="*/ 102127 w 309625"/>
                  <a:gd name="connsiteY2" fmla="*/ 5928 h 129288"/>
                  <a:gd name="connsiteX3" fmla="*/ 263668 w 309625"/>
                  <a:gd name="connsiteY3" fmla="*/ 3001 h 129288"/>
                  <a:gd name="connsiteX4" fmla="*/ 304900 w 309625"/>
                  <a:gd name="connsiteY4" fmla="*/ 36622 h 129288"/>
                  <a:gd name="connsiteX5" fmla="*/ 305071 w 309625"/>
                  <a:gd name="connsiteY5" fmla="*/ 38894 h 129288"/>
                  <a:gd name="connsiteX6" fmla="*/ 308315 w 309625"/>
                  <a:gd name="connsiteY6" fmla="*/ 89354 h 129288"/>
                  <a:gd name="connsiteX7" fmla="*/ 309626 w 309625"/>
                  <a:gd name="connsiteY7" fmla="*/ 129289 h 129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625" h="129288">
                    <a:moveTo>
                      <a:pt x="0" y="89354"/>
                    </a:moveTo>
                    <a:cubicBezTo>
                      <a:pt x="1794" y="34573"/>
                      <a:pt x="27602" y="17707"/>
                      <a:pt x="62105" y="11922"/>
                    </a:cubicBezTo>
                    <a:cubicBezTo>
                      <a:pt x="75538" y="9553"/>
                      <a:pt x="88879" y="7552"/>
                      <a:pt x="102127" y="5928"/>
                    </a:cubicBezTo>
                    <a:cubicBezTo>
                      <a:pt x="155719" y="-832"/>
                      <a:pt x="209871" y="-1815"/>
                      <a:pt x="263668" y="3001"/>
                    </a:cubicBezTo>
                    <a:cubicBezTo>
                      <a:pt x="284246" y="785"/>
                      <a:pt x="302706" y="15839"/>
                      <a:pt x="304900" y="36622"/>
                    </a:cubicBezTo>
                    <a:cubicBezTo>
                      <a:pt x="304980" y="37375"/>
                      <a:pt x="305037" y="38135"/>
                      <a:pt x="305071" y="38894"/>
                    </a:cubicBezTo>
                    <a:cubicBezTo>
                      <a:pt x="306520" y="55551"/>
                      <a:pt x="307556" y="72418"/>
                      <a:pt x="308315" y="89354"/>
                    </a:cubicBezTo>
                    <a:cubicBezTo>
                      <a:pt x="309005" y="102595"/>
                      <a:pt x="309419" y="115907"/>
                      <a:pt x="309626" y="129289"/>
                    </a:cubicBezTo>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grpSp>
      </p:grpSp>
      <p:sp>
        <p:nvSpPr>
          <p:cNvPr id="57" name="Graphic 7">
            <a:extLst>
              <a:ext uri="{FF2B5EF4-FFF2-40B4-BE49-F238E27FC236}">
                <a16:creationId xmlns:a16="http://schemas.microsoft.com/office/drawing/2014/main" id="{D7EE33C2-757C-2343-AB38-60CBC8EBB645}"/>
              </a:ext>
            </a:extLst>
          </p:cNvPr>
          <p:cNvSpPr/>
          <p:nvPr userDrawn="1"/>
        </p:nvSpPr>
        <p:spPr>
          <a:xfrm>
            <a:off x="109496" y="6407214"/>
            <a:ext cx="334493" cy="338422"/>
          </a:xfrm>
          <a:custGeom>
            <a:avLst/>
            <a:gdLst>
              <a:gd name="connsiteX0" fmla="*/ 175294 w 334493"/>
              <a:gd name="connsiteY0" fmla="*/ 203188 h 338422"/>
              <a:gd name="connsiteX1" fmla="*/ 157990 w 334493"/>
              <a:gd name="connsiteY1" fmla="*/ 205594 h 338422"/>
              <a:gd name="connsiteX2" fmla="*/ 154370 w 334493"/>
              <a:gd name="connsiteY2" fmla="*/ 206992 h 338422"/>
              <a:gd name="connsiteX3" fmla="*/ 136727 w 334493"/>
              <a:gd name="connsiteY3" fmla="*/ 200279 h 338422"/>
              <a:gd name="connsiteX4" fmla="*/ 135709 w 334493"/>
              <a:gd name="connsiteY4" fmla="*/ 197762 h 338422"/>
              <a:gd name="connsiteX5" fmla="*/ 123720 w 334493"/>
              <a:gd name="connsiteY5" fmla="*/ 183554 h 338422"/>
              <a:gd name="connsiteX6" fmla="*/ 115294 w 334493"/>
              <a:gd name="connsiteY6" fmla="*/ 181652 h 338422"/>
              <a:gd name="connsiteX7" fmla="*/ 107546 w 334493"/>
              <a:gd name="connsiteY7" fmla="*/ 183162 h 338422"/>
              <a:gd name="connsiteX8" fmla="*/ 95162 w 334493"/>
              <a:gd name="connsiteY8" fmla="*/ 195301 h 338422"/>
              <a:gd name="connsiteX9" fmla="*/ 119648 w 334493"/>
              <a:gd name="connsiteY9" fmla="*/ 271155 h 338422"/>
              <a:gd name="connsiteX10" fmla="*/ 189092 w 334493"/>
              <a:gd name="connsiteY10" fmla="*/ 230878 h 338422"/>
              <a:gd name="connsiteX11" fmla="*/ 188074 w 334493"/>
              <a:gd name="connsiteY11" fmla="*/ 214096 h 338422"/>
              <a:gd name="connsiteX12" fmla="*/ 175294 w 334493"/>
              <a:gd name="connsiteY12" fmla="*/ 203188 h 338422"/>
              <a:gd name="connsiteX13" fmla="*/ 327076 w 334493"/>
              <a:gd name="connsiteY13" fmla="*/ 64738 h 338422"/>
              <a:gd name="connsiteX14" fmla="*/ 269620 w 334493"/>
              <a:gd name="connsiteY14" fmla="*/ 1807 h 338422"/>
              <a:gd name="connsiteX15" fmla="*/ 40421 w 334493"/>
              <a:gd name="connsiteY15" fmla="*/ 6394 h 338422"/>
              <a:gd name="connsiteX16" fmla="*/ 1345 w 334493"/>
              <a:gd name="connsiteY16" fmla="*/ 52991 h 338422"/>
              <a:gd name="connsiteX17" fmla="*/ 12315 w 334493"/>
              <a:gd name="connsiteY17" fmla="*/ 269756 h 338422"/>
              <a:gd name="connsiteX18" fmla="*/ 103475 w 334493"/>
              <a:gd name="connsiteY18" fmla="*/ 338338 h 338422"/>
              <a:gd name="connsiteX19" fmla="*/ 280421 w 334493"/>
              <a:gd name="connsiteY19" fmla="*/ 329052 h 338422"/>
              <a:gd name="connsiteX20" fmla="*/ 333409 w 334493"/>
              <a:gd name="connsiteY20" fmla="*/ 255100 h 338422"/>
              <a:gd name="connsiteX21" fmla="*/ 327076 w 334493"/>
              <a:gd name="connsiteY21" fmla="*/ 64738 h 338422"/>
              <a:gd name="connsiteX22" fmla="*/ 280026 w 334493"/>
              <a:gd name="connsiteY22" fmla="*/ 97295 h 338422"/>
              <a:gd name="connsiteX23" fmla="*/ 280977 w 334493"/>
              <a:gd name="connsiteY23" fmla="*/ 115704 h 338422"/>
              <a:gd name="connsiteX24" fmla="*/ 280930 w 334493"/>
              <a:gd name="connsiteY24" fmla="*/ 115755 h 338422"/>
              <a:gd name="connsiteX25" fmla="*/ 223136 w 334493"/>
              <a:gd name="connsiteY25" fmla="*/ 176561 h 338422"/>
              <a:gd name="connsiteX26" fmla="*/ 214653 w 334493"/>
              <a:gd name="connsiteY26" fmla="*/ 179582 h 338422"/>
              <a:gd name="connsiteX27" fmla="*/ 201563 w 334493"/>
              <a:gd name="connsiteY27" fmla="*/ 166464 h 338422"/>
              <a:gd name="connsiteX28" fmla="*/ 206171 w 334493"/>
              <a:gd name="connsiteY28" fmla="*/ 156647 h 338422"/>
              <a:gd name="connsiteX29" fmla="*/ 261364 w 334493"/>
              <a:gd name="connsiteY29" fmla="*/ 98302 h 338422"/>
              <a:gd name="connsiteX30" fmla="*/ 279967 w 334493"/>
              <a:gd name="connsiteY30" fmla="*/ 97243 h 338422"/>
              <a:gd name="connsiteX31" fmla="*/ 280026 w 334493"/>
              <a:gd name="connsiteY31" fmla="*/ 97295 h 338422"/>
              <a:gd name="connsiteX32" fmla="*/ 161665 w 334493"/>
              <a:gd name="connsiteY32" fmla="*/ 139529 h 338422"/>
              <a:gd name="connsiteX33" fmla="*/ 174559 w 334493"/>
              <a:gd name="connsiteY33" fmla="*/ 104343 h 338422"/>
              <a:gd name="connsiteX34" fmla="*/ 194860 w 334493"/>
              <a:gd name="connsiteY34" fmla="*/ 49635 h 338422"/>
              <a:gd name="connsiteX35" fmla="*/ 212306 w 334493"/>
              <a:gd name="connsiteY35" fmla="*/ 43062 h 338422"/>
              <a:gd name="connsiteX36" fmla="*/ 218951 w 334493"/>
              <a:gd name="connsiteY36" fmla="*/ 60319 h 338422"/>
              <a:gd name="connsiteX37" fmla="*/ 199441 w 334493"/>
              <a:gd name="connsiteY37" fmla="*/ 113126 h 338422"/>
              <a:gd name="connsiteX38" fmla="*/ 186095 w 334493"/>
              <a:gd name="connsiteY38" fmla="*/ 149431 h 338422"/>
              <a:gd name="connsiteX39" fmla="*/ 173880 w 334493"/>
              <a:gd name="connsiteY39" fmla="*/ 157542 h 338422"/>
              <a:gd name="connsiteX40" fmla="*/ 168904 w 334493"/>
              <a:gd name="connsiteY40" fmla="*/ 156591 h 338422"/>
              <a:gd name="connsiteX41" fmla="*/ 161627 w 334493"/>
              <a:gd name="connsiteY41" fmla="*/ 139622 h 338422"/>
              <a:gd name="connsiteX42" fmla="*/ 161665 w 334493"/>
              <a:gd name="connsiteY42" fmla="*/ 139529 h 338422"/>
              <a:gd name="connsiteX43" fmla="*/ 127396 w 334493"/>
              <a:gd name="connsiteY43" fmla="*/ 39454 h 338422"/>
              <a:gd name="connsiteX44" fmla="*/ 141352 w 334493"/>
              <a:gd name="connsiteY44" fmla="*/ 51787 h 338422"/>
              <a:gd name="connsiteX45" fmla="*/ 141364 w 334493"/>
              <a:gd name="connsiteY45" fmla="*/ 52040 h 338422"/>
              <a:gd name="connsiteX46" fmla="*/ 143286 w 334493"/>
              <a:gd name="connsiteY46" fmla="*/ 132537 h 338422"/>
              <a:gd name="connsiteX47" fmla="*/ 130054 w 334493"/>
              <a:gd name="connsiteY47" fmla="*/ 145459 h 338422"/>
              <a:gd name="connsiteX48" fmla="*/ 130054 w 334493"/>
              <a:gd name="connsiteY48" fmla="*/ 145459 h 338422"/>
              <a:gd name="connsiteX49" fmla="*/ 116990 w 334493"/>
              <a:gd name="connsiteY49" fmla="*/ 132257 h 338422"/>
              <a:gd name="connsiteX50" fmla="*/ 115068 w 334493"/>
              <a:gd name="connsiteY50" fmla="*/ 52935 h 338422"/>
              <a:gd name="connsiteX51" fmla="*/ 127396 w 334493"/>
              <a:gd name="connsiteY51" fmla="*/ 39454 h 338422"/>
              <a:gd name="connsiteX52" fmla="*/ 60779 w 334493"/>
              <a:gd name="connsiteY52" fmla="*/ 83926 h 338422"/>
              <a:gd name="connsiteX53" fmla="*/ 77744 w 334493"/>
              <a:gd name="connsiteY53" fmla="*/ 91086 h 338422"/>
              <a:gd name="connsiteX54" fmla="*/ 96123 w 334493"/>
              <a:gd name="connsiteY54" fmla="*/ 134607 h 338422"/>
              <a:gd name="connsiteX55" fmla="*/ 88885 w 334493"/>
              <a:gd name="connsiteY55" fmla="*/ 151668 h 338422"/>
              <a:gd name="connsiteX56" fmla="*/ 83908 w 334493"/>
              <a:gd name="connsiteY56" fmla="*/ 152619 h 338422"/>
              <a:gd name="connsiteX57" fmla="*/ 71637 w 334493"/>
              <a:gd name="connsiteY57" fmla="*/ 144508 h 338422"/>
              <a:gd name="connsiteX58" fmla="*/ 53541 w 334493"/>
              <a:gd name="connsiteY58" fmla="*/ 100707 h 338422"/>
              <a:gd name="connsiteX59" fmla="*/ 60779 w 334493"/>
              <a:gd name="connsiteY59" fmla="*/ 83926 h 338422"/>
              <a:gd name="connsiteX60" fmla="*/ 214314 w 334493"/>
              <a:gd name="connsiteY60" fmla="*/ 240556 h 338422"/>
              <a:gd name="connsiteX61" fmla="*/ 122532 w 334493"/>
              <a:gd name="connsiteY61" fmla="*/ 298565 h 338422"/>
              <a:gd name="connsiteX62" fmla="*/ 116538 w 334493"/>
              <a:gd name="connsiteY62" fmla="*/ 299460 h 338422"/>
              <a:gd name="connsiteX63" fmla="*/ 98668 w 334493"/>
              <a:gd name="connsiteY63" fmla="*/ 289559 h 338422"/>
              <a:gd name="connsiteX64" fmla="*/ 69431 w 334493"/>
              <a:gd name="connsiteY64" fmla="*/ 185735 h 338422"/>
              <a:gd name="connsiteX65" fmla="*/ 97254 w 334493"/>
              <a:gd name="connsiteY65" fmla="*/ 158101 h 338422"/>
              <a:gd name="connsiteX66" fmla="*/ 135369 w 334493"/>
              <a:gd name="connsiteY66" fmla="*/ 159332 h 338422"/>
              <a:gd name="connsiteX67" fmla="*/ 155671 w 334493"/>
              <a:gd name="connsiteY67" fmla="*/ 177512 h 338422"/>
              <a:gd name="connsiteX68" fmla="*/ 183211 w 334493"/>
              <a:gd name="connsiteY68" fmla="*/ 177512 h 338422"/>
              <a:gd name="connsiteX69" fmla="*/ 212391 w 334493"/>
              <a:gd name="connsiteY69" fmla="*/ 202181 h 338422"/>
              <a:gd name="connsiteX70" fmla="*/ 214314 w 334493"/>
              <a:gd name="connsiteY70" fmla="*/ 240556 h 338422"/>
              <a:gd name="connsiteX71" fmla="*/ 296029 w 334493"/>
              <a:gd name="connsiteY71" fmla="*/ 241227 h 338422"/>
              <a:gd name="connsiteX72" fmla="*/ 281383 w 334493"/>
              <a:gd name="connsiteY72" fmla="*/ 252415 h 338422"/>
              <a:gd name="connsiteX73" fmla="*/ 242589 w 334493"/>
              <a:gd name="connsiteY73" fmla="*/ 261533 h 338422"/>
              <a:gd name="connsiteX74" fmla="*/ 224449 w 334493"/>
              <a:gd name="connsiteY74" fmla="*/ 256984 h 338422"/>
              <a:gd name="connsiteX75" fmla="*/ 229048 w 334493"/>
              <a:gd name="connsiteY75" fmla="*/ 239040 h 338422"/>
              <a:gd name="connsiteX76" fmla="*/ 230091 w 334493"/>
              <a:gd name="connsiteY76" fmla="*/ 238486 h 338422"/>
              <a:gd name="connsiteX77" fmla="*/ 284493 w 334493"/>
              <a:gd name="connsiteY77" fmla="*/ 226459 h 338422"/>
              <a:gd name="connsiteX78" fmla="*/ 296063 w 334493"/>
              <a:gd name="connsiteY78" fmla="*/ 240908 h 338422"/>
              <a:gd name="connsiteX79" fmla="*/ 296029 w 334493"/>
              <a:gd name="connsiteY79" fmla="*/ 241171 h 338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34493" h="338422">
                <a:moveTo>
                  <a:pt x="175294" y="203188"/>
                </a:moveTo>
                <a:cubicBezTo>
                  <a:pt x="169447" y="201455"/>
                  <a:pt x="163127" y="202334"/>
                  <a:pt x="157990" y="205594"/>
                </a:cubicBezTo>
                <a:lnTo>
                  <a:pt x="154370" y="206992"/>
                </a:lnTo>
                <a:cubicBezTo>
                  <a:pt x="147621" y="209809"/>
                  <a:pt x="139828" y="206844"/>
                  <a:pt x="136727" y="200279"/>
                </a:cubicBezTo>
                <a:lnTo>
                  <a:pt x="135709" y="197762"/>
                </a:lnTo>
                <a:cubicBezTo>
                  <a:pt x="133864" y="191593"/>
                  <a:pt x="129526" y="186452"/>
                  <a:pt x="123720" y="183554"/>
                </a:cubicBezTo>
                <a:cubicBezTo>
                  <a:pt x="121095" y="182292"/>
                  <a:pt x="118212" y="181641"/>
                  <a:pt x="115294" y="181652"/>
                </a:cubicBezTo>
                <a:cubicBezTo>
                  <a:pt x="112638" y="181660"/>
                  <a:pt x="110008" y="182173"/>
                  <a:pt x="107546" y="183162"/>
                </a:cubicBezTo>
                <a:cubicBezTo>
                  <a:pt x="101904" y="185348"/>
                  <a:pt x="97424" y="189740"/>
                  <a:pt x="95162" y="195301"/>
                </a:cubicBezTo>
                <a:cubicBezTo>
                  <a:pt x="90355" y="207719"/>
                  <a:pt x="100138" y="237815"/>
                  <a:pt x="119648" y="271155"/>
                </a:cubicBezTo>
                <a:cubicBezTo>
                  <a:pt x="156632" y="259184"/>
                  <a:pt x="184286" y="243185"/>
                  <a:pt x="189092" y="230878"/>
                </a:cubicBezTo>
                <a:cubicBezTo>
                  <a:pt x="191085" y="225382"/>
                  <a:pt x="190718" y="219318"/>
                  <a:pt x="188074" y="214096"/>
                </a:cubicBezTo>
                <a:cubicBezTo>
                  <a:pt x="185610" y="208802"/>
                  <a:pt x="180949" y="204823"/>
                  <a:pt x="175294" y="203188"/>
                </a:cubicBezTo>
                <a:close/>
                <a:moveTo>
                  <a:pt x="327076" y="64738"/>
                </a:moveTo>
                <a:cubicBezTo>
                  <a:pt x="323513" y="27986"/>
                  <a:pt x="304908" y="3373"/>
                  <a:pt x="269620" y="1807"/>
                </a:cubicBezTo>
                <a:cubicBezTo>
                  <a:pt x="185982" y="-1885"/>
                  <a:pt x="91825" y="296"/>
                  <a:pt x="40421" y="6394"/>
                </a:cubicBezTo>
                <a:cubicBezTo>
                  <a:pt x="20119" y="8743"/>
                  <a:pt x="2589" y="22392"/>
                  <a:pt x="1345" y="52991"/>
                </a:cubicBezTo>
                <a:cubicBezTo>
                  <a:pt x="-1935" y="132369"/>
                  <a:pt x="440" y="200279"/>
                  <a:pt x="12315" y="269756"/>
                </a:cubicBezTo>
                <a:cubicBezTo>
                  <a:pt x="19215" y="310144"/>
                  <a:pt x="37254" y="338338"/>
                  <a:pt x="103475" y="338338"/>
                </a:cubicBezTo>
                <a:cubicBezTo>
                  <a:pt x="162909" y="338338"/>
                  <a:pt x="222231" y="339960"/>
                  <a:pt x="280421" y="329052"/>
                </a:cubicBezTo>
                <a:cubicBezTo>
                  <a:pt x="317066" y="322171"/>
                  <a:pt x="331317" y="294369"/>
                  <a:pt x="333409" y="255100"/>
                </a:cubicBezTo>
                <a:cubicBezTo>
                  <a:pt x="336024" y="191578"/>
                  <a:pt x="333907" y="127953"/>
                  <a:pt x="327076" y="64738"/>
                </a:cubicBezTo>
                <a:close/>
                <a:moveTo>
                  <a:pt x="280026" y="97295"/>
                </a:moveTo>
                <a:cubicBezTo>
                  <a:pt x="285427" y="102118"/>
                  <a:pt x="285854" y="110360"/>
                  <a:pt x="280977" y="115704"/>
                </a:cubicBezTo>
                <a:cubicBezTo>
                  <a:pt x="280962" y="115721"/>
                  <a:pt x="280946" y="115738"/>
                  <a:pt x="280930" y="115755"/>
                </a:cubicBezTo>
                <a:cubicBezTo>
                  <a:pt x="275841" y="121349"/>
                  <a:pt x="231166" y="169904"/>
                  <a:pt x="223136" y="176561"/>
                </a:cubicBezTo>
                <a:cubicBezTo>
                  <a:pt x="220765" y="178541"/>
                  <a:pt x="217755" y="179613"/>
                  <a:pt x="214653" y="179582"/>
                </a:cubicBezTo>
                <a:cubicBezTo>
                  <a:pt x="207376" y="179535"/>
                  <a:pt x="201516" y="173661"/>
                  <a:pt x="201563" y="166464"/>
                </a:cubicBezTo>
                <a:cubicBezTo>
                  <a:pt x="201588" y="162685"/>
                  <a:pt x="203269" y="159104"/>
                  <a:pt x="206171" y="156647"/>
                </a:cubicBezTo>
                <a:cubicBezTo>
                  <a:pt x="210864" y="152731"/>
                  <a:pt x="241854" y="119503"/>
                  <a:pt x="261364" y="98302"/>
                </a:cubicBezTo>
                <a:cubicBezTo>
                  <a:pt x="266206" y="92928"/>
                  <a:pt x="274534" y="92454"/>
                  <a:pt x="279967" y="97243"/>
                </a:cubicBezTo>
                <a:cubicBezTo>
                  <a:pt x="279987" y="97260"/>
                  <a:pt x="280006" y="97278"/>
                  <a:pt x="280026" y="97295"/>
                </a:cubicBezTo>
                <a:close/>
                <a:moveTo>
                  <a:pt x="161665" y="139529"/>
                </a:moveTo>
                <a:cubicBezTo>
                  <a:pt x="162966" y="136341"/>
                  <a:pt x="168847" y="120062"/>
                  <a:pt x="174559" y="104343"/>
                </a:cubicBezTo>
                <a:cubicBezTo>
                  <a:pt x="185360" y="74472"/>
                  <a:pt x="192598" y="54557"/>
                  <a:pt x="194860" y="49635"/>
                </a:cubicBezTo>
                <a:cubicBezTo>
                  <a:pt x="197843" y="43054"/>
                  <a:pt x="205654" y="40111"/>
                  <a:pt x="212306" y="43062"/>
                </a:cubicBezTo>
                <a:cubicBezTo>
                  <a:pt x="218959" y="46012"/>
                  <a:pt x="221933" y="53739"/>
                  <a:pt x="218951" y="60319"/>
                </a:cubicBezTo>
                <a:cubicBezTo>
                  <a:pt x="216972" y="64682"/>
                  <a:pt x="206849" y="92708"/>
                  <a:pt x="199441" y="113126"/>
                </a:cubicBezTo>
                <a:cubicBezTo>
                  <a:pt x="192033" y="133544"/>
                  <a:pt x="187565" y="145850"/>
                  <a:pt x="186095" y="149431"/>
                </a:cubicBezTo>
                <a:cubicBezTo>
                  <a:pt x="184083" y="154350"/>
                  <a:pt x="179246" y="157563"/>
                  <a:pt x="173880" y="157542"/>
                </a:cubicBezTo>
                <a:cubicBezTo>
                  <a:pt x="172174" y="157563"/>
                  <a:pt x="170480" y="157239"/>
                  <a:pt x="168904" y="156591"/>
                </a:cubicBezTo>
                <a:cubicBezTo>
                  <a:pt x="162157" y="153892"/>
                  <a:pt x="158899" y="146295"/>
                  <a:pt x="161627" y="139622"/>
                </a:cubicBezTo>
                <a:cubicBezTo>
                  <a:pt x="161640" y="139591"/>
                  <a:pt x="161652" y="139560"/>
                  <a:pt x="161665" y="139529"/>
                </a:cubicBezTo>
                <a:close/>
                <a:moveTo>
                  <a:pt x="127396" y="39454"/>
                </a:moveTo>
                <a:cubicBezTo>
                  <a:pt x="134692" y="39047"/>
                  <a:pt x="140941" y="44569"/>
                  <a:pt x="141352" y="51787"/>
                </a:cubicBezTo>
                <a:cubicBezTo>
                  <a:pt x="141356" y="51871"/>
                  <a:pt x="141360" y="51956"/>
                  <a:pt x="141364" y="52040"/>
                </a:cubicBezTo>
                <a:cubicBezTo>
                  <a:pt x="141364" y="54390"/>
                  <a:pt x="143569" y="109881"/>
                  <a:pt x="143286" y="132537"/>
                </a:cubicBezTo>
                <a:cubicBezTo>
                  <a:pt x="143224" y="139713"/>
                  <a:pt x="137308" y="145490"/>
                  <a:pt x="130054" y="145459"/>
                </a:cubicBezTo>
                <a:lnTo>
                  <a:pt x="130054" y="145459"/>
                </a:lnTo>
                <a:cubicBezTo>
                  <a:pt x="122768" y="145367"/>
                  <a:pt x="116928" y="139465"/>
                  <a:pt x="116990" y="132257"/>
                </a:cubicBezTo>
                <a:cubicBezTo>
                  <a:pt x="116990" y="110217"/>
                  <a:pt x="115124" y="53551"/>
                  <a:pt x="115068" y="52935"/>
                </a:cubicBezTo>
                <a:cubicBezTo>
                  <a:pt x="114838" y="45891"/>
                  <a:pt x="120287" y="39932"/>
                  <a:pt x="127396" y="39454"/>
                </a:cubicBezTo>
                <a:close/>
                <a:moveTo>
                  <a:pt x="60779" y="83926"/>
                </a:moveTo>
                <a:cubicBezTo>
                  <a:pt x="67462" y="81346"/>
                  <a:pt x="75002" y="84529"/>
                  <a:pt x="77744" y="91086"/>
                </a:cubicBezTo>
                <a:lnTo>
                  <a:pt x="96123" y="134607"/>
                </a:lnTo>
                <a:cubicBezTo>
                  <a:pt x="98884" y="141295"/>
                  <a:pt x="95644" y="148932"/>
                  <a:pt x="88885" y="151668"/>
                </a:cubicBezTo>
                <a:cubicBezTo>
                  <a:pt x="87297" y="152279"/>
                  <a:pt x="85612" y="152601"/>
                  <a:pt x="83908" y="152619"/>
                </a:cubicBezTo>
                <a:cubicBezTo>
                  <a:pt x="78537" y="152617"/>
                  <a:pt x="73694" y="149417"/>
                  <a:pt x="71637" y="144508"/>
                </a:cubicBezTo>
                <a:lnTo>
                  <a:pt x="53541" y="100707"/>
                </a:lnTo>
                <a:cubicBezTo>
                  <a:pt x="50933" y="94097"/>
                  <a:pt x="54151" y="86638"/>
                  <a:pt x="60779" y="83926"/>
                </a:cubicBezTo>
                <a:close/>
                <a:moveTo>
                  <a:pt x="214314" y="240556"/>
                </a:moveTo>
                <a:cubicBezTo>
                  <a:pt x="203004" y="270036"/>
                  <a:pt x="152108" y="289559"/>
                  <a:pt x="122532" y="298565"/>
                </a:cubicBezTo>
                <a:cubicBezTo>
                  <a:pt x="120592" y="299162"/>
                  <a:pt x="118570" y="299464"/>
                  <a:pt x="116538" y="299460"/>
                </a:cubicBezTo>
                <a:cubicBezTo>
                  <a:pt x="109241" y="299477"/>
                  <a:pt x="102465" y="295723"/>
                  <a:pt x="98668" y="289559"/>
                </a:cubicBezTo>
                <a:cubicBezTo>
                  <a:pt x="82834" y="263435"/>
                  <a:pt x="58008" y="215215"/>
                  <a:pt x="69431" y="185735"/>
                </a:cubicBezTo>
                <a:cubicBezTo>
                  <a:pt x="74388" y="173078"/>
                  <a:pt x="84480" y="163056"/>
                  <a:pt x="97254" y="158101"/>
                </a:cubicBezTo>
                <a:cubicBezTo>
                  <a:pt x="109560" y="153143"/>
                  <a:pt x="123416" y="153591"/>
                  <a:pt x="135369" y="159332"/>
                </a:cubicBezTo>
                <a:cubicBezTo>
                  <a:pt x="143854" y="163199"/>
                  <a:pt x="150939" y="169544"/>
                  <a:pt x="155671" y="177512"/>
                </a:cubicBezTo>
                <a:cubicBezTo>
                  <a:pt x="164612" y="174581"/>
                  <a:pt x="174270" y="174581"/>
                  <a:pt x="183211" y="177512"/>
                </a:cubicBezTo>
                <a:cubicBezTo>
                  <a:pt x="195993" y="181346"/>
                  <a:pt x="206572" y="190290"/>
                  <a:pt x="212391" y="202181"/>
                </a:cubicBezTo>
                <a:cubicBezTo>
                  <a:pt x="218365" y="214160"/>
                  <a:pt x="219061" y="228051"/>
                  <a:pt x="214314" y="240556"/>
                </a:cubicBezTo>
                <a:close/>
                <a:moveTo>
                  <a:pt x="296029" y="241227"/>
                </a:moveTo>
                <a:cubicBezTo>
                  <a:pt x="295090" y="248307"/>
                  <a:pt x="288545" y="253307"/>
                  <a:pt x="281383" y="252415"/>
                </a:cubicBezTo>
                <a:cubicBezTo>
                  <a:pt x="267855" y="251922"/>
                  <a:pt x="254446" y="255073"/>
                  <a:pt x="242589" y="261533"/>
                </a:cubicBezTo>
                <a:cubicBezTo>
                  <a:pt x="236310" y="265232"/>
                  <a:pt x="228189" y="263196"/>
                  <a:pt x="224449" y="256984"/>
                </a:cubicBezTo>
                <a:cubicBezTo>
                  <a:pt x="220709" y="250773"/>
                  <a:pt x="222768" y="242739"/>
                  <a:pt x="229048" y="239040"/>
                </a:cubicBezTo>
                <a:cubicBezTo>
                  <a:pt x="229387" y="238840"/>
                  <a:pt x="229735" y="238655"/>
                  <a:pt x="230091" y="238486"/>
                </a:cubicBezTo>
                <a:cubicBezTo>
                  <a:pt x="246708" y="229462"/>
                  <a:pt x="265574" y="225292"/>
                  <a:pt x="284493" y="226459"/>
                </a:cubicBezTo>
                <a:cubicBezTo>
                  <a:pt x="291721" y="227289"/>
                  <a:pt x="296901" y="233758"/>
                  <a:pt x="296063" y="240908"/>
                </a:cubicBezTo>
                <a:cubicBezTo>
                  <a:pt x="296053" y="240996"/>
                  <a:pt x="296041" y="241084"/>
                  <a:pt x="296029" y="241171"/>
                </a:cubicBezTo>
                <a:close/>
              </a:path>
            </a:pathLst>
          </a:custGeom>
          <a:solidFill>
            <a:schemeClr val="bg1"/>
          </a:solidFill>
          <a:ln w="5650" cap="flat">
            <a:noFill/>
            <a:prstDash val="solid"/>
            <a:miter/>
          </a:ln>
        </p:spPr>
        <p:txBody>
          <a:bodyPr rtlCol="0" anchor="ctr"/>
          <a:lstStyle/>
          <a:p>
            <a:endParaRPr lang="en-US" b="0" i="0" dirty="0">
              <a:latin typeface="Lexend Deca" pitchFamily="2" charset="77"/>
            </a:endParaRPr>
          </a:p>
        </p:txBody>
      </p:sp>
    </p:spTree>
    <p:extLst>
      <p:ext uri="{BB962C8B-B14F-4D97-AF65-F5344CB8AC3E}">
        <p14:creationId xmlns:p14="http://schemas.microsoft.com/office/powerpoint/2010/main" val="3760874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84F28A-2697-C74C-ADB2-EA77BE55F70A}"/>
              </a:ext>
            </a:extLst>
          </p:cNvPr>
          <p:cNvSpPr>
            <a:spLocks noGrp="1"/>
          </p:cNvSpPr>
          <p:nvPr>
            <p:ph sz="half" idx="1"/>
          </p:nvPr>
        </p:nvSpPr>
        <p:spPr>
          <a:xfrm>
            <a:off x="457200" y="1280160"/>
            <a:ext cx="5303520" cy="4572000"/>
          </a:xfrm>
        </p:spPr>
        <p:txBody>
          <a:bodyPr>
            <a:normAutofit/>
          </a:bodyPr>
          <a:lstStyle>
            <a:lvl1pPr>
              <a:defRPr sz="20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AC5E44E9-94F6-734F-A177-185FC5E490E1}"/>
              </a:ext>
            </a:extLst>
          </p:cNvPr>
          <p:cNvSpPr>
            <a:spLocks noGrp="1"/>
          </p:cNvSpPr>
          <p:nvPr>
            <p:ph sz="half" idx="2"/>
          </p:nvPr>
        </p:nvSpPr>
        <p:spPr>
          <a:xfrm>
            <a:off x="6126480" y="1280160"/>
            <a:ext cx="5303520" cy="4572000"/>
          </a:xfrm>
        </p:spPr>
        <p:txBody>
          <a:bodyPr>
            <a:normAutofit/>
          </a:bodyPr>
          <a:lstStyle>
            <a:lvl1pPr>
              <a:defRPr sz="20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BE004CB7-36AC-4744-99EC-C15A490692EB}"/>
              </a:ext>
            </a:extLst>
          </p:cNvPr>
          <p:cNvSpPr>
            <a:spLocks noGrp="1"/>
          </p:cNvSpPr>
          <p:nvPr>
            <p:ph type="sldNum" sz="quarter" idx="12"/>
          </p:nvPr>
        </p:nvSpPr>
        <p:spPr/>
        <p:txBody>
          <a:bodyPr/>
          <a:lstStyle/>
          <a:p>
            <a:fld id="{15606E4E-5BB3-424D-AA00-79BFD05D6828}" type="slidenum">
              <a:rPr lang="en-US" smtClean="0"/>
              <a:t>‹#›</a:t>
            </a:fld>
            <a:endParaRPr lang="en-US"/>
          </a:p>
        </p:txBody>
      </p:sp>
      <p:sp>
        <p:nvSpPr>
          <p:cNvPr id="2" name="Title 1">
            <a:extLst>
              <a:ext uri="{FF2B5EF4-FFF2-40B4-BE49-F238E27FC236}">
                <a16:creationId xmlns:a16="http://schemas.microsoft.com/office/drawing/2014/main" id="{EA8DACC1-067E-4D4C-891A-2837394BE5F2}"/>
              </a:ext>
            </a:extLst>
          </p:cNvPr>
          <p:cNvSpPr>
            <a:spLocks noGrp="1"/>
          </p:cNvSpPr>
          <p:nvPr>
            <p:ph type="title"/>
          </p:nvPr>
        </p:nvSpPr>
        <p:spPr/>
        <p:txBody>
          <a:bodyPr/>
          <a:lstStyle/>
          <a:p>
            <a:r>
              <a:rPr lang="en-US" dirty="0"/>
              <a:t>Click to edit Master title style</a:t>
            </a:r>
          </a:p>
        </p:txBody>
      </p:sp>
      <p:sp>
        <p:nvSpPr>
          <p:cNvPr id="5" name="Footer Placeholder 4">
            <a:extLst>
              <a:ext uri="{FF2B5EF4-FFF2-40B4-BE49-F238E27FC236}">
                <a16:creationId xmlns:a16="http://schemas.microsoft.com/office/drawing/2014/main" id="{77A3F442-4359-5CE0-BD7F-91EBF01A37C5}"/>
              </a:ext>
            </a:extLst>
          </p:cNvPr>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553332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84F28A-2697-C74C-ADB2-EA77BE55F70A}"/>
              </a:ext>
            </a:extLst>
          </p:cNvPr>
          <p:cNvSpPr>
            <a:spLocks noGrp="1"/>
          </p:cNvSpPr>
          <p:nvPr>
            <p:ph sz="half" idx="1"/>
          </p:nvPr>
        </p:nvSpPr>
        <p:spPr>
          <a:xfrm>
            <a:off x="457200" y="1280160"/>
            <a:ext cx="5303520" cy="4572000"/>
          </a:xfrm>
        </p:spPr>
        <p:txBody>
          <a:bodyPr>
            <a:normAutofit/>
          </a:bodyPr>
          <a:lstStyle>
            <a:lvl1pPr>
              <a:defRPr sz="20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EA8DACC1-067E-4D4C-891A-2837394BE5F2}"/>
              </a:ext>
            </a:extLst>
          </p:cNvPr>
          <p:cNvSpPr>
            <a:spLocks noGrp="1"/>
          </p:cNvSpPr>
          <p:nvPr>
            <p:ph type="title"/>
          </p:nvPr>
        </p:nvSpPr>
        <p:spPr>
          <a:xfrm>
            <a:off x="457200" y="228600"/>
            <a:ext cx="5303520" cy="548640"/>
          </a:xfrm>
        </p:spPr>
        <p:txBody>
          <a:bodyPr/>
          <a:lstStyle/>
          <a:p>
            <a:r>
              <a:rPr lang="en-US" dirty="0"/>
              <a:t>Click to edit Master title style</a:t>
            </a:r>
          </a:p>
        </p:txBody>
      </p:sp>
      <p:sp>
        <p:nvSpPr>
          <p:cNvPr id="5" name="Footer Placeholder 4">
            <a:extLst>
              <a:ext uri="{FF2B5EF4-FFF2-40B4-BE49-F238E27FC236}">
                <a16:creationId xmlns:a16="http://schemas.microsoft.com/office/drawing/2014/main" id="{77A3F442-4359-5CE0-BD7F-91EBF01A37C5}"/>
              </a:ext>
            </a:extLst>
          </p:cNvPr>
          <p:cNvSpPr>
            <a:spLocks noGrp="1"/>
          </p:cNvSpPr>
          <p:nvPr>
            <p:ph type="ftr" sz="quarter" idx="13"/>
          </p:nvPr>
        </p:nvSpPr>
        <p:spPr>
          <a:xfrm>
            <a:off x="457200" y="6407231"/>
            <a:ext cx="5303520" cy="341230"/>
          </a:xfrm>
        </p:spPr>
        <p:txBody>
          <a:bodyPr/>
          <a:lstStyle/>
          <a:p>
            <a:endParaRPr lang="en-US" dirty="0"/>
          </a:p>
        </p:txBody>
      </p:sp>
      <p:sp>
        <p:nvSpPr>
          <p:cNvPr id="8" name="Picture Placeholder 7">
            <a:extLst>
              <a:ext uri="{FF2B5EF4-FFF2-40B4-BE49-F238E27FC236}">
                <a16:creationId xmlns:a16="http://schemas.microsoft.com/office/drawing/2014/main" id="{BC25CD86-8F55-E133-0C8A-E8C565059033}"/>
              </a:ext>
            </a:extLst>
          </p:cNvPr>
          <p:cNvSpPr>
            <a:spLocks noGrp="1"/>
          </p:cNvSpPr>
          <p:nvPr>
            <p:ph type="pic" sz="quarter" idx="14"/>
          </p:nvPr>
        </p:nvSpPr>
        <p:spPr>
          <a:xfrm>
            <a:off x="6096000" y="0"/>
            <a:ext cx="6096000" cy="6858000"/>
          </a:xfrm>
        </p:spPr>
        <p:txBody>
          <a:bodyPr anchor="ctr"/>
          <a:lstStyle>
            <a:lvl1pPr marL="0" indent="0" algn="ctr">
              <a:buNone/>
              <a:defRPr/>
            </a:lvl1pPr>
          </a:lstStyle>
          <a:p>
            <a:endParaRPr lang="en-US"/>
          </a:p>
        </p:txBody>
      </p:sp>
    </p:spTree>
    <p:extLst>
      <p:ext uri="{BB962C8B-B14F-4D97-AF65-F5344CB8AC3E}">
        <p14:creationId xmlns:p14="http://schemas.microsoft.com/office/powerpoint/2010/main" val="1147278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290400A-AC7A-864F-98C0-5FF7BDBE577C}"/>
              </a:ext>
            </a:extLst>
          </p:cNvPr>
          <p:cNvSpPr>
            <a:spLocks noGrp="1"/>
          </p:cNvSpPr>
          <p:nvPr>
            <p:ph type="body" idx="1"/>
          </p:nvPr>
        </p:nvSpPr>
        <p:spPr>
          <a:xfrm>
            <a:off x="457200" y="1097280"/>
            <a:ext cx="5303520" cy="731520"/>
          </a:xfrm>
        </p:spPr>
        <p:txBody>
          <a:bodyPr anchor="ctr">
            <a:normAutofit/>
          </a:bodyPr>
          <a:lstStyle>
            <a:lvl1pPr marL="0" indent="0">
              <a:buNone/>
              <a:defRPr sz="2000" b="1" i="0">
                <a:latin typeface="Lexen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635B01C7-F3C5-6A49-A3DA-4DA2BBE3D3DB}"/>
              </a:ext>
            </a:extLst>
          </p:cNvPr>
          <p:cNvSpPr>
            <a:spLocks noGrp="1"/>
          </p:cNvSpPr>
          <p:nvPr>
            <p:ph sz="half" idx="2"/>
          </p:nvPr>
        </p:nvSpPr>
        <p:spPr>
          <a:xfrm>
            <a:off x="457200" y="2011680"/>
            <a:ext cx="5303520" cy="4114800"/>
          </a:xfrm>
        </p:spPr>
        <p:txBody>
          <a:bodyPr>
            <a:normAutofit/>
          </a:bodyPr>
          <a:lstStyle>
            <a:lvl1pPr>
              <a:defRPr sz="20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48ACC10-9A8F-D049-B735-D478A0BDB47E}"/>
              </a:ext>
            </a:extLst>
          </p:cNvPr>
          <p:cNvSpPr>
            <a:spLocks noGrp="1"/>
          </p:cNvSpPr>
          <p:nvPr>
            <p:ph type="body" sz="quarter" idx="3"/>
          </p:nvPr>
        </p:nvSpPr>
        <p:spPr>
          <a:xfrm>
            <a:off x="6172200" y="1097280"/>
            <a:ext cx="5303520" cy="731520"/>
          </a:xfrm>
        </p:spPr>
        <p:txBody>
          <a:bodyPr anchor="ctr">
            <a:normAutofit/>
          </a:bodyPr>
          <a:lstStyle>
            <a:lvl1pPr marL="0" indent="0">
              <a:buNone/>
              <a:defRPr sz="2000" b="1" i="0">
                <a:latin typeface="Lexen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813DF3-BE78-FC4D-8819-43CE36B87284}"/>
              </a:ext>
            </a:extLst>
          </p:cNvPr>
          <p:cNvSpPr>
            <a:spLocks noGrp="1"/>
          </p:cNvSpPr>
          <p:nvPr>
            <p:ph sz="quarter" idx="4"/>
          </p:nvPr>
        </p:nvSpPr>
        <p:spPr>
          <a:xfrm>
            <a:off x="6172200" y="2011680"/>
            <a:ext cx="5303520" cy="4114800"/>
          </a:xfrm>
        </p:spPr>
        <p:txBody>
          <a:bodyPr>
            <a:normAutofit/>
          </a:bodyPr>
          <a:lstStyle>
            <a:lvl1pPr>
              <a:defRPr sz="20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a:extLst>
              <a:ext uri="{FF2B5EF4-FFF2-40B4-BE49-F238E27FC236}">
                <a16:creationId xmlns:a16="http://schemas.microsoft.com/office/drawing/2014/main" id="{8AB8D3C4-9789-944E-9B19-3E8885F5925F}"/>
              </a:ext>
            </a:extLst>
          </p:cNvPr>
          <p:cNvSpPr>
            <a:spLocks noGrp="1"/>
          </p:cNvSpPr>
          <p:nvPr>
            <p:ph type="sldNum" sz="quarter" idx="12"/>
          </p:nvPr>
        </p:nvSpPr>
        <p:spPr/>
        <p:txBody>
          <a:bodyPr/>
          <a:lstStyle/>
          <a:p>
            <a:fld id="{15606E4E-5BB3-424D-AA00-79BFD05D6828}" type="slidenum">
              <a:rPr lang="en-US" smtClean="0"/>
              <a:t>‹#›</a:t>
            </a:fld>
            <a:endParaRPr lang="en-US"/>
          </a:p>
        </p:txBody>
      </p:sp>
      <p:sp>
        <p:nvSpPr>
          <p:cNvPr id="2" name="Title 1">
            <a:extLst>
              <a:ext uri="{FF2B5EF4-FFF2-40B4-BE49-F238E27FC236}">
                <a16:creationId xmlns:a16="http://schemas.microsoft.com/office/drawing/2014/main" id="{2245C66F-A810-274C-9B52-E095D8B6E0F8}"/>
              </a:ext>
            </a:extLst>
          </p:cNvPr>
          <p:cNvSpPr>
            <a:spLocks noGrp="1"/>
          </p:cNvSpPr>
          <p:nvPr>
            <p:ph type="title"/>
          </p:nvPr>
        </p:nvSpPr>
        <p:spPr/>
        <p:txBody>
          <a:bodyPr/>
          <a:lstStyle/>
          <a:p>
            <a:r>
              <a:rPr lang="en-US"/>
              <a:t>Click to edit Master title style</a:t>
            </a:r>
          </a:p>
        </p:txBody>
      </p:sp>
      <p:sp>
        <p:nvSpPr>
          <p:cNvPr id="7" name="Footer Placeholder 6">
            <a:extLst>
              <a:ext uri="{FF2B5EF4-FFF2-40B4-BE49-F238E27FC236}">
                <a16:creationId xmlns:a16="http://schemas.microsoft.com/office/drawing/2014/main" id="{3C240B3C-694F-83DC-F659-4FACE70173B2}"/>
              </a:ext>
            </a:extLst>
          </p:cNvPr>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36417458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84F28A-2697-C74C-ADB2-EA77BE55F70A}"/>
              </a:ext>
            </a:extLst>
          </p:cNvPr>
          <p:cNvSpPr>
            <a:spLocks noGrp="1"/>
          </p:cNvSpPr>
          <p:nvPr>
            <p:ph sz="half" idx="1"/>
          </p:nvPr>
        </p:nvSpPr>
        <p:spPr>
          <a:xfrm>
            <a:off x="457200" y="1280160"/>
            <a:ext cx="3566160" cy="4572000"/>
          </a:xfrm>
        </p:spPr>
        <p:txBody>
          <a:bodyPr>
            <a:normAutofit/>
          </a:bodyPr>
          <a:lstStyle>
            <a:lvl1pPr>
              <a:defRPr sz="18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BE004CB7-36AC-4744-99EC-C15A490692EB}"/>
              </a:ext>
            </a:extLst>
          </p:cNvPr>
          <p:cNvSpPr>
            <a:spLocks noGrp="1"/>
          </p:cNvSpPr>
          <p:nvPr>
            <p:ph type="sldNum" sz="quarter" idx="12"/>
          </p:nvPr>
        </p:nvSpPr>
        <p:spPr/>
        <p:txBody>
          <a:bodyPr/>
          <a:lstStyle/>
          <a:p>
            <a:fld id="{15606E4E-5BB3-424D-AA00-79BFD05D6828}" type="slidenum">
              <a:rPr lang="en-US" smtClean="0"/>
              <a:t>‹#›</a:t>
            </a:fld>
            <a:endParaRPr lang="en-US"/>
          </a:p>
        </p:txBody>
      </p:sp>
      <p:sp>
        <p:nvSpPr>
          <p:cNvPr id="2" name="Title 1">
            <a:extLst>
              <a:ext uri="{FF2B5EF4-FFF2-40B4-BE49-F238E27FC236}">
                <a16:creationId xmlns:a16="http://schemas.microsoft.com/office/drawing/2014/main" id="{EA8DACC1-067E-4D4C-891A-2837394BE5F2}"/>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77A3F442-4359-5CE0-BD7F-91EBF01A37C5}"/>
              </a:ext>
            </a:extLst>
          </p:cNvPr>
          <p:cNvSpPr>
            <a:spLocks noGrp="1"/>
          </p:cNvSpPr>
          <p:nvPr>
            <p:ph type="ftr" sz="quarter" idx="13"/>
          </p:nvPr>
        </p:nvSpPr>
        <p:spPr/>
        <p:txBody>
          <a:bodyPr/>
          <a:lstStyle/>
          <a:p>
            <a:endParaRPr lang="en-US" dirty="0"/>
          </a:p>
        </p:txBody>
      </p:sp>
      <p:sp>
        <p:nvSpPr>
          <p:cNvPr id="6" name="Content Placeholder 2">
            <a:extLst>
              <a:ext uri="{FF2B5EF4-FFF2-40B4-BE49-F238E27FC236}">
                <a16:creationId xmlns:a16="http://schemas.microsoft.com/office/drawing/2014/main" id="{BFE57F12-8CC7-85D3-B60F-1BF6C9E39163}"/>
              </a:ext>
            </a:extLst>
          </p:cNvPr>
          <p:cNvSpPr>
            <a:spLocks noGrp="1"/>
          </p:cNvSpPr>
          <p:nvPr>
            <p:ph sz="half" idx="14"/>
          </p:nvPr>
        </p:nvSpPr>
        <p:spPr>
          <a:xfrm>
            <a:off x="4160520" y="1280160"/>
            <a:ext cx="3566160" cy="4572000"/>
          </a:xfrm>
        </p:spPr>
        <p:txBody>
          <a:bodyPr>
            <a:normAutofit/>
          </a:bodyPr>
          <a:lstStyle>
            <a:lvl1pPr>
              <a:defRPr sz="18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172FA67F-0582-F457-023B-7CBA61F34E1F}"/>
              </a:ext>
            </a:extLst>
          </p:cNvPr>
          <p:cNvSpPr>
            <a:spLocks noGrp="1"/>
          </p:cNvSpPr>
          <p:nvPr>
            <p:ph sz="half" idx="15"/>
          </p:nvPr>
        </p:nvSpPr>
        <p:spPr>
          <a:xfrm>
            <a:off x="7863840" y="1280160"/>
            <a:ext cx="3566160" cy="4572000"/>
          </a:xfrm>
        </p:spPr>
        <p:txBody>
          <a:bodyPr>
            <a:normAutofit/>
          </a:bodyPr>
          <a:lstStyle>
            <a:lvl1pPr>
              <a:defRPr sz="18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5315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A0F597D-D98F-1947-A33A-529D2C1165BB}"/>
              </a:ext>
            </a:extLst>
          </p:cNvPr>
          <p:cNvSpPr>
            <a:spLocks noGrp="1"/>
          </p:cNvSpPr>
          <p:nvPr>
            <p:ph type="sldNum" sz="quarter" idx="12"/>
          </p:nvPr>
        </p:nvSpPr>
        <p:spPr/>
        <p:txBody>
          <a:bodyPr/>
          <a:lstStyle/>
          <a:p>
            <a:fld id="{15606E4E-5BB3-424D-AA00-79BFD05D6828}" type="slidenum">
              <a:rPr lang="en-US" smtClean="0"/>
              <a:t>‹#›</a:t>
            </a:fld>
            <a:endParaRPr lang="en-US"/>
          </a:p>
        </p:txBody>
      </p:sp>
      <p:sp>
        <p:nvSpPr>
          <p:cNvPr id="2" name="Title 1">
            <a:extLst>
              <a:ext uri="{FF2B5EF4-FFF2-40B4-BE49-F238E27FC236}">
                <a16:creationId xmlns:a16="http://schemas.microsoft.com/office/drawing/2014/main" id="{BEB53BF8-E0BC-294E-971C-9398970CDFA4}"/>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23103E21-D7E0-7327-D850-67060636323D}"/>
              </a:ext>
            </a:extLst>
          </p:cNvPr>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11243040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EEEF043-59F6-C647-A300-D34B46982228}"/>
              </a:ext>
            </a:extLst>
          </p:cNvPr>
          <p:cNvSpPr>
            <a:spLocks noGrp="1"/>
          </p:cNvSpPr>
          <p:nvPr>
            <p:ph type="sldNum" sz="quarter" idx="12"/>
          </p:nvPr>
        </p:nvSpPr>
        <p:spPr/>
        <p:txBody>
          <a:bodyPr/>
          <a:lstStyle/>
          <a:p>
            <a:fld id="{15606E4E-5BB3-424D-AA00-79BFD05D6828}" type="slidenum">
              <a:rPr lang="en-US" smtClean="0"/>
              <a:t>‹#›</a:t>
            </a:fld>
            <a:endParaRPr lang="en-US"/>
          </a:p>
        </p:txBody>
      </p:sp>
    </p:spTree>
    <p:extLst>
      <p:ext uri="{BB962C8B-B14F-4D97-AF65-F5344CB8AC3E}">
        <p14:creationId xmlns:p14="http://schemas.microsoft.com/office/powerpoint/2010/main" val="32678487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End Slide01">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F2DD5-3FE9-5343-8415-E8294DFFFAD8}"/>
              </a:ext>
            </a:extLst>
          </p:cNvPr>
          <p:cNvSpPr>
            <a:spLocks noGrp="1"/>
          </p:cNvSpPr>
          <p:nvPr>
            <p:ph type="title"/>
          </p:nvPr>
        </p:nvSpPr>
        <p:spPr>
          <a:xfrm>
            <a:off x="831850" y="3654996"/>
            <a:ext cx="10515600" cy="1371345"/>
          </a:xfrm>
        </p:spPr>
        <p:txBody>
          <a:bodyPr anchor="b"/>
          <a:lstStyle>
            <a:lvl1pPr algn="ctr">
              <a:defRPr sz="6000">
                <a:solidFill>
                  <a:schemeClr val="bg1"/>
                </a:solidFill>
              </a:defRPr>
            </a:lvl1pPr>
          </a:lstStyle>
          <a:p>
            <a:r>
              <a:rPr lang="en-US" dirty="0"/>
              <a:t>Click to edit Master title style</a:t>
            </a:r>
          </a:p>
        </p:txBody>
      </p:sp>
      <p:grpSp>
        <p:nvGrpSpPr>
          <p:cNvPr id="5" name="Graphic 9">
            <a:extLst>
              <a:ext uri="{FF2B5EF4-FFF2-40B4-BE49-F238E27FC236}">
                <a16:creationId xmlns:a16="http://schemas.microsoft.com/office/drawing/2014/main" id="{38DD6615-581B-8B40-BD79-5DC27D020086}"/>
              </a:ext>
            </a:extLst>
          </p:cNvPr>
          <p:cNvGrpSpPr/>
          <p:nvPr userDrawn="1"/>
        </p:nvGrpSpPr>
        <p:grpSpPr>
          <a:xfrm>
            <a:off x="11491169" y="489"/>
            <a:ext cx="693500" cy="6856115"/>
            <a:chOff x="11491169" y="489"/>
            <a:chExt cx="693500" cy="6856115"/>
          </a:xfrm>
          <a:noFill/>
        </p:grpSpPr>
        <p:grpSp>
          <p:nvGrpSpPr>
            <p:cNvPr id="7" name="Graphic 9">
              <a:extLst>
                <a:ext uri="{FF2B5EF4-FFF2-40B4-BE49-F238E27FC236}">
                  <a16:creationId xmlns:a16="http://schemas.microsoft.com/office/drawing/2014/main" id="{37F6F287-308D-CB4C-9A97-645FC84D25E5}"/>
                </a:ext>
              </a:extLst>
            </p:cNvPr>
            <p:cNvGrpSpPr/>
            <p:nvPr/>
          </p:nvGrpSpPr>
          <p:grpSpPr>
            <a:xfrm>
              <a:off x="11491169" y="489"/>
              <a:ext cx="693500" cy="5827341"/>
              <a:chOff x="11491169" y="489"/>
              <a:chExt cx="693500" cy="5827341"/>
            </a:xfrm>
            <a:grpFill/>
          </p:grpSpPr>
          <p:sp>
            <p:nvSpPr>
              <p:cNvPr id="17" name="Freeform 16">
                <a:extLst>
                  <a:ext uri="{FF2B5EF4-FFF2-40B4-BE49-F238E27FC236}">
                    <a16:creationId xmlns:a16="http://schemas.microsoft.com/office/drawing/2014/main" id="{1E678C18-9B24-8440-BB1F-96CDE795B597}"/>
                  </a:ext>
                </a:extLst>
              </p:cNvPr>
              <p:cNvSpPr/>
              <p:nvPr/>
            </p:nvSpPr>
            <p:spPr>
              <a:xfrm>
                <a:off x="12124566" y="489"/>
                <a:ext cx="60034" cy="142944"/>
              </a:xfrm>
              <a:custGeom>
                <a:avLst/>
                <a:gdLst>
                  <a:gd name="connsiteX0" fmla="*/ 60034 w 60034"/>
                  <a:gd name="connsiteY0" fmla="*/ 142945 h 142944"/>
                  <a:gd name="connsiteX1" fmla="*/ 15733 w 60034"/>
                  <a:gd name="connsiteY1" fmla="*/ 98967 h 142944"/>
                  <a:gd name="connsiteX2" fmla="*/ 2829 w 60034"/>
                  <a:gd name="connsiteY2" fmla="*/ 23975 h 142944"/>
                  <a:gd name="connsiteX3" fmla="*/ 0 w 60034"/>
                  <a:gd name="connsiteY3" fmla="*/ 0 h 142944"/>
                </a:gdLst>
                <a:ahLst/>
                <a:cxnLst>
                  <a:cxn ang="0">
                    <a:pos x="connsiteX0" y="connsiteY0"/>
                  </a:cxn>
                  <a:cxn ang="0">
                    <a:pos x="connsiteX1" y="connsiteY1"/>
                  </a:cxn>
                  <a:cxn ang="0">
                    <a:pos x="connsiteX2" y="connsiteY2"/>
                  </a:cxn>
                  <a:cxn ang="0">
                    <a:pos x="connsiteX3" y="connsiteY3"/>
                  </a:cxn>
                </a:cxnLst>
                <a:rect l="l" t="t" r="r" b="b"/>
                <a:pathLst>
                  <a:path w="60034" h="142944">
                    <a:moveTo>
                      <a:pt x="60034" y="142945"/>
                    </a:moveTo>
                    <a:cubicBezTo>
                      <a:pt x="36780" y="136881"/>
                      <a:pt x="20218" y="123988"/>
                      <a:pt x="15733" y="98967"/>
                    </a:cubicBezTo>
                    <a:cubicBezTo>
                      <a:pt x="11248" y="73946"/>
                      <a:pt x="6003" y="48926"/>
                      <a:pt x="2829" y="23975"/>
                    </a:cubicBezTo>
                    <a:cubicBezTo>
                      <a:pt x="1725" y="15960"/>
                      <a:pt x="828" y="7945"/>
                      <a:pt x="0" y="0"/>
                    </a:cubicBezTo>
                  </a:path>
                </a:pathLst>
              </a:custGeom>
              <a:grpFill/>
              <a:ln w="9776" cap="flat">
                <a:solidFill>
                  <a:schemeClr val="bg1">
                    <a:alpha val="50000"/>
                  </a:schemeClr>
                </a:solidFill>
                <a:prstDash val="solid"/>
                <a:miter/>
              </a:ln>
            </p:spPr>
            <p:txBody>
              <a:bodyPr rtlCol="0" anchor="ctr"/>
              <a:lstStyle/>
              <a:p>
                <a:endParaRPr lang="en-US" b="0" i="0" dirty="0">
                  <a:latin typeface="Lexend Deca" pitchFamily="2" charset="77"/>
                </a:endParaRPr>
              </a:p>
            </p:txBody>
          </p:sp>
          <p:sp>
            <p:nvSpPr>
              <p:cNvPr id="18" name="Freeform 17">
                <a:extLst>
                  <a:ext uri="{FF2B5EF4-FFF2-40B4-BE49-F238E27FC236}">
                    <a16:creationId xmlns:a16="http://schemas.microsoft.com/office/drawing/2014/main" id="{AFA42328-C625-9842-93A0-21718C5C17B2}"/>
                  </a:ext>
                </a:extLst>
              </p:cNvPr>
              <p:cNvSpPr/>
              <p:nvPr/>
            </p:nvSpPr>
            <p:spPr>
              <a:xfrm>
                <a:off x="12024785" y="19307"/>
                <a:ext cx="159815" cy="305817"/>
              </a:xfrm>
              <a:custGeom>
                <a:avLst/>
                <a:gdLst>
                  <a:gd name="connsiteX0" fmla="*/ 159816 w 159815"/>
                  <a:gd name="connsiteY0" fmla="*/ 305404 h 305817"/>
                  <a:gd name="connsiteX1" fmla="*/ 88878 w 159815"/>
                  <a:gd name="connsiteY1" fmla="*/ 304637 h 305817"/>
                  <a:gd name="connsiteX2" fmla="*/ 20702 w 159815"/>
                  <a:gd name="connsiteY2" fmla="*/ 256757 h 305817"/>
                  <a:gd name="connsiteX3" fmla="*/ 0 w 159815"/>
                  <a:gd name="connsiteY3" fmla="*/ 95064 h 305817"/>
                  <a:gd name="connsiteX4" fmla="*/ 62105 w 159815"/>
                  <a:gd name="connsiteY4" fmla="*/ 11430 h 305817"/>
                  <a:gd name="connsiteX5" fmla="*/ 102542 w 159815"/>
                  <a:gd name="connsiteY5" fmla="*/ 5297 h 305817"/>
                  <a:gd name="connsiteX6" fmla="*/ 159747 w 159815"/>
                  <a:gd name="connsiteY6" fmla="*/ 0 h 305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815" h="305817">
                    <a:moveTo>
                      <a:pt x="159816" y="305404"/>
                    </a:moveTo>
                    <a:cubicBezTo>
                      <a:pt x="135940" y="306101"/>
                      <a:pt x="112133" y="305961"/>
                      <a:pt x="88878" y="304637"/>
                    </a:cubicBezTo>
                    <a:cubicBezTo>
                      <a:pt x="53272" y="301640"/>
                      <a:pt x="26774" y="289723"/>
                      <a:pt x="20702" y="256757"/>
                    </a:cubicBezTo>
                    <a:cubicBezTo>
                      <a:pt x="9431" y="203522"/>
                      <a:pt x="2508" y="149443"/>
                      <a:pt x="0" y="95064"/>
                    </a:cubicBezTo>
                    <a:cubicBezTo>
                      <a:pt x="0" y="35196"/>
                      <a:pt x="26705" y="17284"/>
                      <a:pt x="62105" y="11430"/>
                    </a:cubicBezTo>
                    <a:cubicBezTo>
                      <a:pt x="75906" y="9060"/>
                      <a:pt x="89384" y="7016"/>
                      <a:pt x="102542" y="5297"/>
                    </a:cubicBezTo>
                    <a:cubicBezTo>
                      <a:pt x="121725" y="2857"/>
                      <a:pt x="140701" y="1115"/>
                      <a:pt x="159747" y="0"/>
                    </a:cubicBezTo>
                  </a:path>
                </a:pathLst>
              </a:custGeom>
              <a:grpFill/>
              <a:ln w="9776" cap="flat">
                <a:solidFill>
                  <a:schemeClr val="bg1">
                    <a:alpha val="50000"/>
                  </a:schemeClr>
                </a:solidFill>
                <a:prstDash val="solid"/>
                <a:miter/>
              </a:ln>
            </p:spPr>
            <p:txBody>
              <a:bodyPr rtlCol="0" anchor="ctr"/>
              <a:lstStyle/>
              <a:p>
                <a:endParaRPr lang="en-US" b="0" i="0" dirty="0">
                  <a:latin typeface="Lexend Deca" pitchFamily="2" charset="77"/>
                </a:endParaRPr>
              </a:p>
            </p:txBody>
          </p:sp>
          <p:sp>
            <p:nvSpPr>
              <p:cNvPr id="19" name="Freeform 18">
                <a:extLst>
                  <a:ext uri="{FF2B5EF4-FFF2-40B4-BE49-F238E27FC236}">
                    <a16:creationId xmlns:a16="http://schemas.microsoft.com/office/drawing/2014/main" id="{17DE042B-96DE-3443-84F5-B19039FA35D4}"/>
                  </a:ext>
                </a:extLst>
              </p:cNvPr>
              <p:cNvSpPr/>
              <p:nvPr/>
            </p:nvSpPr>
            <p:spPr>
              <a:xfrm>
                <a:off x="12119598" y="461174"/>
                <a:ext cx="65002" cy="290001"/>
              </a:xfrm>
              <a:custGeom>
                <a:avLst/>
                <a:gdLst>
                  <a:gd name="connsiteX0" fmla="*/ 65003 w 65002"/>
                  <a:gd name="connsiteY0" fmla="*/ 290001 h 290001"/>
                  <a:gd name="connsiteX1" fmla="*/ 20702 w 65002"/>
                  <a:gd name="connsiteY1" fmla="*/ 246024 h 290001"/>
                  <a:gd name="connsiteX2" fmla="*/ 7591 w 65002"/>
                  <a:gd name="connsiteY2" fmla="*/ 169359 h 290001"/>
                  <a:gd name="connsiteX3" fmla="*/ 0 w 65002"/>
                  <a:gd name="connsiteY3" fmla="*/ 84192 h 290001"/>
                  <a:gd name="connsiteX4" fmla="*/ 62105 w 65002"/>
                  <a:gd name="connsiteY4" fmla="*/ 558 h 290001"/>
                  <a:gd name="connsiteX5" fmla="*/ 64865 w 65002"/>
                  <a:gd name="connsiteY5" fmla="*/ 0 h 29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02" h="290001">
                    <a:moveTo>
                      <a:pt x="65003" y="290001"/>
                    </a:moveTo>
                    <a:cubicBezTo>
                      <a:pt x="41748" y="283938"/>
                      <a:pt x="25187" y="271044"/>
                      <a:pt x="20702" y="246024"/>
                    </a:cubicBezTo>
                    <a:cubicBezTo>
                      <a:pt x="15112" y="220515"/>
                      <a:pt x="10834" y="195007"/>
                      <a:pt x="7591" y="169359"/>
                    </a:cubicBezTo>
                    <a:cubicBezTo>
                      <a:pt x="3933" y="140993"/>
                      <a:pt x="1587" y="112558"/>
                      <a:pt x="0" y="84192"/>
                    </a:cubicBezTo>
                    <a:cubicBezTo>
                      <a:pt x="0" y="24324"/>
                      <a:pt x="26636" y="6342"/>
                      <a:pt x="62105" y="558"/>
                    </a:cubicBezTo>
                    <a:lnTo>
                      <a:pt x="64865" y="0"/>
                    </a:lnTo>
                  </a:path>
                </a:pathLst>
              </a:custGeom>
              <a:grpFill/>
              <a:ln w="9776" cap="flat">
                <a:solidFill>
                  <a:schemeClr val="bg1">
                    <a:alpha val="50000"/>
                  </a:schemeClr>
                </a:solidFill>
                <a:prstDash val="solid"/>
                <a:miter/>
              </a:ln>
            </p:spPr>
            <p:txBody>
              <a:bodyPr rtlCol="0" anchor="ctr"/>
              <a:lstStyle/>
              <a:p>
                <a:endParaRPr lang="en-US" b="0" i="0" dirty="0">
                  <a:latin typeface="Lexend Deca" pitchFamily="2" charset="77"/>
                </a:endParaRPr>
              </a:p>
            </p:txBody>
          </p:sp>
          <p:sp>
            <p:nvSpPr>
              <p:cNvPr id="20" name="Freeform 19">
                <a:extLst>
                  <a:ext uri="{FF2B5EF4-FFF2-40B4-BE49-F238E27FC236}">
                    <a16:creationId xmlns:a16="http://schemas.microsoft.com/office/drawing/2014/main" id="{F3E15C22-2B0E-E24F-AF33-FEDBC6338C3F}"/>
                  </a:ext>
                </a:extLst>
              </p:cNvPr>
              <p:cNvSpPr/>
              <p:nvPr/>
            </p:nvSpPr>
            <p:spPr>
              <a:xfrm>
                <a:off x="12021818" y="624888"/>
                <a:ext cx="162782" cy="307982"/>
              </a:xfrm>
              <a:custGeom>
                <a:avLst/>
                <a:gdLst>
                  <a:gd name="connsiteX0" fmla="*/ 162783 w 162782"/>
                  <a:gd name="connsiteY0" fmla="*/ 307495 h 307982"/>
                  <a:gd name="connsiteX1" fmla="*/ 88878 w 162782"/>
                  <a:gd name="connsiteY1" fmla="*/ 306798 h 307982"/>
                  <a:gd name="connsiteX2" fmla="*/ 20702 w 162782"/>
                  <a:gd name="connsiteY2" fmla="*/ 258917 h 307982"/>
                  <a:gd name="connsiteX3" fmla="*/ 0 w 162782"/>
                  <a:gd name="connsiteY3" fmla="*/ 97294 h 307982"/>
                  <a:gd name="connsiteX4" fmla="*/ 62105 w 162782"/>
                  <a:gd name="connsiteY4" fmla="*/ 13660 h 307982"/>
                  <a:gd name="connsiteX5" fmla="*/ 105302 w 162782"/>
                  <a:gd name="connsiteY5" fmla="*/ 5994 h 307982"/>
                  <a:gd name="connsiteX6" fmla="*/ 162714 w 162782"/>
                  <a:gd name="connsiteY6" fmla="*/ 0 h 307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782" h="307982">
                    <a:moveTo>
                      <a:pt x="162783" y="307495"/>
                    </a:moveTo>
                    <a:cubicBezTo>
                      <a:pt x="137872" y="308261"/>
                      <a:pt x="113099" y="308192"/>
                      <a:pt x="88878" y="306798"/>
                    </a:cubicBezTo>
                    <a:cubicBezTo>
                      <a:pt x="53272" y="303871"/>
                      <a:pt x="26774" y="291883"/>
                      <a:pt x="20702" y="258917"/>
                    </a:cubicBezTo>
                    <a:cubicBezTo>
                      <a:pt x="9436" y="205705"/>
                      <a:pt x="2512" y="151650"/>
                      <a:pt x="0" y="97294"/>
                    </a:cubicBezTo>
                    <a:cubicBezTo>
                      <a:pt x="0" y="37357"/>
                      <a:pt x="26705" y="19445"/>
                      <a:pt x="62105" y="13660"/>
                    </a:cubicBezTo>
                    <a:cubicBezTo>
                      <a:pt x="76734" y="10594"/>
                      <a:pt x="91087" y="8015"/>
                      <a:pt x="105302" y="5994"/>
                    </a:cubicBezTo>
                    <a:cubicBezTo>
                      <a:pt x="124715" y="3067"/>
                      <a:pt x="143853" y="1068"/>
                      <a:pt x="162714" y="0"/>
                    </a:cubicBezTo>
                  </a:path>
                </a:pathLst>
              </a:custGeom>
              <a:grpFill/>
              <a:ln w="9776" cap="flat">
                <a:solidFill>
                  <a:schemeClr val="bg1">
                    <a:alpha val="50000"/>
                  </a:schemeClr>
                </a:solidFill>
                <a:prstDash val="solid"/>
                <a:miter/>
              </a:ln>
            </p:spPr>
            <p:txBody>
              <a:bodyPr rtlCol="0" anchor="ctr"/>
              <a:lstStyle/>
              <a:p>
                <a:endParaRPr lang="en-US" b="0" i="0" dirty="0">
                  <a:latin typeface="Lexend Deca" pitchFamily="2" charset="77"/>
                </a:endParaRPr>
              </a:p>
            </p:txBody>
          </p:sp>
          <p:sp>
            <p:nvSpPr>
              <p:cNvPr id="21" name="Freeform 20">
                <a:extLst>
                  <a:ext uri="{FF2B5EF4-FFF2-40B4-BE49-F238E27FC236}">
                    <a16:creationId xmlns:a16="http://schemas.microsoft.com/office/drawing/2014/main" id="{69FDF8A9-502D-314A-88C2-373F739BDF32}"/>
                  </a:ext>
                </a:extLst>
              </p:cNvPr>
              <p:cNvSpPr/>
              <p:nvPr/>
            </p:nvSpPr>
            <p:spPr>
              <a:xfrm>
                <a:off x="12119598" y="1066127"/>
                <a:ext cx="65002" cy="289792"/>
              </a:xfrm>
              <a:custGeom>
                <a:avLst/>
                <a:gdLst>
                  <a:gd name="connsiteX0" fmla="*/ 65003 w 65002"/>
                  <a:gd name="connsiteY0" fmla="*/ 289792 h 289792"/>
                  <a:gd name="connsiteX1" fmla="*/ 20702 w 65002"/>
                  <a:gd name="connsiteY1" fmla="*/ 245815 h 289792"/>
                  <a:gd name="connsiteX2" fmla="*/ 7798 w 65002"/>
                  <a:gd name="connsiteY2" fmla="*/ 170823 h 289792"/>
                  <a:gd name="connsiteX3" fmla="*/ 0 w 65002"/>
                  <a:gd name="connsiteY3" fmla="*/ 84122 h 289792"/>
                  <a:gd name="connsiteX4" fmla="*/ 62105 w 65002"/>
                  <a:gd name="connsiteY4" fmla="*/ 488 h 289792"/>
                  <a:gd name="connsiteX5" fmla="*/ 64865 w 65002"/>
                  <a:gd name="connsiteY5" fmla="*/ 0 h 28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02" h="289792">
                    <a:moveTo>
                      <a:pt x="65003" y="289792"/>
                    </a:moveTo>
                    <a:cubicBezTo>
                      <a:pt x="41748" y="283729"/>
                      <a:pt x="25187" y="270835"/>
                      <a:pt x="20702" y="245815"/>
                    </a:cubicBezTo>
                    <a:cubicBezTo>
                      <a:pt x="16216" y="220794"/>
                      <a:pt x="10972" y="195843"/>
                      <a:pt x="7798" y="170823"/>
                    </a:cubicBezTo>
                    <a:cubicBezTo>
                      <a:pt x="4002" y="141899"/>
                      <a:pt x="1587" y="112976"/>
                      <a:pt x="0" y="84122"/>
                    </a:cubicBezTo>
                    <a:cubicBezTo>
                      <a:pt x="0" y="24254"/>
                      <a:pt x="26636" y="6273"/>
                      <a:pt x="62105" y="488"/>
                    </a:cubicBezTo>
                    <a:lnTo>
                      <a:pt x="64865" y="0"/>
                    </a:lnTo>
                  </a:path>
                </a:pathLst>
              </a:custGeom>
              <a:grpFill/>
              <a:ln w="9776" cap="flat">
                <a:solidFill>
                  <a:schemeClr val="bg1">
                    <a:alpha val="50000"/>
                  </a:schemeClr>
                </a:solidFill>
                <a:prstDash val="solid"/>
                <a:miter/>
              </a:ln>
            </p:spPr>
            <p:txBody>
              <a:bodyPr rtlCol="0" anchor="ctr"/>
              <a:lstStyle/>
              <a:p>
                <a:endParaRPr lang="en-US" b="0" i="0" dirty="0">
                  <a:latin typeface="Lexend Deca" pitchFamily="2" charset="77"/>
                </a:endParaRPr>
              </a:p>
            </p:txBody>
          </p:sp>
          <p:sp>
            <p:nvSpPr>
              <p:cNvPr id="22" name="Freeform 21">
                <a:extLst>
                  <a:ext uri="{FF2B5EF4-FFF2-40B4-BE49-F238E27FC236}">
                    <a16:creationId xmlns:a16="http://schemas.microsoft.com/office/drawing/2014/main" id="{11465E96-E5EF-7A42-81F1-336453BD38EE}"/>
                  </a:ext>
                </a:extLst>
              </p:cNvPr>
              <p:cNvSpPr/>
              <p:nvPr/>
            </p:nvSpPr>
            <p:spPr>
              <a:xfrm>
                <a:off x="12024785" y="1231862"/>
                <a:ext cx="159815" cy="305817"/>
              </a:xfrm>
              <a:custGeom>
                <a:avLst/>
                <a:gdLst>
                  <a:gd name="connsiteX0" fmla="*/ 159816 w 159815"/>
                  <a:gd name="connsiteY0" fmla="*/ 305404 h 305817"/>
                  <a:gd name="connsiteX1" fmla="*/ 88878 w 159815"/>
                  <a:gd name="connsiteY1" fmla="*/ 304637 h 305817"/>
                  <a:gd name="connsiteX2" fmla="*/ 20702 w 159815"/>
                  <a:gd name="connsiteY2" fmla="*/ 256687 h 305817"/>
                  <a:gd name="connsiteX3" fmla="*/ 0 w 159815"/>
                  <a:gd name="connsiteY3" fmla="*/ 95064 h 305817"/>
                  <a:gd name="connsiteX4" fmla="*/ 62105 w 159815"/>
                  <a:gd name="connsiteY4" fmla="*/ 11430 h 305817"/>
                  <a:gd name="connsiteX5" fmla="*/ 102542 w 159815"/>
                  <a:gd name="connsiteY5" fmla="*/ 5297 h 305817"/>
                  <a:gd name="connsiteX6" fmla="*/ 159747 w 159815"/>
                  <a:gd name="connsiteY6" fmla="*/ 0 h 305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815" h="305817">
                    <a:moveTo>
                      <a:pt x="159816" y="305404"/>
                    </a:moveTo>
                    <a:cubicBezTo>
                      <a:pt x="135940" y="306101"/>
                      <a:pt x="112133" y="305961"/>
                      <a:pt x="88878" y="304637"/>
                    </a:cubicBezTo>
                    <a:cubicBezTo>
                      <a:pt x="53272" y="301640"/>
                      <a:pt x="26774" y="289653"/>
                      <a:pt x="20702" y="256687"/>
                    </a:cubicBezTo>
                    <a:cubicBezTo>
                      <a:pt x="9436" y="203475"/>
                      <a:pt x="2512" y="149419"/>
                      <a:pt x="0" y="95064"/>
                    </a:cubicBezTo>
                    <a:cubicBezTo>
                      <a:pt x="0" y="35196"/>
                      <a:pt x="26705" y="17215"/>
                      <a:pt x="62105" y="11430"/>
                    </a:cubicBezTo>
                    <a:cubicBezTo>
                      <a:pt x="75906" y="9060"/>
                      <a:pt x="89384" y="7018"/>
                      <a:pt x="102542" y="5297"/>
                    </a:cubicBezTo>
                    <a:cubicBezTo>
                      <a:pt x="121725" y="2858"/>
                      <a:pt x="140701" y="1115"/>
                      <a:pt x="159747" y="0"/>
                    </a:cubicBezTo>
                  </a:path>
                </a:pathLst>
              </a:custGeom>
              <a:grpFill/>
              <a:ln w="9776" cap="flat">
                <a:solidFill>
                  <a:schemeClr val="bg1">
                    <a:alpha val="50000"/>
                  </a:schemeClr>
                </a:solidFill>
                <a:prstDash val="solid"/>
                <a:miter/>
              </a:ln>
            </p:spPr>
            <p:txBody>
              <a:bodyPr rtlCol="0" anchor="ctr"/>
              <a:lstStyle/>
              <a:p>
                <a:endParaRPr lang="en-US" b="0" i="0" dirty="0">
                  <a:latin typeface="Lexend Deca" pitchFamily="2" charset="77"/>
                </a:endParaRPr>
              </a:p>
            </p:txBody>
          </p:sp>
          <p:sp>
            <p:nvSpPr>
              <p:cNvPr id="23" name="Freeform 22">
                <a:extLst>
                  <a:ext uri="{FF2B5EF4-FFF2-40B4-BE49-F238E27FC236}">
                    <a16:creationId xmlns:a16="http://schemas.microsoft.com/office/drawing/2014/main" id="{E51D03EF-E495-5841-9FF4-D3EB33CDC780}"/>
                  </a:ext>
                </a:extLst>
              </p:cNvPr>
              <p:cNvSpPr/>
              <p:nvPr/>
            </p:nvSpPr>
            <p:spPr>
              <a:xfrm>
                <a:off x="11595643" y="489"/>
                <a:ext cx="307555" cy="147953"/>
              </a:xfrm>
              <a:custGeom>
                <a:avLst/>
                <a:gdLst>
                  <a:gd name="connsiteX0" fmla="*/ 0 w 307555"/>
                  <a:gd name="connsiteY0" fmla="*/ 0 h 147953"/>
                  <a:gd name="connsiteX1" fmla="*/ 2829 w 307555"/>
                  <a:gd name="connsiteY1" fmla="*/ 23836 h 147953"/>
                  <a:gd name="connsiteX2" fmla="*/ 14077 w 307555"/>
                  <a:gd name="connsiteY2" fmla="*/ 98967 h 147953"/>
                  <a:gd name="connsiteX3" fmla="*/ 82254 w 307555"/>
                  <a:gd name="connsiteY3" fmla="*/ 146848 h 147953"/>
                  <a:gd name="connsiteX4" fmla="*/ 208050 w 307555"/>
                  <a:gd name="connsiteY4" fmla="*/ 144408 h 147953"/>
                  <a:gd name="connsiteX5" fmla="*/ 245037 w 307555"/>
                  <a:gd name="connsiteY5" fmla="*/ 140854 h 147953"/>
                  <a:gd name="connsiteX6" fmla="*/ 304312 w 307555"/>
                  <a:gd name="connsiteY6" fmla="*/ 86979 h 147953"/>
                  <a:gd name="connsiteX7" fmla="*/ 307556 w 307555"/>
                  <a:gd name="connsiteY7" fmla="*/ 7109 h 147953"/>
                  <a:gd name="connsiteX8" fmla="*/ 307556 w 307555"/>
                  <a:gd name="connsiteY8" fmla="*/ 139 h 147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555" h="147953">
                    <a:moveTo>
                      <a:pt x="0" y="0"/>
                    </a:moveTo>
                    <a:cubicBezTo>
                      <a:pt x="828" y="7945"/>
                      <a:pt x="1725" y="15890"/>
                      <a:pt x="2829" y="23836"/>
                    </a:cubicBezTo>
                    <a:cubicBezTo>
                      <a:pt x="5934" y="49065"/>
                      <a:pt x="9730" y="74365"/>
                      <a:pt x="14077" y="98967"/>
                    </a:cubicBezTo>
                    <a:cubicBezTo>
                      <a:pt x="20011" y="131863"/>
                      <a:pt x="46716" y="143851"/>
                      <a:pt x="82254" y="146848"/>
                    </a:cubicBezTo>
                    <a:cubicBezTo>
                      <a:pt x="124193" y="148906"/>
                      <a:pt x="166221" y="148091"/>
                      <a:pt x="208050" y="144408"/>
                    </a:cubicBezTo>
                    <a:cubicBezTo>
                      <a:pt x="220471" y="143433"/>
                      <a:pt x="232823" y="142248"/>
                      <a:pt x="245037" y="140854"/>
                    </a:cubicBezTo>
                    <a:cubicBezTo>
                      <a:pt x="280575" y="134860"/>
                      <a:pt x="301345" y="119945"/>
                      <a:pt x="304312" y="86979"/>
                    </a:cubicBezTo>
                    <a:cubicBezTo>
                      <a:pt x="306589" y="60704"/>
                      <a:pt x="307556" y="33942"/>
                      <a:pt x="307556" y="7109"/>
                    </a:cubicBezTo>
                    <a:cubicBezTo>
                      <a:pt x="307556" y="4739"/>
                      <a:pt x="307556" y="2370"/>
                      <a:pt x="307556" y="139"/>
                    </a:cubicBezTo>
                  </a:path>
                </a:pathLst>
              </a:custGeom>
              <a:grpFill/>
              <a:ln w="9776" cap="flat">
                <a:solidFill>
                  <a:schemeClr val="bg1">
                    <a:alpha val="50000"/>
                  </a:schemeClr>
                </a:solidFill>
                <a:prstDash val="solid"/>
                <a:miter/>
              </a:ln>
            </p:spPr>
            <p:txBody>
              <a:bodyPr rtlCol="0" anchor="ctr"/>
              <a:lstStyle/>
              <a:p>
                <a:endParaRPr lang="en-US" b="0" i="0" dirty="0">
                  <a:latin typeface="Lexend Deca" pitchFamily="2" charset="77"/>
                </a:endParaRPr>
              </a:p>
            </p:txBody>
          </p:sp>
          <p:sp>
            <p:nvSpPr>
              <p:cNvPr id="24" name="Freeform 23">
                <a:extLst>
                  <a:ext uri="{FF2B5EF4-FFF2-40B4-BE49-F238E27FC236}">
                    <a16:creationId xmlns:a16="http://schemas.microsoft.com/office/drawing/2014/main" id="{9174423C-6014-454F-B11F-05217952100B}"/>
                  </a:ext>
                </a:extLst>
              </p:cNvPr>
              <p:cNvSpPr/>
              <p:nvPr/>
            </p:nvSpPr>
            <p:spPr>
              <a:xfrm>
                <a:off x="11494136" y="17485"/>
                <a:ext cx="310194" cy="307567"/>
              </a:xfrm>
              <a:custGeom>
                <a:avLst/>
                <a:gdLst>
                  <a:gd name="connsiteX0" fmla="*/ 263806 w 310194"/>
                  <a:gd name="connsiteY0" fmla="*/ 1125 h 307567"/>
                  <a:gd name="connsiteX1" fmla="*/ 305035 w 310194"/>
                  <a:gd name="connsiteY1" fmla="*/ 34747 h 307567"/>
                  <a:gd name="connsiteX2" fmla="*/ 305209 w 310194"/>
                  <a:gd name="connsiteY2" fmla="*/ 37088 h 307567"/>
                  <a:gd name="connsiteX3" fmla="*/ 308177 w 310194"/>
                  <a:gd name="connsiteY3" fmla="*/ 246661 h 307567"/>
                  <a:gd name="connsiteX4" fmla="*/ 248901 w 310194"/>
                  <a:gd name="connsiteY4" fmla="*/ 300535 h 307567"/>
                  <a:gd name="connsiteX5" fmla="*/ 85911 w 310194"/>
                  <a:gd name="connsiteY5" fmla="*/ 306529 h 307567"/>
                  <a:gd name="connsiteX6" fmla="*/ 20702 w 310194"/>
                  <a:gd name="connsiteY6" fmla="*/ 258579 h 307567"/>
                  <a:gd name="connsiteX7" fmla="*/ 0 w 310194"/>
                  <a:gd name="connsiteY7" fmla="*/ 96956 h 307567"/>
                  <a:gd name="connsiteX8" fmla="*/ 62105 w 310194"/>
                  <a:gd name="connsiteY8" fmla="*/ 13322 h 307567"/>
                  <a:gd name="connsiteX9" fmla="*/ 263806 w 310194"/>
                  <a:gd name="connsiteY9" fmla="*/ 1125 h 307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194" h="307567">
                    <a:moveTo>
                      <a:pt x="263806" y="1125"/>
                    </a:moveTo>
                    <a:cubicBezTo>
                      <a:pt x="284384" y="-1089"/>
                      <a:pt x="302842" y="13964"/>
                      <a:pt x="305035" y="34747"/>
                    </a:cubicBezTo>
                    <a:cubicBezTo>
                      <a:pt x="305117" y="35526"/>
                      <a:pt x="305175" y="36306"/>
                      <a:pt x="305209" y="37088"/>
                    </a:cubicBezTo>
                    <a:cubicBezTo>
                      <a:pt x="310646" y="106809"/>
                      <a:pt x="311638" y="176811"/>
                      <a:pt x="308177" y="246661"/>
                    </a:cubicBezTo>
                    <a:cubicBezTo>
                      <a:pt x="308177" y="279557"/>
                      <a:pt x="284508" y="297539"/>
                      <a:pt x="248901" y="300535"/>
                    </a:cubicBezTo>
                    <a:cubicBezTo>
                      <a:pt x="194824" y="307019"/>
                      <a:pt x="140312" y="309024"/>
                      <a:pt x="85911" y="306529"/>
                    </a:cubicBezTo>
                    <a:cubicBezTo>
                      <a:pt x="53272" y="306529"/>
                      <a:pt x="23807" y="291545"/>
                      <a:pt x="20702" y="258579"/>
                    </a:cubicBezTo>
                    <a:cubicBezTo>
                      <a:pt x="9436" y="205367"/>
                      <a:pt x="2512" y="151311"/>
                      <a:pt x="0" y="96956"/>
                    </a:cubicBezTo>
                    <a:cubicBezTo>
                      <a:pt x="0" y="37088"/>
                      <a:pt x="26636" y="19107"/>
                      <a:pt x="62105" y="13322"/>
                    </a:cubicBezTo>
                    <a:cubicBezTo>
                      <a:pt x="128701" y="1878"/>
                      <a:pt x="196333" y="-2212"/>
                      <a:pt x="263806" y="1125"/>
                    </a:cubicBezTo>
                    <a:close/>
                  </a:path>
                </a:pathLst>
              </a:custGeom>
              <a:grpFill/>
              <a:ln w="9776" cap="flat">
                <a:solidFill>
                  <a:schemeClr val="bg1">
                    <a:alpha val="50000"/>
                  </a:schemeClr>
                </a:solidFill>
                <a:prstDash val="solid"/>
                <a:miter/>
              </a:ln>
            </p:spPr>
            <p:txBody>
              <a:bodyPr rtlCol="0" anchor="ctr"/>
              <a:lstStyle/>
              <a:p>
                <a:endParaRPr lang="en-US" b="0" i="0" dirty="0">
                  <a:latin typeface="Lexend Deca" pitchFamily="2" charset="77"/>
                </a:endParaRPr>
              </a:p>
            </p:txBody>
          </p:sp>
          <p:sp>
            <p:nvSpPr>
              <p:cNvPr id="25" name="Freeform 24">
                <a:extLst>
                  <a:ext uri="{FF2B5EF4-FFF2-40B4-BE49-F238E27FC236}">
                    <a16:creationId xmlns:a16="http://schemas.microsoft.com/office/drawing/2014/main" id="{DA436823-7119-2345-A6C2-22496FCC2E43}"/>
                  </a:ext>
                </a:extLst>
              </p:cNvPr>
              <p:cNvSpPr/>
              <p:nvPr/>
            </p:nvSpPr>
            <p:spPr>
              <a:xfrm>
                <a:off x="11589087" y="446858"/>
                <a:ext cx="314217" cy="309255"/>
              </a:xfrm>
              <a:custGeom>
                <a:avLst/>
                <a:gdLst>
                  <a:gd name="connsiteX0" fmla="*/ 266636 w 314217"/>
                  <a:gd name="connsiteY0" fmla="*/ 2886 h 309255"/>
                  <a:gd name="connsiteX1" fmla="*/ 307878 w 314217"/>
                  <a:gd name="connsiteY1" fmla="*/ 36648 h 309255"/>
                  <a:gd name="connsiteX2" fmla="*/ 308039 w 314217"/>
                  <a:gd name="connsiteY2" fmla="*/ 38779 h 309255"/>
                  <a:gd name="connsiteX3" fmla="*/ 311213 w 314217"/>
                  <a:gd name="connsiteY3" fmla="*/ 248352 h 309255"/>
                  <a:gd name="connsiteX4" fmla="*/ 251937 w 314217"/>
                  <a:gd name="connsiteY4" fmla="*/ 302296 h 309255"/>
                  <a:gd name="connsiteX5" fmla="*/ 88879 w 314217"/>
                  <a:gd name="connsiteY5" fmla="*/ 308220 h 309255"/>
                  <a:gd name="connsiteX6" fmla="*/ 20702 w 314217"/>
                  <a:gd name="connsiteY6" fmla="*/ 260340 h 309255"/>
                  <a:gd name="connsiteX7" fmla="*/ 0 w 314217"/>
                  <a:gd name="connsiteY7" fmla="*/ 98717 h 309255"/>
                  <a:gd name="connsiteX8" fmla="*/ 62105 w 314217"/>
                  <a:gd name="connsiteY8" fmla="*/ 15083 h 309255"/>
                  <a:gd name="connsiteX9" fmla="*/ 266636 w 314217"/>
                  <a:gd name="connsiteY9" fmla="*/ 2886 h 309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217" h="309255">
                    <a:moveTo>
                      <a:pt x="266636" y="2886"/>
                    </a:moveTo>
                    <a:cubicBezTo>
                      <a:pt x="287255" y="707"/>
                      <a:pt x="305720" y="15822"/>
                      <a:pt x="307878" y="36648"/>
                    </a:cubicBezTo>
                    <a:cubicBezTo>
                      <a:pt x="307951" y="37357"/>
                      <a:pt x="308005" y="38068"/>
                      <a:pt x="308039" y="38779"/>
                    </a:cubicBezTo>
                    <a:cubicBezTo>
                      <a:pt x="315028" y="108416"/>
                      <a:pt x="316090" y="178532"/>
                      <a:pt x="311213" y="248352"/>
                    </a:cubicBezTo>
                    <a:cubicBezTo>
                      <a:pt x="308246" y="281318"/>
                      <a:pt x="287475" y="299299"/>
                      <a:pt x="251937" y="302296"/>
                    </a:cubicBezTo>
                    <a:cubicBezTo>
                      <a:pt x="197833" y="308722"/>
                      <a:pt x="143301" y="310702"/>
                      <a:pt x="88879" y="308220"/>
                    </a:cubicBezTo>
                    <a:cubicBezTo>
                      <a:pt x="53341" y="305293"/>
                      <a:pt x="26774" y="293306"/>
                      <a:pt x="20702" y="260340"/>
                    </a:cubicBezTo>
                    <a:cubicBezTo>
                      <a:pt x="9436" y="207128"/>
                      <a:pt x="2512" y="153072"/>
                      <a:pt x="0" y="98717"/>
                    </a:cubicBezTo>
                    <a:cubicBezTo>
                      <a:pt x="0" y="38779"/>
                      <a:pt x="26705" y="20868"/>
                      <a:pt x="62105" y="15083"/>
                    </a:cubicBezTo>
                    <a:cubicBezTo>
                      <a:pt x="129288" y="661"/>
                      <a:pt x="198239" y="-3450"/>
                      <a:pt x="266636" y="2886"/>
                    </a:cubicBezTo>
                    <a:close/>
                  </a:path>
                </a:pathLst>
              </a:custGeom>
              <a:grpFill/>
              <a:ln w="9776" cap="flat">
                <a:solidFill>
                  <a:schemeClr val="bg1">
                    <a:alpha val="50000"/>
                  </a:schemeClr>
                </a:solidFill>
                <a:prstDash val="solid"/>
                <a:miter/>
              </a:ln>
            </p:spPr>
            <p:txBody>
              <a:bodyPr rtlCol="0" anchor="ctr"/>
              <a:lstStyle/>
              <a:p>
                <a:endParaRPr lang="en-US" b="0" i="0" dirty="0">
                  <a:latin typeface="Lexend Deca" pitchFamily="2" charset="77"/>
                </a:endParaRPr>
              </a:p>
            </p:txBody>
          </p:sp>
          <p:sp>
            <p:nvSpPr>
              <p:cNvPr id="26" name="Freeform 25">
                <a:extLst>
                  <a:ext uri="{FF2B5EF4-FFF2-40B4-BE49-F238E27FC236}">
                    <a16:creationId xmlns:a16="http://schemas.microsoft.com/office/drawing/2014/main" id="{8DCFBB49-E584-2D41-9BF2-0D4EFE0B933E}"/>
                  </a:ext>
                </a:extLst>
              </p:cNvPr>
              <p:cNvSpPr/>
              <p:nvPr/>
            </p:nvSpPr>
            <p:spPr>
              <a:xfrm>
                <a:off x="11494136" y="623422"/>
                <a:ext cx="310194" cy="309371"/>
              </a:xfrm>
              <a:custGeom>
                <a:avLst/>
                <a:gdLst>
                  <a:gd name="connsiteX0" fmla="*/ 263806 w 310194"/>
                  <a:gd name="connsiteY0" fmla="*/ 2930 h 309371"/>
                  <a:gd name="connsiteX1" fmla="*/ 305035 w 310194"/>
                  <a:gd name="connsiteY1" fmla="*/ 36552 h 309371"/>
                  <a:gd name="connsiteX2" fmla="*/ 305209 w 310194"/>
                  <a:gd name="connsiteY2" fmla="*/ 38892 h 309371"/>
                  <a:gd name="connsiteX3" fmla="*/ 308177 w 310194"/>
                  <a:gd name="connsiteY3" fmla="*/ 248465 h 309371"/>
                  <a:gd name="connsiteX4" fmla="*/ 248901 w 310194"/>
                  <a:gd name="connsiteY4" fmla="*/ 302340 h 309371"/>
                  <a:gd name="connsiteX5" fmla="*/ 85911 w 310194"/>
                  <a:gd name="connsiteY5" fmla="*/ 308334 h 309371"/>
                  <a:gd name="connsiteX6" fmla="*/ 20702 w 310194"/>
                  <a:gd name="connsiteY6" fmla="*/ 257456 h 309371"/>
                  <a:gd name="connsiteX7" fmla="*/ 0 w 310194"/>
                  <a:gd name="connsiteY7" fmla="*/ 95764 h 309371"/>
                  <a:gd name="connsiteX8" fmla="*/ 62105 w 310194"/>
                  <a:gd name="connsiteY8" fmla="*/ 12129 h 309371"/>
                  <a:gd name="connsiteX9" fmla="*/ 263806 w 310194"/>
                  <a:gd name="connsiteY9" fmla="*/ 2930 h 30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194" h="309371">
                    <a:moveTo>
                      <a:pt x="263806" y="2930"/>
                    </a:moveTo>
                    <a:cubicBezTo>
                      <a:pt x="284384" y="715"/>
                      <a:pt x="302842" y="15768"/>
                      <a:pt x="305035" y="36552"/>
                    </a:cubicBezTo>
                    <a:cubicBezTo>
                      <a:pt x="305117" y="37330"/>
                      <a:pt x="305175" y="38110"/>
                      <a:pt x="305209" y="38892"/>
                    </a:cubicBezTo>
                    <a:cubicBezTo>
                      <a:pt x="310646" y="108615"/>
                      <a:pt x="311638" y="178617"/>
                      <a:pt x="308177" y="248465"/>
                    </a:cubicBezTo>
                    <a:cubicBezTo>
                      <a:pt x="308177" y="281362"/>
                      <a:pt x="284508" y="299343"/>
                      <a:pt x="248901" y="302340"/>
                    </a:cubicBezTo>
                    <a:cubicBezTo>
                      <a:pt x="194824" y="308821"/>
                      <a:pt x="140312" y="310829"/>
                      <a:pt x="85911" y="308334"/>
                    </a:cubicBezTo>
                    <a:cubicBezTo>
                      <a:pt x="50305" y="302340"/>
                      <a:pt x="26567" y="290352"/>
                      <a:pt x="20702" y="257456"/>
                    </a:cubicBezTo>
                    <a:cubicBezTo>
                      <a:pt x="9440" y="204223"/>
                      <a:pt x="2517" y="150140"/>
                      <a:pt x="0" y="95764"/>
                    </a:cubicBezTo>
                    <a:cubicBezTo>
                      <a:pt x="0" y="35895"/>
                      <a:pt x="26636" y="17914"/>
                      <a:pt x="62105" y="12129"/>
                    </a:cubicBezTo>
                    <a:cubicBezTo>
                      <a:pt x="128642" y="87"/>
                      <a:pt x="196465" y="-3006"/>
                      <a:pt x="263806" y="2930"/>
                    </a:cubicBezTo>
                    <a:close/>
                  </a:path>
                </a:pathLst>
              </a:custGeom>
              <a:grpFill/>
              <a:ln w="9776" cap="flat">
                <a:solidFill>
                  <a:schemeClr val="bg1">
                    <a:alpha val="50000"/>
                  </a:schemeClr>
                </a:solidFill>
                <a:prstDash val="solid"/>
                <a:miter/>
              </a:ln>
            </p:spPr>
            <p:txBody>
              <a:bodyPr rtlCol="0" anchor="ctr"/>
              <a:lstStyle/>
              <a:p>
                <a:endParaRPr lang="en-US" b="0" i="0" dirty="0">
                  <a:latin typeface="Lexend Deca" pitchFamily="2" charset="77"/>
                </a:endParaRPr>
              </a:p>
            </p:txBody>
          </p:sp>
          <p:sp>
            <p:nvSpPr>
              <p:cNvPr id="27" name="Freeform 26">
                <a:extLst>
                  <a:ext uri="{FF2B5EF4-FFF2-40B4-BE49-F238E27FC236}">
                    <a16:creationId xmlns:a16="http://schemas.microsoft.com/office/drawing/2014/main" id="{07483527-2892-0444-A193-CC0A2F9AD078}"/>
                  </a:ext>
                </a:extLst>
              </p:cNvPr>
              <p:cNvSpPr/>
              <p:nvPr/>
            </p:nvSpPr>
            <p:spPr>
              <a:xfrm>
                <a:off x="11589087" y="1053362"/>
                <a:ext cx="314216" cy="307567"/>
              </a:xfrm>
              <a:custGeom>
                <a:avLst/>
                <a:gdLst>
                  <a:gd name="connsiteX0" fmla="*/ 266636 w 314216"/>
                  <a:gd name="connsiteY0" fmla="*/ 1126 h 307567"/>
                  <a:gd name="connsiteX1" fmla="*/ 307875 w 314216"/>
                  <a:gd name="connsiteY1" fmla="*/ 34893 h 307567"/>
                  <a:gd name="connsiteX2" fmla="*/ 308039 w 314216"/>
                  <a:gd name="connsiteY2" fmla="*/ 37089 h 307567"/>
                  <a:gd name="connsiteX3" fmla="*/ 308039 w 314216"/>
                  <a:gd name="connsiteY3" fmla="*/ 37089 h 307567"/>
                  <a:gd name="connsiteX4" fmla="*/ 311213 w 314216"/>
                  <a:gd name="connsiteY4" fmla="*/ 246592 h 307567"/>
                  <a:gd name="connsiteX5" fmla="*/ 251937 w 314216"/>
                  <a:gd name="connsiteY5" fmla="*/ 300536 h 307567"/>
                  <a:gd name="connsiteX6" fmla="*/ 88879 w 314216"/>
                  <a:gd name="connsiteY6" fmla="*/ 306530 h 307567"/>
                  <a:gd name="connsiteX7" fmla="*/ 20702 w 314216"/>
                  <a:gd name="connsiteY7" fmla="*/ 258580 h 307567"/>
                  <a:gd name="connsiteX8" fmla="*/ 0 w 314216"/>
                  <a:gd name="connsiteY8" fmla="*/ 96957 h 307567"/>
                  <a:gd name="connsiteX9" fmla="*/ 62105 w 314216"/>
                  <a:gd name="connsiteY9" fmla="*/ 13323 h 307567"/>
                  <a:gd name="connsiteX10" fmla="*/ 266636 w 314216"/>
                  <a:gd name="connsiteY10" fmla="*/ 1126 h 307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216" h="307567">
                    <a:moveTo>
                      <a:pt x="266636" y="1126"/>
                    </a:moveTo>
                    <a:cubicBezTo>
                      <a:pt x="287255" y="-1049"/>
                      <a:pt x="305719" y="14068"/>
                      <a:pt x="307875" y="34893"/>
                    </a:cubicBezTo>
                    <a:cubicBezTo>
                      <a:pt x="307950" y="35625"/>
                      <a:pt x="308005" y="36357"/>
                      <a:pt x="308039" y="37089"/>
                    </a:cubicBezTo>
                    <a:lnTo>
                      <a:pt x="308039" y="37089"/>
                    </a:lnTo>
                    <a:cubicBezTo>
                      <a:pt x="315027" y="106700"/>
                      <a:pt x="316089" y="176792"/>
                      <a:pt x="311213" y="246592"/>
                    </a:cubicBezTo>
                    <a:cubicBezTo>
                      <a:pt x="308246" y="279558"/>
                      <a:pt x="287475" y="297539"/>
                      <a:pt x="251937" y="300536"/>
                    </a:cubicBezTo>
                    <a:cubicBezTo>
                      <a:pt x="197837" y="307018"/>
                      <a:pt x="143302" y="309025"/>
                      <a:pt x="88879" y="306530"/>
                    </a:cubicBezTo>
                    <a:cubicBezTo>
                      <a:pt x="53341" y="303533"/>
                      <a:pt x="26774" y="291545"/>
                      <a:pt x="20702" y="258580"/>
                    </a:cubicBezTo>
                    <a:cubicBezTo>
                      <a:pt x="9436" y="205367"/>
                      <a:pt x="2512" y="151312"/>
                      <a:pt x="0" y="96957"/>
                    </a:cubicBezTo>
                    <a:cubicBezTo>
                      <a:pt x="0" y="37089"/>
                      <a:pt x="26705" y="19107"/>
                      <a:pt x="62105" y="13323"/>
                    </a:cubicBezTo>
                    <a:cubicBezTo>
                      <a:pt x="129654" y="1879"/>
                      <a:pt x="198223" y="-2212"/>
                      <a:pt x="266636" y="1126"/>
                    </a:cubicBezTo>
                    <a:close/>
                  </a:path>
                </a:pathLst>
              </a:custGeom>
              <a:grpFill/>
              <a:ln w="9776" cap="flat">
                <a:solidFill>
                  <a:schemeClr val="bg1">
                    <a:alpha val="50000"/>
                  </a:schemeClr>
                </a:solidFill>
                <a:prstDash val="solid"/>
                <a:miter/>
              </a:ln>
            </p:spPr>
            <p:txBody>
              <a:bodyPr rtlCol="0" anchor="ctr"/>
              <a:lstStyle/>
              <a:p>
                <a:endParaRPr lang="en-US" b="0" i="0" dirty="0">
                  <a:latin typeface="Lexend Deca" pitchFamily="2" charset="77"/>
                </a:endParaRPr>
              </a:p>
            </p:txBody>
          </p:sp>
          <p:sp>
            <p:nvSpPr>
              <p:cNvPr id="28" name="Freeform 27">
                <a:extLst>
                  <a:ext uri="{FF2B5EF4-FFF2-40B4-BE49-F238E27FC236}">
                    <a16:creationId xmlns:a16="http://schemas.microsoft.com/office/drawing/2014/main" id="{9DF0EA30-81B3-B949-A3DF-AACC9A2255F1}"/>
                  </a:ext>
                </a:extLst>
              </p:cNvPr>
              <p:cNvSpPr/>
              <p:nvPr/>
            </p:nvSpPr>
            <p:spPr>
              <a:xfrm>
                <a:off x="11494136" y="1230043"/>
                <a:ext cx="310194" cy="307494"/>
              </a:xfrm>
              <a:custGeom>
                <a:avLst/>
                <a:gdLst>
                  <a:gd name="connsiteX0" fmla="*/ 263806 w 310194"/>
                  <a:gd name="connsiteY0" fmla="*/ 1123 h 307494"/>
                  <a:gd name="connsiteX1" fmla="*/ 305038 w 310194"/>
                  <a:gd name="connsiteY1" fmla="*/ 34744 h 307494"/>
                  <a:gd name="connsiteX2" fmla="*/ 305209 w 310194"/>
                  <a:gd name="connsiteY2" fmla="*/ 37016 h 307494"/>
                  <a:gd name="connsiteX3" fmla="*/ 308177 w 310194"/>
                  <a:gd name="connsiteY3" fmla="*/ 246589 h 307494"/>
                  <a:gd name="connsiteX4" fmla="*/ 248901 w 310194"/>
                  <a:gd name="connsiteY4" fmla="*/ 300463 h 307494"/>
                  <a:gd name="connsiteX5" fmla="*/ 85911 w 310194"/>
                  <a:gd name="connsiteY5" fmla="*/ 306457 h 307494"/>
                  <a:gd name="connsiteX6" fmla="*/ 20702 w 310194"/>
                  <a:gd name="connsiteY6" fmla="*/ 258576 h 307494"/>
                  <a:gd name="connsiteX7" fmla="*/ 0 w 310194"/>
                  <a:gd name="connsiteY7" fmla="*/ 96884 h 307494"/>
                  <a:gd name="connsiteX8" fmla="*/ 62105 w 310194"/>
                  <a:gd name="connsiteY8" fmla="*/ 13250 h 307494"/>
                  <a:gd name="connsiteX9" fmla="*/ 263806 w 310194"/>
                  <a:gd name="connsiteY9" fmla="*/ 1123 h 30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194" h="307494">
                    <a:moveTo>
                      <a:pt x="263806" y="1123"/>
                    </a:moveTo>
                    <a:cubicBezTo>
                      <a:pt x="284384" y="-1094"/>
                      <a:pt x="302844" y="13961"/>
                      <a:pt x="305038" y="34744"/>
                    </a:cubicBezTo>
                    <a:cubicBezTo>
                      <a:pt x="305118" y="35496"/>
                      <a:pt x="305175" y="36256"/>
                      <a:pt x="305209" y="37016"/>
                    </a:cubicBezTo>
                    <a:cubicBezTo>
                      <a:pt x="310646" y="106739"/>
                      <a:pt x="311638" y="176740"/>
                      <a:pt x="308177" y="246589"/>
                    </a:cubicBezTo>
                    <a:cubicBezTo>
                      <a:pt x="308177" y="279485"/>
                      <a:pt x="284508" y="297466"/>
                      <a:pt x="248901" y="300463"/>
                    </a:cubicBezTo>
                    <a:cubicBezTo>
                      <a:pt x="194824" y="306945"/>
                      <a:pt x="140312" y="308952"/>
                      <a:pt x="85911" y="306457"/>
                    </a:cubicBezTo>
                    <a:cubicBezTo>
                      <a:pt x="53272" y="306457"/>
                      <a:pt x="23807" y="291472"/>
                      <a:pt x="20702" y="258576"/>
                    </a:cubicBezTo>
                    <a:cubicBezTo>
                      <a:pt x="9436" y="205343"/>
                      <a:pt x="2512" y="151260"/>
                      <a:pt x="0" y="96884"/>
                    </a:cubicBezTo>
                    <a:cubicBezTo>
                      <a:pt x="0" y="37016"/>
                      <a:pt x="26636" y="19034"/>
                      <a:pt x="62105" y="13250"/>
                    </a:cubicBezTo>
                    <a:cubicBezTo>
                      <a:pt x="128708" y="1861"/>
                      <a:pt x="196336" y="-2202"/>
                      <a:pt x="263806" y="1123"/>
                    </a:cubicBezTo>
                    <a:close/>
                  </a:path>
                </a:pathLst>
              </a:custGeom>
              <a:grpFill/>
              <a:ln w="9776" cap="flat">
                <a:solidFill>
                  <a:schemeClr val="bg1">
                    <a:alpha val="50000"/>
                  </a:schemeClr>
                </a:solidFill>
                <a:prstDash val="solid"/>
                <a:miter/>
              </a:ln>
            </p:spPr>
            <p:txBody>
              <a:bodyPr rtlCol="0" anchor="ctr"/>
              <a:lstStyle/>
              <a:p>
                <a:endParaRPr lang="en-US" b="0" i="0" dirty="0">
                  <a:latin typeface="Lexend Deca" pitchFamily="2" charset="77"/>
                </a:endParaRPr>
              </a:p>
            </p:txBody>
          </p:sp>
          <p:sp>
            <p:nvSpPr>
              <p:cNvPr id="29" name="Freeform 28">
                <a:extLst>
                  <a:ext uri="{FF2B5EF4-FFF2-40B4-BE49-F238E27FC236}">
                    <a16:creationId xmlns:a16="http://schemas.microsoft.com/office/drawing/2014/main" id="{8E16139C-8132-BA4F-A420-67B50C4669F1}"/>
                  </a:ext>
                </a:extLst>
              </p:cNvPr>
              <p:cNvSpPr/>
              <p:nvPr/>
            </p:nvSpPr>
            <p:spPr>
              <a:xfrm>
                <a:off x="12119598" y="1688783"/>
                <a:ext cx="65002" cy="289861"/>
              </a:xfrm>
              <a:custGeom>
                <a:avLst/>
                <a:gdLst>
                  <a:gd name="connsiteX0" fmla="*/ 65003 w 65002"/>
                  <a:gd name="connsiteY0" fmla="*/ 289862 h 289861"/>
                  <a:gd name="connsiteX1" fmla="*/ 20702 w 65002"/>
                  <a:gd name="connsiteY1" fmla="*/ 245884 h 289861"/>
                  <a:gd name="connsiteX2" fmla="*/ 7660 w 65002"/>
                  <a:gd name="connsiteY2" fmla="*/ 169568 h 289861"/>
                  <a:gd name="connsiteX3" fmla="*/ 0 w 65002"/>
                  <a:gd name="connsiteY3" fmla="*/ 84192 h 289861"/>
                  <a:gd name="connsiteX4" fmla="*/ 62105 w 65002"/>
                  <a:gd name="connsiteY4" fmla="*/ 558 h 289861"/>
                  <a:gd name="connsiteX5" fmla="*/ 64865 w 65002"/>
                  <a:gd name="connsiteY5" fmla="*/ 0 h 289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02" h="289861">
                    <a:moveTo>
                      <a:pt x="65003" y="289862"/>
                    </a:moveTo>
                    <a:cubicBezTo>
                      <a:pt x="41748" y="283798"/>
                      <a:pt x="25187" y="270905"/>
                      <a:pt x="20702" y="245884"/>
                    </a:cubicBezTo>
                    <a:cubicBezTo>
                      <a:pt x="15112" y="220446"/>
                      <a:pt x="10834" y="195007"/>
                      <a:pt x="7660" y="169568"/>
                    </a:cubicBezTo>
                    <a:cubicBezTo>
                      <a:pt x="3933" y="141133"/>
                      <a:pt x="1587" y="112627"/>
                      <a:pt x="0" y="84192"/>
                    </a:cubicBezTo>
                    <a:cubicBezTo>
                      <a:pt x="0" y="24324"/>
                      <a:pt x="26636" y="6342"/>
                      <a:pt x="62105" y="558"/>
                    </a:cubicBezTo>
                    <a:lnTo>
                      <a:pt x="64865" y="0"/>
                    </a:lnTo>
                  </a:path>
                </a:pathLst>
              </a:custGeom>
              <a:grpFill/>
              <a:ln w="9776" cap="flat">
                <a:solidFill>
                  <a:schemeClr val="bg1">
                    <a:alpha val="50000"/>
                  </a:schemeClr>
                </a:solidFill>
                <a:prstDash val="solid"/>
                <a:miter/>
              </a:ln>
            </p:spPr>
            <p:txBody>
              <a:bodyPr rtlCol="0" anchor="ctr"/>
              <a:lstStyle/>
              <a:p>
                <a:endParaRPr lang="en-US" b="0" i="0" dirty="0">
                  <a:latin typeface="Lexend Deca" pitchFamily="2" charset="77"/>
                </a:endParaRPr>
              </a:p>
            </p:txBody>
          </p:sp>
          <p:sp>
            <p:nvSpPr>
              <p:cNvPr id="30" name="Freeform 29">
                <a:extLst>
                  <a:ext uri="{FF2B5EF4-FFF2-40B4-BE49-F238E27FC236}">
                    <a16:creationId xmlns:a16="http://schemas.microsoft.com/office/drawing/2014/main" id="{76DDEBC3-DE9B-384D-B0B0-82E2F900F79D}"/>
                  </a:ext>
                </a:extLst>
              </p:cNvPr>
              <p:cNvSpPr/>
              <p:nvPr/>
            </p:nvSpPr>
            <p:spPr>
              <a:xfrm>
                <a:off x="12024785" y="1852358"/>
                <a:ext cx="159815" cy="307977"/>
              </a:xfrm>
              <a:custGeom>
                <a:avLst/>
                <a:gdLst>
                  <a:gd name="connsiteX0" fmla="*/ 159816 w 159815"/>
                  <a:gd name="connsiteY0" fmla="*/ 307564 h 307977"/>
                  <a:gd name="connsiteX1" fmla="*/ 88878 w 159815"/>
                  <a:gd name="connsiteY1" fmla="*/ 306798 h 307977"/>
                  <a:gd name="connsiteX2" fmla="*/ 20702 w 159815"/>
                  <a:gd name="connsiteY2" fmla="*/ 258917 h 307977"/>
                  <a:gd name="connsiteX3" fmla="*/ 0 w 159815"/>
                  <a:gd name="connsiteY3" fmla="*/ 97294 h 307977"/>
                  <a:gd name="connsiteX4" fmla="*/ 62105 w 159815"/>
                  <a:gd name="connsiteY4" fmla="*/ 13660 h 307977"/>
                  <a:gd name="connsiteX5" fmla="*/ 102403 w 159815"/>
                  <a:gd name="connsiteY5" fmla="*/ 6203 h 307977"/>
                  <a:gd name="connsiteX6" fmla="*/ 159747 w 159815"/>
                  <a:gd name="connsiteY6" fmla="*/ 0 h 307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815" h="307977">
                    <a:moveTo>
                      <a:pt x="159816" y="307564"/>
                    </a:moveTo>
                    <a:cubicBezTo>
                      <a:pt x="135940" y="308261"/>
                      <a:pt x="112133" y="308122"/>
                      <a:pt x="88878" y="306798"/>
                    </a:cubicBezTo>
                    <a:cubicBezTo>
                      <a:pt x="53272" y="303871"/>
                      <a:pt x="26774" y="291883"/>
                      <a:pt x="20702" y="258917"/>
                    </a:cubicBezTo>
                    <a:cubicBezTo>
                      <a:pt x="9436" y="205705"/>
                      <a:pt x="2512" y="151650"/>
                      <a:pt x="0" y="97294"/>
                    </a:cubicBezTo>
                    <a:cubicBezTo>
                      <a:pt x="0" y="37357"/>
                      <a:pt x="26705" y="19445"/>
                      <a:pt x="62105" y="13660"/>
                    </a:cubicBezTo>
                    <a:cubicBezTo>
                      <a:pt x="75630" y="10642"/>
                      <a:pt x="89063" y="8154"/>
                      <a:pt x="102403" y="6203"/>
                    </a:cubicBezTo>
                    <a:cubicBezTo>
                      <a:pt x="121587" y="3136"/>
                      <a:pt x="140701" y="1115"/>
                      <a:pt x="159747" y="0"/>
                    </a:cubicBezTo>
                  </a:path>
                </a:pathLst>
              </a:custGeom>
              <a:grpFill/>
              <a:ln w="9776" cap="flat">
                <a:solidFill>
                  <a:schemeClr val="bg1">
                    <a:alpha val="50000"/>
                  </a:schemeClr>
                </a:solidFill>
                <a:prstDash val="solid"/>
                <a:miter/>
              </a:ln>
            </p:spPr>
            <p:txBody>
              <a:bodyPr rtlCol="0" anchor="ctr"/>
              <a:lstStyle/>
              <a:p>
                <a:endParaRPr lang="en-US" b="0" i="0" dirty="0">
                  <a:latin typeface="Lexend Deca" pitchFamily="2" charset="77"/>
                </a:endParaRPr>
              </a:p>
            </p:txBody>
          </p:sp>
          <p:sp>
            <p:nvSpPr>
              <p:cNvPr id="31" name="Freeform 30">
                <a:extLst>
                  <a:ext uri="{FF2B5EF4-FFF2-40B4-BE49-F238E27FC236}">
                    <a16:creationId xmlns:a16="http://schemas.microsoft.com/office/drawing/2014/main" id="{FF2CAE57-8E10-1742-800E-C7D06EE1EA36}"/>
                  </a:ext>
                </a:extLst>
              </p:cNvPr>
              <p:cNvSpPr/>
              <p:nvPr/>
            </p:nvSpPr>
            <p:spPr>
              <a:xfrm>
                <a:off x="12119598" y="2293597"/>
                <a:ext cx="65002" cy="289792"/>
              </a:xfrm>
              <a:custGeom>
                <a:avLst/>
                <a:gdLst>
                  <a:gd name="connsiteX0" fmla="*/ 65003 w 65002"/>
                  <a:gd name="connsiteY0" fmla="*/ 289792 h 289792"/>
                  <a:gd name="connsiteX1" fmla="*/ 20702 w 65002"/>
                  <a:gd name="connsiteY1" fmla="*/ 245815 h 289792"/>
                  <a:gd name="connsiteX2" fmla="*/ 7798 w 65002"/>
                  <a:gd name="connsiteY2" fmla="*/ 170823 h 289792"/>
                  <a:gd name="connsiteX3" fmla="*/ 0 w 65002"/>
                  <a:gd name="connsiteY3" fmla="*/ 84122 h 289792"/>
                  <a:gd name="connsiteX4" fmla="*/ 62105 w 65002"/>
                  <a:gd name="connsiteY4" fmla="*/ 488 h 289792"/>
                  <a:gd name="connsiteX5" fmla="*/ 64865 w 65002"/>
                  <a:gd name="connsiteY5" fmla="*/ 0 h 28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02" h="289792">
                    <a:moveTo>
                      <a:pt x="65003" y="289792"/>
                    </a:moveTo>
                    <a:cubicBezTo>
                      <a:pt x="41748" y="283729"/>
                      <a:pt x="25187" y="270835"/>
                      <a:pt x="20702" y="245815"/>
                    </a:cubicBezTo>
                    <a:cubicBezTo>
                      <a:pt x="16216" y="220794"/>
                      <a:pt x="10972" y="195843"/>
                      <a:pt x="7798" y="170823"/>
                    </a:cubicBezTo>
                    <a:cubicBezTo>
                      <a:pt x="4002" y="141899"/>
                      <a:pt x="1587" y="112976"/>
                      <a:pt x="0" y="84122"/>
                    </a:cubicBezTo>
                    <a:cubicBezTo>
                      <a:pt x="0" y="24254"/>
                      <a:pt x="26636" y="6273"/>
                      <a:pt x="62105" y="488"/>
                    </a:cubicBezTo>
                    <a:lnTo>
                      <a:pt x="64865" y="0"/>
                    </a:lnTo>
                  </a:path>
                </a:pathLst>
              </a:custGeom>
              <a:grpFill/>
              <a:ln w="9776" cap="flat">
                <a:solidFill>
                  <a:schemeClr val="bg1">
                    <a:alpha val="50000"/>
                  </a:schemeClr>
                </a:solidFill>
                <a:prstDash val="solid"/>
                <a:miter/>
              </a:ln>
            </p:spPr>
            <p:txBody>
              <a:bodyPr rtlCol="0" anchor="ctr"/>
              <a:lstStyle/>
              <a:p>
                <a:endParaRPr lang="en-US" b="0" i="0" dirty="0">
                  <a:latin typeface="Lexend Deca" pitchFamily="2" charset="77"/>
                </a:endParaRPr>
              </a:p>
            </p:txBody>
          </p:sp>
          <p:sp>
            <p:nvSpPr>
              <p:cNvPr id="32" name="Freeform 31">
                <a:extLst>
                  <a:ext uri="{FF2B5EF4-FFF2-40B4-BE49-F238E27FC236}">
                    <a16:creationId xmlns:a16="http://schemas.microsoft.com/office/drawing/2014/main" id="{2CC1A04B-ACC1-AD46-A9E3-059E67030987}"/>
                  </a:ext>
                </a:extLst>
              </p:cNvPr>
              <p:cNvSpPr/>
              <p:nvPr/>
            </p:nvSpPr>
            <p:spPr>
              <a:xfrm>
                <a:off x="12024785" y="2459332"/>
                <a:ext cx="159815" cy="305817"/>
              </a:xfrm>
              <a:custGeom>
                <a:avLst/>
                <a:gdLst>
                  <a:gd name="connsiteX0" fmla="*/ 159816 w 159815"/>
                  <a:gd name="connsiteY0" fmla="*/ 305404 h 305817"/>
                  <a:gd name="connsiteX1" fmla="*/ 88878 w 159815"/>
                  <a:gd name="connsiteY1" fmla="*/ 304637 h 305817"/>
                  <a:gd name="connsiteX2" fmla="*/ 20702 w 159815"/>
                  <a:gd name="connsiteY2" fmla="*/ 256687 h 305817"/>
                  <a:gd name="connsiteX3" fmla="*/ 0 w 159815"/>
                  <a:gd name="connsiteY3" fmla="*/ 95064 h 305817"/>
                  <a:gd name="connsiteX4" fmla="*/ 62105 w 159815"/>
                  <a:gd name="connsiteY4" fmla="*/ 11430 h 305817"/>
                  <a:gd name="connsiteX5" fmla="*/ 102542 w 159815"/>
                  <a:gd name="connsiteY5" fmla="*/ 5297 h 305817"/>
                  <a:gd name="connsiteX6" fmla="*/ 159747 w 159815"/>
                  <a:gd name="connsiteY6" fmla="*/ 0 h 305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815" h="305817">
                    <a:moveTo>
                      <a:pt x="159816" y="305404"/>
                    </a:moveTo>
                    <a:cubicBezTo>
                      <a:pt x="135940" y="306101"/>
                      <a:pt x="112133" y="305961"/>
                      <a:pt x="88878" y="304637"/>
                    </a:cubicBezTo>
                    <a:cubicBezTo>
                      <a:pt x="53272" y="301640"/>
                      <a:pt x="26774" y="289653"/>
                      <a:pt x="20702" y="256687"/>
                    </a:cubicBezTo>
                    <a:cubicBezTo>
                      <a:pt x="9436" y="203475"/>
                      <a:pt x="2512" y="149419"/>
                      <a:pt x="0" y="95064"/>
                    </a:cubicBezTo>
                    <a:cubicBezTo>
                      <a:pt x="0" y="35196"/>
                      <a:pt x="26705" y="17215"/>
                      <a:pt x="62105" y="11430"/>
                    </a:cubicBezTo>
                    <a:cubicBezTo>
                      <a:pt x="75906" y="9060"/>
                      <a:pt x="89384" y="7018"/>
                      <a:pt x="102542" y="5297"/>
                    </a:cubicBezTo>
                    <a:cubicBezTo>
                      <a:pt x="121725" y="2858"/>
                      <a:pt x="140701" y="1115"/>
                      <a:pt x="159747" y="0"/>
                    </a:cubicBezTo>
                  </a:path>
                </a:pathLst>
              </a:custGeom>
              <a:grpFill/>
              <a:ln w="9776" cap="flat">
                <a:solidFill>
                  <a:schemeClr val="bg1">
                    <a:alpha val="50000"/>
                  </a:schemeClr>
                </a:solidFill>
                <a:prstDash val="solid"/>
                <a:miter/>
              </a:ln>
            </p:spPr>
            <p:txBody>
              <a:bodyPr rtlCol="0" anchor="ctr"/>
              <a:lstStyle/>
              <a:p>
                <a:endParaRPr lang="en-US" b="0" i="0" dirty="0">
                  <a:latin typeface="Lexend Deca" pitchFamily="2" charset="77"/>
                </a:endParaRPr>
              </a:p>
            </p:txBody>
          </p:sp>
          <p:sp>
            <p:nvSpPr>
              <p:cNvPr id="33" name="Freeform 32">
                <a:extLst>
                  <a:ext uri="{FF2B5EF4-FFF2-40B4-BE49-F238E27FC236}">
                    <a16:creationId xmlns:a16="http://schemas.microsoft.com/office/drawing/2014/main" id="{D260967B-7983-B34F-829F-FF562ABAAF24}"/>
                  </a:ext>
                </a:extLst>
              </p:cNvPr>
              <p:cNvSpPr/>
              <p:nvPr/>
            </p:nvSpPr>
            <p:spPr>
              <a:xfrm>
                <a:off x="12119598" y="2901199"/>
                <a:ext cx="65002" cy="289931"/>
              </a:xfrm>
              <a:custGeom>
                <a:avLst/>
                <a:gdLst>
                  <a:gd name="connsiteX0" fmla="*/ 65003 w 65002"/>
                  <a:gd name="connsiteY0" fmla="*/ 289932 h 289931"/>
                  <a:gd name="connsiteX1" fmla="*/ 20702 w 65002"/>
                  <a:gd name="connsiteY1" fmla="*/ 245954 h 289931"/>
                  <a:gd name="connsiteX2" fmla="*/ 7591 w 65002"/>
                  <a:gd name="connsiteY2" fmla="*/ 169289 h 289931"/>
                  <a:gd name="connsiteX3" fmla="*/ 0 w 65002"/>
                  <a:gd name="connsiteY3" fmla="*/ 84122 h 289931"/>
                  <a:gd name="connsiteX4" fmla="*/ 62105 w 65002"/>
                  <a:gd name="connsiteY4" fmla="*/ 488 h 289931"/>
                  <a:gd name="connsiteX5" fmla="*/ 64865 w 65002"/>
                  <a:gd name="connsiteY5" fmla="*/ 0 h 28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02" h="289931">
                    <a:moveTo>
                      <a:pt x="65003" y="289932"/>
                    </a:moveTo>
                    <a:cubicBezTo>
                      <a:pt x="41748" y="283938"/>
                      <a:pt x="25187" y="271044"/>
                      <a:pt x="20702" y="245954"/>
                    </a:cubicBezTo>
                    <a:cubicBezTo>
                      <a:pt x="15112" y="220515"/>
                      <a:pt x="10834" y="194937"/>
                      <a:pt x="7591" y="169289"/>
                    </a:cubicBezTo>
                    <a:cubicBezTo>
                      <a:pt x="3933" y="140923"/>
                      <a:pt x="1587" y="112558"/>
                      <a:pt x="0" y="84122"/>
                    </a:cubicBezTo>
                    <a:cubicBezTo>
                      <a:pt x="0" y="24254"/>
                      <a:pt x="26636" y="6342"/>
                      <a:pt x="62105" y="488"/>
                    </a:cubicBezTo>
                    <a:lnTo>
                      <a:pt x="64865" y="0"/>
                    </a:lnTo>
                  </a:path>
                </a:pathLst>
              </a:custGeom>
              <a:grpFill/>
              <a:ln w="9776" cap="flat">
                <a:solidFill>
                  <a:schemeClr val="bg1">
                    <a:alpha val="50000"/>
                  </a:schemeClr>
                </a:solidFill>
                <a:prstDash val="solid"/>
                <a:miter/>
              </a:ln>
            </p:spPr>
            <p:txBody>
              <a:bodyPr rtlCol="0" anchor="ctr"/>
              <a:lstStyle/>
              <a:p>
                <a:endParaRPr lang="en-US" b="0" i="0" dirty="0">
                  <a:latin typeface="Lexend Deca" pitchFamily="2" charset="77"/>
                </a:endParaRPr>
              </a:p>
            </p:txBody>
          </p:sp>
          <p:sp>
            <p:nvSpPr>
              <p:cNvPr id="34" name="Freeform 33">
                <a:extLst>
                  <a:ext uri="{FF2B5EF4-FFF2-40B4-BE49-F238E27FC236}">
                    <a16:creationId xmlns:a16="http://schemas.microsoft.com/office/drawing/2014/main" id="{59BF7E24-B805-AD4F-9EB7-6F858AD6D7ED}"/>
                  </a:ext>
                </a:extLst>
              </p:cNvPr>
              <p:cNvSpPr/>
              <p:nvPr/>
            </p:nvSpPr>
            <p:spPr>
              <a:xfrm>
                <a:off x="12021887" y="3064634"/>
                <a:ext cx="162782" cy="308052"/>
              </a:xfrm>
              <a:custGeom>
                <a:avLst/>
                <a:gdLst>
                  <a:gd name="connsiteX0" fmla="*/ 162714 w 162782"/>
                  <a:gd name="connsiteY0" fmla="*/ 0 h 308052"/>
                  <a:gd name="connsiteX1" fmla="*/ 105302 w 162782"/>
                  <a:gd name="connsiteY1" fmla="*/ 5994 h 308052"/>
                  <a:gd name="connsiteX2" fmla="*/ 62105 w 162782"/>
                  <a:gd name="connsiteY2" fmla="*/ 13660 h 308052"/>
                  <a:gd name="connsiteX3" fmla="*/ 0 w 162782"/>
                  <a:gd name="connsiteY3" fmla="*/ 97294 h 308052"/>
                  <a:gd name="connsiteX4" fmla="*/ 20702 w 162782"/>
                  <a:gd name="connsiteY4" fmla="*/ 258917 h 308052"/>
                  <a:gd name="connsiteX5" fmla="*/ 88878 w 162782"/>
                  <a:gd name="connsiteY5" fmla="*/ 306867 h 308052"/>
                  <a:gd name="connsiteX6" fmla="*/ 162783 w 162782"/>
                  <a:gd name="connsiteY6" fmla="*/ 307564 h 308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782" h="308052">
                    <a:moveTo>
                      <a:pt x="162714" y="0"/>
                    </a:moveTo>
                    <a:cubicBezTo>
                      <a:pt x="143807" y="1025"/>
                      <a:pt x="124669" y="3018"/>
                      <a:pt x="105302" y="5994"/>
                    </a:cubicBezTo>
                    <a:cubicBezTo>
                      <a:pt x="91087" y="8015"/>
                      <a:pt x="76734" y="10594"/>
                      <a:pt x="62105" y="13660"/>
                    </a:cubicBezTo>
                    <a:cubicBezTo>
                      <a:pt x="26567" y="19654"/>
                      <a:pt x="0" y="37635"/>
                      <a:pt x="0" y="97294"/>
                    </a:cubicBezTo>
                    <a:cubicBezTo>
                      <a:pt x="2512" y="151650"/>
                      <a:pt x="9436" y="205705"/>
                      <a:pt x="20702" y="258917"/>
                    </a:cubicBezTo>
                    <a:cubicBezTo>
                      <a:pt x="26636" y="291883"/>
                      <a:pt x="53272" y="303871"/>
                      <a:pt x="88878" y="306867"/>
                    </a:cubicBezTo>
                    <a:cubicBezTo>
                      <a:pt x="113099" y="308261"/>
                      <a:pt x="137941" y="308331"/>
                      <a:pt x="162783" y="307564"/>
                    </a:cubicBezTo>
                  </a:path>
                </a:pathLst>
              </a:custGeom>
              <a:grpFill/>
              <a:ln w="9776" cap="flat">
                <a:solidFill>
                  <a:schemeClr val="bg1">
                    <a:alpha val="50000"/>
                  </a:schemeClr>
                </a:solidFill>
                <a:prstDash val="solid"/>
                <a:miter/>
              </a:ln>
            </p:spPr>
            <p:txBody>
              <a:bodyPr rtlCol="0" anchor="ctr"/>
              <a:lstStyle/>
              <a:p>
                <a:endParaRPr lang="en-US" b="0" i="0" dirty="0">
                  <a:latin typeface="Lexend Deca" pitchFamily="2" charset="77"/>
                </a:endParaRPr>
              </a:p>
            </p:txBody>
          </p:sp>
          <p:sp>
            <p:nvSpPr>
              <p:cNvPr id="35" name="Freeform 34">
                <a:extLst>
                  <a:ext uri="{FF2B5EF4-FFF2-40B4-BE49-F238E27FC236}">
                    <a16:creationId xmlns:a16="http://schemas.microsoft.com/office/drawing/2014/main" id="{71F06683-0D06-DD46-A2DD-1BB9D257DB69}"/>
                  </a:ext>
                </a:extLst>
              </p:cNvPr>
              <p:cNvSpPr/>
              <p:nvPr/>
            </p:nvSpPr>
            <p:spPr>
              <a:xfrm>
                <a:off x="11589087" y="1674329"/>
                <a:ext cx="314217" cy="309254"/>
              </a:xfrm>
              <a:custGeom>
                <a:avLst/>
                <a:gdLst>
                  <a:gd name="connsiteX0" fmla="*/ 266636 w 314217"/>
                  <a:gd name="connsiteY0" fmla="*/ 2885 h 309254"/>
                  <a:gd name="connsiteX1" fmla="*/ 307878 w 314217"/>
                  <a:gd name="connsiteY1" fmla="*/ 36646 h 309254"/>
                  <a:gd name="connsiteX2" fmla="*/ 308039 w 314217"/>
                  <a:gd name="connsiteY2" fmla="*/ 38778 h 309254"/>
                  <a:gd name="connsiteX3" fmla="*/ 308039 w 314217"/>
                  <a:gd name="connsiteY3" fmla="*/ 38778 h 309254"/>
                  <a:gd name="connsiteX4" fmla="*/ 311213 w 314217"/>
                  <a:gd name="connsiteY4" fmla="*/ 248351 h 309254"/>
                  <a:gd name="connsiteX5" fmla="*/ 251937 w 314217"/>
                  <a:gd name="connsiteY5" fmla="*/ 302295 h 309254"/>
                  <a:gd name="connsiteX6" fmla="*/ 88879 w 314217"/>
                  <a:gd name="connsiteY6" fmla="*/ 308219 h 309254"/>
                  <a:gd name="connsiteX7" fmla="*/ 20702 w 314217"/>
                  <a:gd name="connsiteY7" fmla="*/ 260339 h 309254"/>
                  <a:gd name="connsiteX8" fmla="*/ 0 w 314217"/>
                  <a:gd name="connsiteY8" fmla="*/ 98716 h 309254"/>
                  <a:gd name="connsiteX9" fmla="*/ 62105 w 314217"/>
                  <a:gd name="connsiteY9" fmla="*/ 15082 h 309254"/>
                  <a:gd name="connsiteX10" fmla="*/ 266636 w 314217"/>
                  <a:gd name="connsiteY10" fmla="*/ 2885 h 30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217" h="309254">
                    <a:moveTo>
                      <a:pt x="266636" y="2885"/>
                    </a:moveTo>
                    <a:cubicBezTo>
                      <a:pt x="287255" y="704"/>
                      <a:pt x="305720" y="15821"/>
                      <a:pt x="307878" y="36646"/>
                    </a:cubicBezTo>
                    <a:cubicBezTo>
                      <a:pt x="307951" y="37356"/>
                      <a:pt x="308005" y="38067"/>
                      <a:pt x="308039" y="38778"/>
                    </a:cubicBezTo>
                    <a:lnTo>
                      <a:pt x="308039" y="38778"/>
                    </a:lnTo>
                    <a:cubicBezTo>
                      <a:pt x="315028" y="108418"/>
                      <a:pt x="316090" y="178531"/>
                      <a:pt x="311213" y="248351"/>
                    </a:cubicBezTo>
                    <a:cubicBezTo>
                      <a:pt x="308246" y="281317"/>
                      <a:pt x="287475" y="299298"/>
                      <a:pt x="251937" y="302295"/>
                    </a:cubicBezTo>
                    <a:cubicBezTo>
                      <a:pt x="197833" y="308721"/>
                      <a:pt x="143301" y="310701"/>
                      <a:pt x="88879" y="308219"/>
                    </a:cubicBezTo>
                    <a:cubicBezTo>
                      <a:pt x="53341" y="305292"/>
                      <a:pt x="26774" y="293305"/>
                      <a:pt x="20702" y="260339"/>
                    </a:cubicBezTo>
                    <a:cubicBezTo>
                      <a:pt x="9436" y="207127"/>
                      <a:pt x="2512" y="153071"/>
                      <a:pt x="0" y="98716"/>
                    </a:cubicBezTo>
                    <a:cubicBezTo>
                      <a:pt x="0" y="38778"/>
                      <a:pt x="26705" y="20867"/>
                      <a:pt x="62105" y="15082"/>
                    </a:cubicBezTo>
                    <a:cubicBezTo>
                      <a:pt x="129288" y="662"/>
                      <a:pt x="198239" y="-3450"/>
                      <a:pt x="266636" y="2885"/>
                    </a:cubicBezTo>
                    <a:close/>
                  </a:path>
                </a:pathLst>
              </a:custGeom>
              <a:grpFill/>
              <a:ln w="9776" cap="flat">
                <a:solidFill>
                  <a:schemeClr val="bg1">
                    <a:alpha val="50000"/>
                  </a:schemeClr>
                </a:solidFill>
                <a:prstDash val="solid"/>
                <a:miter/>
              </a:ln>
            </p:spPr>
            <p:txBody>
              <a:bodyPr rtlCol="0" anchor="ctr"/>
              <a:lstStyle/>
              <a:p>
                <a:endParaRPr lang="en-US" b="0" i="0" dirty="0">
                  <a:latin typeface="Lexend Deca" pitchFamily="2" charset="77"/>
                </a:endParaRPr>
              </a:p>
            </p:txBody>
          </p:sp>
          <p:sp>
            <p:nvSpPr>
              <p:cNvPr id="36" name="Freeform 35">
                <a:extLst>
                  <a:ext uri="{FF2B5EF4-FFF2-40B4-BE49-F238E27FC236}">
                    <a16:creationId xmlns:a16="http://schemas.microsoft.com/office/drawing/2014/main" id="{C9150D58-7770-1947-840B-5E0134F69E3D}"/>
                  </a:ext>
                </a:extLst>
              </p:cNvPr>
              <p:cNvSpPr/>
              <p:nvPr/>
            </p:nvSpPr>
            <p:spPr>
              <a:xfrm>
                <a:off x="11494136" y="1851514"/>
                <a:ext cx="310194" cy="308818"/>
              </a:xfrm>
              <a:custGeom>
                <a:avLst/>
                <a:gdLst>
                  <a:gd name="connsiteX0" fmla="*/ 263806 w 310194"/>
                  <a:gd name="connsiteY0" fmla="*/ 2377 h 308818"/>
                  <a:gd name="connsiteX1" fmla="*/ 305035 w 310194"/>
                  <a:gd name="connsiteY1" fmla="*/ 35998 h 308818"/>
                  <a:gd name="connsiteX2" fmla="*/ 305209 w 310194"/>
                  <a:gd name="connsiteY2" fmla="*/ 38340 h 308818"/>
                  <a:gd name="connsiteX3" fmla="*/ 308177 w 310194"/>
                  <a:gd name="connsiteY3" fmla="*/ 247913 h 308818"/>
                  <a:gd name="connsiteX4" fmla="*/ 248901 w 310194"/>
                  <a:gd name="connsiteY4" fmla="*/ 301787 h 308818"/>
                  <a:gd name="connsiteX5" fmla="*/ 85911 w 310194"/>
                  <a:gd name="connsiteY5" fmla="*/ 307781 h 308818"/>
                  <a:gd name="connsiteX6" fmla="*/ 20702 w 310194"/>
                  <a:gd name="connsiteY6" fmla="*/ 259901 h 308818"/>
                  <a:gd name="connsiteX7" fmla="*/ 0 w 310194"/>
                  <a:gd name="connsiteY7" fmla="*/ 98208 h 308818"/>
                  <a:gd name="connsiteX8" fmla="*/ 62105 w 310194"/>
                  <a:gd name="connsiteY8" fmla="*/ 14574 h 308818"/>
                  <a:gd name="connsiteX9" fmla="*/ 263806 w 310194"/>
                  <a:gd name="connsiteY9" fmla="*/ 2377 h 308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194" h="308818">
                    <a:moveTo>
                      <a:pt x="263806" y="2377"/>
                    </a:moveTo>
                    <a:cubicBezTo>
                      <a:pt x="284384" y="161"/>
                      <a:pt x="302842" y="15215"/>
                      <a:pt x="305035" y="35998"/>
                    </a:cubicBezTo>
                    <a:cubicBezTo>
                      <a:pt x="305117" y="36779"/>
                      <a:pt x="305175" y="37559"/>
                      <a:pt x="305209" y="38340"/>
                    </a:cubicBezTo>
                    <a:cubicBezTo>
                      <a:pt x="310646" y="108063"/>
                      <a:pt x="311638" y="178065"/>
                      <a:pt x="308177" y="247913"/>
                    </a:cubicBezTo>
                    <a:cubicBezTo>
                      <a:pt x="308177" y="280809"/>
                      <a:pt x="284508" y="298791"/>
                      <a:pt x="248901" y="301787"/>
                    </a:cubicBezTo>
                    <a:cubicBezTo>
                      <a:pt x="194824" y="308269"/>
                      <a:pt x="140312" y="310276"/>
                      <a:pt x="85911" y="307781"/>
                    </a:cubicBezTo>
                    <a:cubicBezTo>
                      <a:pt x="53272" y="307781"/>
                      <a:pt x="23807" y="292797"/>
                      <a:pt x="20702" y="259901"/>
                    </a:cubicBezTo>
                    <a:cubicBezTo>
                      <a:pt x="9440" y="206668"/>
                      <a:pt x="2517" y="152584"/>
                      <a:pt x="0" y="98208"/>
                    </a:cubicBezTo>
                    <a:cubicBezTo>
                      <a:pt x="0" y="38340"/>
                      <a:pt x="26636" y="20359"/>
                      <a:pt x="62105" y="14574"/>
                    </a:cubicBezTo>
                    <a:cubicBezTo>
                      <a:pt x="130144" y="2377"/>
                      <a:pt x="198597" y="-3686"/>
                      <a:pt x="263806" y="2377"/>
                    </a:cubicBezTo>
                    <a:close/>
                  </a:path>
                </a:pathLst>
              </a:custGeom>
              <a:grpFill/>
              <a:ln w="9776" cap="flat">
                <a:solidFill>
                  <a:schemeClr val="bg1">
                    <a:alpha val="50000"/>
                  </a:schemeClr>
                </a:solidFill>
                <a:prstDash val="solid"/>
                <a:miter/>
              </a:ln>
            </p:spPr>
            <p:txBody>
              <a:bodyPr rtlCol="0" anchor="ctr"/>
              <a:lstStyle/>
              <a:p>
                <a:endParaRPr lang="en-US" b="0" i="0" dirty="0">
                  <a:latin typeface="Lexend Deca" pitchFamily="2" charset="77"/>
                </a:endParaRPr>
              </a:p>
            </p:txBody>
          </p:sp>
          <p:sp>
            <p:nvSpPr>
              <p:cNvPr id="37" name="Freeform 36">
                <a:extLst>
                  <a:ext uri="{FF2B5EF4-FFF2-40B4-BE49-F238E27FC236}">
                    <a16:creationId xmlns:a16="http://schemas.microsoft.com/office/drawing/2014/main" id="{918986A3-76B3-2648-96FB-DA68AB1259CE}"/>
                  </a:ext>
                </a:extLst>
              </p:cNvPr>
              <p:cNvSpPr/>
              <p:nvPr/>
            </p:nvSpPr>
            <p:spPr>
              <a:xfrm>
                <a:off x="11589087" y="2280832"/>
                <a:ext cx="314217" cy="307567"/>
              </a:xfrm>
              <a:custGeom>
                <a:avLst/>
                <a:gdLst>
                  <a:gd name="connsiteX0" fmla="*/ 266636 w 314217"/>
                  <a:gd name="connsiteY0" fmla="*/ 1126 h 307567"/>
                  <a:gd name="connsiteX1" fmla="*/ 307875 w 314217"/>
                  <a:gd name="connsiteY1" fmla="*/ 34893 h 307567"/>
                  <a:gd name="connsiteX2" fmla="*/ 308039 w 314217"/>
                  <a:gd name="connsiteY2" fmla="*/ 37088 h 307567"/>
                  <a:gd name="connsiteX3" fmla="*/ 311213 w 314217"/>
                  <a:gd name="connsiteY3" fmla="*/ 246662 h 307567"/>
                  <a:gd name="connsiteX4" fmla="*/ 251937 w 314217"/>
                  <a:gd name="connsiteY4" fmla="*/ 300536 h 307567"/>
                  <a:gd name="connsiteX5" fmla="*/ 88879 w 314217"/>
                  <a:gd name="connsiteY5" fmla="*/ 306530 h 307567"/>
                  <a:gd name="connsiteX6" fmla="*/ 20702 w 314217"/>
                  <a:gd name="connsiteY6" fmla="*/ 258579 h 307567"/>
                  <a:gd name="connsiteX7" fmla="*/ 0 w 314217"/>
                  <a:gd name="connsiteY7" fmla="*/ 96957 h 307567"/>
                  <a:gd name="connsiteX8" fmla="*/ 62105 w 314217"/>
                  <a:gd name="connsiteY8" fmla="*/ 13323 h 307567"/>
                  <a:gd name="connsiteX9" fmla="*/ 266636 w 314217"/>
                  <a:gd name="connsiteY9" fmla="*/ 1126 h 307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217" h="307567">
                    <a:moveTo>
                      <a:pt x="266636" y="1126"/>
                    </a:moveTo>
                    <a:cubicBezTo>
                      <a:pt x="287255" y="-1049"/>
                      <a:pt x="305719" y="14068"/>
                      <a:pt x="307875" y="34893"/>
                    </a:cubicBezTo>
                    <a:cubicBezTo>
                      <a:pt x="307950" y="35625"/>
                      <a:pt x="308005" y="36357"/>
                      <a:pt x="308039" y="37088"/>
                    </a:cubicBezTo>
                    <a:cubicBezTo>
                      <a:pt x="315028" y="106728"/>
                      <a:pt x="316090" y="176841"/>
                      <a:pt x="311213" y="246662"/>
                    </a:cubicBezTo>
                    <a:cubicBezTo>
                      <a:pt x="308246" y="279558"/>
                      <a:pt x="287475" y="297539"/>
                      <a:pt x="251937" y="300536"/>
                    </a:cubicBezTo>
                    <a:cubicBezTo>
                      <a:pt x="197837" y="307018"/>
                      <a:pt x="143302" y="309025"/>
                      <a:pt x="88879" y="306530"/>
                    </a:cubicBezTo>
                    <a:cubicBezTo>
                      <a:pt x="53341" y="303533"/>
                      <a:pt x="26774" y="291545"/>
                      <a:pt x="20702" y="258579"/>
                    </a:cubicBezTo>
                    <a:cubicBezTo>
                      <a:pt x="9436" y="205367"/>
                      <a:pt x="2512" y="151312"/>
                      <a:pt x="0" y="96957"/>
                    </a:cubicBezTo>
                    <a:cubicBezTo>
                      <a:pt x="0" y="37088"/>
                      <a:pt x="26705" y="19107"/>
                      <a:pt x="62105" y="13323"/>
                    </a:cubicBezTo>
                    <a:cubicBezTo>
                      <a:pt x="129654" y="1879"/>
                      <a:pt x="198223" y="-2212"/>
                      <a:pt x="266636" y="1126"/>
                    </a:cubicBezTo>
                    <a:close/>
                  </a:path>
                </a:pathLst>
              </a:custGeom>
              <a:grpFill/>
              <a:ln w="9776" cap="flat">
                <a:solidFill>
                  <a:schemeClr val="bg1">
                    <a:alpha val="50000"/>
                  </a:schemeClr>
                </a:solidFill>
                <a:prstDash val="solid"/>
                <a:miter/>
              </a:ln>
            </p:spPr>
            <p:txBody>
              <a:bodyPr rtlCol="0" anchor="ctr"/>
              <a:lstStyle/>
              <a:p>
                <a:endParaRPr lang="en-US" b="0" i="0" dirty="0">
                  <a:latin typeface="Lexend Deca" pitchFamily="2" charset="77"/>
                </a:endParaRPr>
              </a:p>
            </p:txBody>
          </p:sp>
          <p:sp>
            <p:nvSpPr>
              <p:cNvPr id="38" name="Freeform 37">
                <a:extLst>
                  <a:ext uri="{FF2B5EF4-FFF2-40B4-BE49-F238E27FC236}">
                    <a16:creationId xmlns:a16="http://schemas.microsoft.com/office/drawing/2014/main" id="{889FAFC6-3930-E543-8BB8-B9B55500EBFF}"/>
                  </a:ext>
                </a:extLst>
              </p:cNvPr>
              <p:cNvSpPr/>
              <p:nvPr/>
            </p:nvSpPr>
            <p:spPr>
              <a:xfrm>
                <a:off x="11491238" y="2457530"/>
                <a:ext cx="313137" cy="307546"/>
              </a:xfrm>
              <a:custGeom>
                <a:avLst/>
                <a:gdLst>
                  <a:gd name="connsiteX0" fmla="*/ 266705 w 313137"/>
                  <a:gd name="connsiteY0" fmla="*/ 1105 h 307546"/>
                  <a:gd name="connsiteX1" fmla="*/ 307936 w 313137"/>
                  <a:gd name="connsiteY1" fmla="*/ 34726 h 307546"/>
                  <a:gd name="connsiteX2" fmla="*/ 308108 w 313137"/>
                  <a:gd name="connsiteY2" fmla="*/ 36998 h 307546"/>
                  <a:gd name="connsiteX3" fmla="*/ 311144 w 313137"/>
                  <a:gd name="connsiteY3" fmla="*/ 246641 h 307546"/>
                  <a:gd name="connsiteX4" fmla="*/ 251868 w 313137"/>
                  <a:gd name="connsiteY4" fmla="*/ 300515 h 307546"/>
                  <a:gd name="connsiteX5" fmla="*/ 88879 w 313137"/>
                  <a:gd name="connsiteY5" fmla="*/ 306509 h 307546"/>
                  <a:gd name="connsiteX6" fmla="*/ 20702 w 313137"/>
                  <a:gd name="connsiteY6" fmla="*/ 258628 h 307546"/>
                  <a:gd name="connsiteX7" fmla="*/ 0 w 313137"/>
                  <a:gd name="connsiteY7" fmla="*/ 96936 h 307546"/>
                  <a:gd name="connsiteX8" fmla="*/ 62105 w 313137"/>
                  <a:gd name="connsiteY8" fmla="*/ 13302 h 307546"/>
                  <a:gd name="connsiteX9" fmla="*/ 266705 w 313137"/>
                  <a:gd name="connsiteY9" fmla="*/ 1105 h 307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3137" h="307546">
                    <a:moveTo>
                      <a:pt x="266705" y="1105"/>
                    </a:moveTo>
                    <a:cubicBezTo>
                      <a:pt x="287282" y="-1111"/>
                      <a:pt x="305742" y="13943"/>
                      <a:pt x="307936" y="34726"/>
                    </a:cubicBezTo>
                    <a:cubicBezTo>
                      <a:pt x="308016" y="35479"/>
                      <a:pt x="308073" y="36238"/>
                      <a:pt x="308108" y="36998"/>
                    </a:cubicBezTo>
                    <a:cubicBezTo>
                      <a:pt x="313571" y="106742"/>
                      <a:pt x="314585" y="176764"/>
                      <a:pt x="311144" y="246641"/>
                    </a:cubicBezTo>
                    <a:cubicBezTo>
                      <a:pt x="311144" y="279537"/>
                      <a:pt x="287475" y="297518"/>
                      <a:pt x="251868" y="300515"/>
                    </a:cubicBezTo>
                    <a:cubicBezTo>
                      <a:pt x="197791" y="306997"/>
                      <a:pt x="143279" y="309004"/>
                      <a:pt x="88879" y="306509"/>
                    </a:cubicBezTo>
                    <a:cubicBezTo>
                      <a:pt x="53272" y="303512"/>
                      <a:pt x="26774" y="291524"/>
                      <a:pt x="20702" y="258628"/>
                    </a:cubicBezTo>
                    <a:cubicBezTo>
                      <a:pt x="9436" y="205395"/>
                      <a:pt x="2512" y="151312"/>
                      <a:pt x="0" y="96936"/>
                    </a:cubicBezTo>
                    <a:cubicBezTo>
                      <a:pt x="0" y="37068"/>
                      <a:pt x="26636" y="19086"/>
                      <a:pt x="62105" y="13302"/>
                    </a:cubicBezTo>
                    <a:cubicBezTo>
                      <a:pt x="129680" y="1893"/>
                      <a:pt x="198269" y="-2192"/>
                      <a:pt x="266705" y="1105"/>
                    </a:cubicBezTo>
                    <a:close/>
                  </a:path>
                </a:pathLst>
              </a:custGeom>
              <a:grpFill/>
              <a:ln w="9776" cap="flat">
                <a:solidFill>
                  <a:schemeClr val="bg1">
                    <a:alpha val="50000"/>
                  </a:schemeClr>
                </a:solidFill>
                <a:prstDash val="solid"/>
                <a:miter/>
              </a:ln>
            </p:spPr>
            <p:txBody>
              <a:bodyPr rtlCol="0" anchor="ctr"/>
              <a:lstStyle/>
              <a:p>
                <a:endParaRPr lang="en-US" b="0" i="0" dirty="0">
                  <a:latin typeface="Lexend Deca" pitchFamily="2" charset="77"/>
                </a:endParaRPr>
              </a:p>
            </p:txBody>
          </p:sp>
          <p:sp>
            <p:nvSpPr>
              <p:cNvPr id="39" name="Freeform 38">
                <a:extLst>
                  <a:ext uri="{FF2B5EF4-FFF2-40B4-BE49-F238E27FC236}">
                    <a16:creationId xmlns:a16="http://schemas.microsoft.com/office/drawing/2014/main" id="{BF09C280-B250-FF4F-B9B5-846736EBEEAB}"/>
                  </a:ext>
                </a:extLst>
              </p:cNvPr>
              <p:cNvSpPr/>
              <p:nvPr/>
            </p:nvSpPr>
            <p:spPr>
              <a:xfrm>
                <a:off x="11589087" y="2888573"/>
                <a:ext cx="314217" cy="307567"/>
              </a:xfrm>
              <a:custGeom>
                <a:avLst/>
                <a:gdLst>
                  <a:gd name="connsiteX0" fmla="*/ 266636 w 314217"/>
                  <a:gd name="connsiteY0" fmla="*/ 1126 h 307567"/>
                  <a:gd name="connsiteX1" fmla="*/ 307875 w 314217"/>
                  <a:gd name="connsiteY1" fmla="*/ 34893 h 307567"/>
                  <a:gd name="connsiteX2" fmla="*/ 308039 w 314217"/>
                  <a:gd name="connsiteY2" fmla="*/ 37089 h 307567"/>
                  <a:gd name="connsiteX3" fmla="*/ 311213 w 314217"/>
                  <a:gd name="connsiteY3" fmla="*/ 246662 h 307567"/>
                  <a:gd name="connsiteX4" fmla="*/ 251937 w 314217"/>
                  <a:gd name="connsiteY4" fmla="*/ 300536 h 307567"/>
                  <a:gd name="connsiteX5" fmla="*/ 88879 w 314217"/>
                  <a:gd name="connsiteY5" fmla="*/ 306530 h 307567"/>
                  <a:gd name="connsiteX6" fmla="*/ 20702 w 314217"/>
                  <a:gd name="connsiteY6" fmla="*/ 258580 h 307567"/>
                  <a:gd name="connsiteX7" fmla="*/ 0 w 314217"/>
                  <a:gd name="connsiteY7" fmla="*/ 96957 h 307567"/>
                  <a:gd name="connsiteX8" fmla="*/ 62105 w 314217"/>
                  <a:gd name="connsiteY8" fmla="*/ 13323 h 307567"/>
                  <a:gd name="connsiteX9" fmla="*/ 266636 w 314217"/>
                  <a:gd name="connsiteY9" fmla="*/ 1126 h 307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217" h="307567">
                    <a:moveTo>
                      <a:pt x="266636" y="1126"/>
                    </a:moveTo>
                    <a:cubicBezTo>
                      <a:pt x="287255" y="-1048"/>
                      <a:pt x="305719" y="14068"/>
                      <a:pt x="307875" y="34893"/>
                    </a:cubicBezTo>
                    <a:cubicBezTo>
                      <a:pt x="307950" y="35625"/>
                      <a:pt x="308005" y="36357"/>
                      <a:pt x="308039" y="37089"/>
                    </a:cubicBezTo>
                    <a:cubicBezTo>
                      <a:pt x="315028" y="106728"/>
                      <a:pt x="316090" y="176841"/>
                      <a:pt x="311213" y="246662"/>
                    </a:cubicBezTo>
                    <a:cubicBezTo>
                      <a:pt x="308246" y="279558"/>
                      <a:pt x="287475" y="297539"/>
                      <a:pt x="251937" y="300536"/>
                    </a:cubicBezTo>
                    <a:cubicBezTo>
                      <a:pt x="197837" y="307018"/>
                      <a:pt x="143302" y="309025"/>
                      <a:pt x="88879" y="306530"/>
                    </a:cubicBezTo>
                    <a:cubicBezTo>
                      <a:pt x="53341" y="303533"/>
                      <a:pt x="26774" y="291546"/>
                      <a:pt x="20702" y="258580"/>
                    </a:cubicBezTo>
                    <a:cubicBezTo>
                      <a:pt x="9436" y="205367"/>
                      <a:pt x="2512" y="151312"/>
                      <a:pt x="0" y="96957"/>
                    </a:cubicBezTo>
                    <a:cubicBezTo>
                      <a:pt x="0" y="37089"/>
                      <a:pt x="26705" y="19107"/>
                      <a:pt x="62105" y="13323"/>
                    </a:cubicBezTo>
                    <a:cubicBezTo>
                      <a:pt x="129654" y="1879"/>
                      <a:pt x="198223" y="-2212"/>
                      <a:pt x="266636" y="1126"/>
                    </a:cubicBezTo>
                    <a:close/>
                  </a:path>
                </a:pathLst>
              </a:custGeom>
              <a:grpFill/>
              <a:ln w="9776" cap="flat">
                <a:solidFill>
                  <a:schemeClr val="bg1">
                    <a:alpha val="50000"/>
                  </a:schemeClr>
                </a:solidFill>
                <a:prstDash val="solid"/>
                <a:miter/>
              </a:ln>
            </p:spPr>
            <p:txBody>
              <a:bodyPr rtlCol="0" anchor="ctr"/>
              <a:lstStyle/>
              <a:p>
                <a:endParaRPr lang="en-US" b="0" i="0" dirty="0">
                  <a:latin typeface="Lexend Deca" pitchFamily="2" charset="77"/>
                </a:endParaRPr>
              </a:p>
            </p:txBody>
          </p:sp>
          <p:sp>
            <p:nvSpPr>
              <p:cNvPr id="40" name="Freeform 39">
                <a:extLst>
                  <a:ext uri="{FF2B5EF4-FFF2-40B4-BE49-F238E27FC236}">
                    <a16:creationId xmlns:a16="http://schemas.microsoft.com/office/drawing/2014/main" id="{1B6A4FC1-F3B9-1140-815C-C3639842AD8C}"/>
                  </a:ext>
                </a:extLst>
              </p:cNvPr>
              <p:cNvSpPr/>
              <p:nvPr/>
            </p:nvSpPr>
            <p:spPr>
              <a:xfrm>
                <a:off x="11494067" y="3063694"/>
                <a:ext cx="310263" cy="309263"/>
              </a:xfrm>
              <a:custGeom>
                <a:avLst/>
                <a:gdLst>
                  <a:gd name="connsiteX0" fmla="*/ 263875 w 310263"/>
                  <a:gd name="connsiteY0" fmla="*/ 2891 h 309263"/>
                  <a:gd name="connsiteX1" fmla="*/ 305107 w 310263"/>
                  <a:gd name="connsiteY1" fmla="*/ 36512 h 309263"/>
                  <a:gd name="connsiteX2" fmla="*/ 305278 w 310263"/>
                  <a:gd name="connsiteY2" fmla="*/ 38784 h 309263"/>
                  <a:gd name="connsiteX3" fmla="*/ 308246 w 310263"/>
                  <a:gd name="connsiteY3" fmla="*/ 248357 h 309263"/>
                  <a:gd name="connsiteX4" fmla="*/ 248970 w 310263"/>
                  <a:gd name="connsiteY4" fmla="*/ 302232 h 309263"/>
                  <a:gd name="connsiteX5" fmla="*/ 85980 w 310263"/>
                  <a:gd name="connsiteY5" fmla="*/ 308225 h 309263"/>
                  <a:gd name="connsiteX6" fmla="*/ 17803 w 310263"/>
                  <a:gd name="connsiteY6" fmla="*/ 260345 h 309263"/>
                  <a:gd name="connsiteX7" fmla="*/ 0 w 310263"/>
                  <a:gd name="connsiteY7" fmla="*/ 98652 h 309263"/>
                  <a:gd name="connsiteX8" fmla="*/ 62105 w 310263"/>
                  <a:gd name="connsiteY8" fmla="*/ 15018 h 309263"/>
                  <a:gd name="connsiteX9" fmla="*/ 263875 w 310263"/>
                  <a:gd name="connsiteY9" fmla="*/ 2891 h 3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263" h="309263">
                    <a:moveTo>
                      <a:pt x="263875" y="2891"/>
                    </a:moveTo>
                    <a:cubicBezTo>
                      <a:pt x="284453" y="675"/>
                      <a:pt x="302913" y="15729"/>
                      <a:pt x="305107" y="36512"/>
                    </a:cubicBezTo>
                    <a:cubicBezTo>
                      <a:pt x="305187" y="37265"/>
                      <a:pt x="305244" y="38024"/>
                      <a:pt x="305278" y="38784"/>
                    </a:cubicBezTo>
                    <a:cubicBezTo>
                      <a:pt x="310715" y="108507"/>
                      <a:pt x="311707" y="178509"/>
                      <a:pt x="308246" y="248357"/>
                    </a:cubicBezTo>
                    <a:cubicBezTo>
                      <a:pt x="308246" y="281323"/>
                      <a:pt x="284577" y="299235"/>
                      <a:pt x="248970" y="302232"/>
                    </a:cubicBezTo>
                    <a:cubicBezTo>
                      <a:pt x="194893" y="308713"/>
                      <a:pt x="140381" y="310720"/>
                      <a:pt x="85980" y="308225"/>
                    </a:cubicBezTo>
                    <a:cubicBezTo>
                      <a:pt x="50374" y="305229"/>
                      <a:pt x="23876" y="293241"/>
                      <a:pt x="17803" y="260345"/>
                    </a:cubicBezTo>
                    <a:cubicBezTo>
                      <a:pt x="6025" y="207265"/>
                      <a:pt x="55" y="153042"/>
                      <a:pt x="0" y="98652"/>
                    </a:cubicBezTo>
                    <a:cubicBezTo>
                      <a:pt x="0" y="38784"/>
                      <a:pt x="26636" y="20803"/>
                      <a:pt x="62105" y="15018"/>
                    </a:cubicBezTo>
                    <a:cubicBezTo>
                      <a:pt x="128360" y="647"/>
                      <a:pt x="196399" y="-3444"/>
                      <a:pt x="263875" y="2891"/>
                    </a:cubicBezTo>
                    <a:close/>
                  </a:path>
                </a:pathLst>
              </a:custGeom>
              <a:grpFill/>
              <a:ln w="9776" cap="flat">
                <a:solidFill>
                  <a:schemeClr val="bg1">
                    <a:alpha val="50000"/>
                  </a:schemeClr>
                </a:solidFill>
                <a:prstDash val="solid"/>
                <a:miter/>
              </a:ln>
            </p:spPr>
            <p:txBody>
              <a:bodyPr rtlCol="0" anchor="ctr"/>
              <a:lstStyle/>
              <a:p>
                <a:endParaRPr lang="en-US" b="0" i="0" dirty="0">
                  <a:latin typeface="Lexend Deca" pitchFamily="2" charset="77"/>
                </a:endParaRPr>
              </a:p>
            </p:txBody>
          </p:sp>
          <p:sp>
            <p:nvSpPr>
              <p:cNvPr id="41" name="Freeform 40">
                <a:extLst>
                  <a:ext uri="{FF2B5EF4-FFF2-40B4-BE49-F238E27FC236}">
                    <a16:creationId xmlns:a16="http://schemas.microsoft.com/office/drawing/2014/main" id="{704D3D65-2AF8-6042-A69B-A08C90F654F8}"/>
                  </a:ext>
                </a:extLst>
              </p:cNvPr>
              <p:cNvSpPr/>
              <p:nvPr/>
            </p:nvSpPr>
            <p:spPr>
              <a:xfrm>
                <a:off x="12119598" y="3521067"/>
                <a:ext cx="65002" cy="289792"/>
              </a:xfrm>
              <a:custGeom>
                <a:avLst/>
                <a:gdLst>
                  <a:gd name="connsiteX0" fmla="*/ 65003 w 65002"/>
                  <a:gd name="connsiteY0" fmla="*/ 289792 h 289792"/>
                  <a:gd name="connsiteX1" fmla="*/ 20702 w 65002"/>
                  <a:gd name="connsiteY1" fmla="*/ 245815 h 289792"/>
                  <a:gd name="connsiteX2" fmla="*/ 7798 w 65002"/>
                  <a:gd name="connsiteY2" fmla="*/ 170683 h 289792"/>
                  <a:gd name="connsiteX3" fmla="*/ 0 w 65002"/>
                  <a:gd name="connsiteY3" fmla="*/ 84122 h 289792"/>
                  <a:gd name="connsiteX4" fmla="*/ 62105 w 65002"/>
                  <a:gd name="connsiteY4" fmla="*/ 488 h 289792"/>
                  <a:gd name="connsiteX5" fmla="*/ 64865 w 65002"/>
                  <a:gd name="connsiteY5" fmla="*/ 0 h 28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02" h="289792">
                    <a:moveTo>
                      <a:pt x="65003" y="289792"/>
                    </a:moveTo>
                    <a:cubicBezTo>
                      <a:pt x="41748" y="283729"/>
                      <a:pt x="25187" y="270835"/>
                      <a:pt x="20702" y="245815"/>
                    </a:cubicBezTo>
                    <a:cubicBezTo>
                      <a:pt x="16216" y="220794"/>
                      <a:pt x="10972" y="195773"/>
                      <a:pt x="7798" y="170683"/>
                    </a:cubicBezTo>
                    <a:cubicBezTo>
                      <a:pt x="4002" y="141830"/>
                      <a:pt x="1587" y="112976"/>
                      <a:pt x="0" y="84122"/>
                    </a:cubicBezTo>
                    <a:cubicBezTo>
                      <a:pt x="0" y="24254"/>
                      <a:pt x="26636" y="6273"/>
                      <a:pt x="62105" y="488"/>
                    </a:cubicBezTo>
                    <a:lnTo>
                      <a:pt x="64865" y="0"/>
                    </a:lnTo>
                  </a:path>
                </a:pathLst>
              </a:custGeom>
              <a:grpFill/>
              <a:ln w="9776" cap="flat">
                <a:solidFill>
                  <a:schemeClr val="bg1">
                    <a:alpha val="50000"/>
                  </a:schemeClr>
                </a:solidFill>
                <a:prstDash val="solid"/>
                <a:miter/>
              </a:ln>
            </p:spPr>
            <p:txBody>
              <a:bodyPr rtlCol="0" anchor="ctr"/>
              <a:lstStyle/>
              <a:p>
                <a:endParaRPr lang="en-US" b="0" i="0" dirty="0">
                  <a:latin typeface="Lexend Deca" pitchFamily="2" charset="77"/>
                </a:endParaRPr>
              </a:p>
            </p:txBody>
          </p:sp>
          <p:sp>
            <p:nvSpPr>
              <p:cNvPr id="42" name="Freeform 41">
                <a:extLst>
                  <a:ext uri="{FF2B5EF4-FFF2-40B4-BE49-F238E27FC236}">
                    <a16:creationId xmlns:a16="http://schemas.microsoft.com/office/drawing/2014/main" id="{A82C45E3-C140-6346-86EB-2E64D860BC29}"/>
                  </a:ext>
                </a:extLst>
              </p:cNvPr>
              <p:cNvSpPr/>
              <p:nvPr/>
            </p:nvSpPr>
            <p:spPr>
              <a:xfrm>
                <a:off x="12021818" y="3686802"/>
                <a:ext cx="162782" cy="305821"/>
              </a:xfrm>
              <a:custGeom>
                <a:avLst/>
                <a:gdLst>
                  <a:gd name="connsiteX0" fmla="*/ 162783 w 162782"/>
                  <a:gd name="connsiteY0" fmla="*/ 305334 h 305821"/>
                  <a:gd name="connsiteX1" fmla="*/ 88878 w 162782"/>
                  <a:gd name="connsiteY1" fmla="*/ 304637 h 305821"/>
                  <a:gd name="connsiteX2" fmla="*/ 20702 w 162782"/>
                  <a:gd name="connsiteY2" fmla="*/ 256687 h 305821"/>
                  <a:gd name="connsiteX3" fmla="*/ 0 w 162782"/>
                  <a:gd name="connsiteY3" fmla="*/ 95064 h 305821"/>
                  <a:gd name="connsiteX4" fmla="*/ 62105 w 162782"/>
                  <a:gd name="connsiteY4" fmla="*/ 11430 h 305821"/>
                  <a:gd name="connsiteX5" fmla="*/ 105509 w 162782"/>
                  <a:gd name="connsiteY5" fmla="*/ 5157 h 305821"/>
                  <a:gd name="connsiteX6" fmla="*/ 162714 w 162782"/>
                  <a:gd name="connsiteY6" fmla="*/ 0 h 305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782" h="305821">
                    <a:moveTo>
                      <a:pt x="162783" y="305334"/>
                    </a:moveTo>
                    <a:cubicBezTo>
                      <a:pt x="137941" y="306101"/>
                      <a:pt x="113099" y="306031"/>
                      <a:pt x="88878" y="304637"/>
                    </a:cubicBezTo>
                    <a:cubicBezTo>
                      <a:pt x="53272" y="301641"/>
                      <a:pt x="26774" y="289653"/>
                      <a:pt x="20702" y="256687"/>
                    </a:cubicBezTo>
                    <a:cubicBezTo>
                      <a:pt x="9436" y="203475"/>
                      <a:pt x="2512" y="149419"/>
                      <a:pt x="0" y="95064"/>
                    </a:cubicBezTo>
                    <a:cubicBezTo>
                      <a:pt x="0" y="35196"/>
                      <a:pt x="26705" y="17215"/>
                      <a:pt x="62105" y="11430"/>
                    </a:cubicBezTo>
                    <a:cubicBezTo>
                      <a:pt x="76803" y="8991"/>
                      <a:pt x="91225" y="6900"/>
                      <a:pt x="105509" y="5157"/>
                    </a:cubicBezTo>
                    <a:cubicBezTo>
                      <a:pt x="124830" y="2788"/>
                      <a:pt x="143898" y="1066"/>
                      <a:pt x="162714" y="0"/>
                    </a:cubicBezTo>
                  </a:path>
                </a:pathLst>
              </a:custGeom>
              <a:grpFill/>
              <a:ln w="9776" cap="flat">
                <a:solidFill>
                  <a:schemeClr val="bg1">
                    <a:alpha val="50000"/>
                  </a:schemeClr>
                </a:solidFill>
                <a:prstDash val="solid"/>
                <a:miter/>
              </a:ln>
            </p:spPr>
            <p:txBody>
              <a:bodyPr rtlCol="0" anchor="ctr"/>
              <a:lstStyle/>
              <a:p>
                <a:endParaRPr lang="en-US" b="0" i="0" dirty="0">
                  <a:latin typeface="Lexend Deca" pitchFamily="2" charset="77"/>
                </a:endParaRPr>
              </a:p>
            </p:txBody>
          </p:sp>
          <p:sp>
            <p:nvSpPr>
              <p:cNvPr id="43" name="Freeform 42">
                <a:extLst>
                  <a:ext uri="{FF2B5EF4-FFF2-40B4-BE49-F238E27FC236}">
                    <a16:creationId xmlns:a16="http://schemas.microsoft.com/office/drawing/2014/main" id="{67B769AE-62C0-6343-95C9-DC43D90EC0B9}"/>
                  </a:ext>
                </a:extLst>
              </p:cNvPr>
              <p:cNvSpPr/>
              <p:nvPr/>
            </p:nvSpPr>
            <p:spPr>
              <a:xfrm>
                <a:off x="12119598" y="4128878"/>
                <a:ext cx="65002" cy="289792"/>
              </a:xfrm>
              <a:custGeom>
                <a:avLst/>
                <a:gdLst>
                  <a:gd name="connsiteX0" fmla="*/ 65003 w 65002"/>
                  <a:gd name="connsiteY0" fmla="*/ 289792 h 289792"/>
                  <a:gd name="connsiteX1" fmla="*/ 20702 w 65002"/>
                  <a:gd name="connsiteY1" fmla="*/ 245815 h 289792"/>
                  <a:gd name="connsiteX2" fmla="*/ 7936 w 65002"/>
                  <a:gd name="connsiteY2" fmla="*/ 172077 h 289792"/>
                  <a:gd name="connsiteX3" fmla="*/ 0 w 65002"/>
                  <a:gd name="connsiteY3" fmla="*/ 84122 h 289792"/>
                  <a:gd name="connsiteX4" fmla="*/ 62105 w 65002"/>
                  <a:gd name="connsiteY4" fmla="*/ 488 h 289792"/>
                  <a:gd name="connsiteX5" fmla="*/ 64865 w 65002"/>
                  <a:gd name="connsiteY5" fmla="*/ 0 h 28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02" h="289792">
                    <a:moveTo>
                      <a:pt x="65003" y="289792"/>
                    </a:moveTo>
                    <a:cubicBezTo>
                      <a:pt x="41748" y="283799"/>
                      <a:pt x="25187" y="270905"/>
                      <a:pt x="20702" y="245815"/>
                    </a:cubicBezTo>
                    <a:cubicBezTo>
                      <a:pt x="16216" y="220725"/>
                      <a:pt x="11110" y="197028"/>
                      <a:pt x="7936" y="172077"/>
                    </a:cubicBezTo>
                    <a:cubicBezTo>
                      <a:pt x="4071" y="142805"/>
                      <a:pt x="1587" y="113464"/>
                      <a:pt x="0" y="84122"/>
                    </a:cubicBezTo>
                    <a:cubicBezTo>
                      <a:pt x="0" y="24254"/>
                      <a:pt x="26636" y="6342"/>
                      <a:pt x="62105" y="488"/>
                    </a:cubicBezTo>
                    <a:lnTo>
                      <a:pt x="64865" y="0"/>
                    </a:lnTo>
                  </a:path>
                </a:pathLst>
              </a:custGeom>
              <a:grpFill/>
              <a:ln w="9776" cap="flat">
                <a:solidFill>
                  <a:schemeClr val="bg1">
                    <a:alpha val="50000"/>
                  </a:schemeClr>
                </a:solidFill>
                <a:prstDash val="solid"/>
                <a:miter/>
              </a:ln>
            </p:spPr>
            <p:txBody>
              <a:bodyPr rtlCol="0" anchor="ctr"/>
              <a:lstStyle/>
              <a:p>
                <a:endParaRPr lang="en-US" b="0" i="0" dirty="0">
                  <a:latin typeface="Lexend Deca" pitchFamily="2" charset="77"/>
                </a:endParaRPr>
              </a:p>
            </p:txBody>
          </p:sp>
          <p:sp>
            <p:nvSpPr>
              <p:cNvPr id="44" name="Freeform 43">
                <a:extLst>
                  <a:ext uri="{FF2B5EF4-FFF2-40B4-BE49-F238E27FC236}">
                    <a16:creationId xmlns:a16="http://schemas.microsoft.com/office/drawing/2014/main" id="{EE8737E2-99D9-064D-B9C6-A046D3D63485}"/>
                  </a:ext>
                </a:extLst>
              </p:cNvPr>
              <p:cNvSpPr/>
              <p:nvPr/>
            </p:nvSpPr>
            <p:spPr>
              <a:xfrm>
                <a:off x="12024785" y="4294125"/>
                <a:ext cx="159815" cy="309232"/>
              </a:xfrm>
              <a:custGeom>
                <a:avLst/>
                <a:gdLst>
                  <a:gd name="connsiteX0" fmla="*/ 159816 w 159815"/>
                  <a:gd name="connsiteY0" fmla="*/ 308819 h 309232"/>
                  <a:gd name="connsiteX1" fmla="*/ 88878 w 159815"/>
                  <a:gd name="connsiteY1" fmla="*/ 308052 h 309232"/>
                  <a:gd name="connsiteX2" fmla="*/ 20702 w 159815"/>
                  <a:gd name="connsiteY2" fmla="*/ 260102 h 309232"/>
                  <a:gd name="connsiteX3" fmla="*/ 0 w 159815"/>
                  <a:gd name="connsiteY3" fmla="*/ 98479 h 309232"/>
                  <a:gd name="connsiteX4" fmla="*/ 62105 w 159815"/>
                  <a:gd name="connsiteY4" fmla="*/ 14845 h 309232"/>
                  <a:gd name="connsiteX5" fmla="*/ 102679 w 159815"/>
                  <a:gd name="connsiteY5" fmla="*/ 6970 h 309232"/>
                  <a:gd name="connsiteX6" fmla="*/ 159747 w 159815"/>
                  <a:gd name="connsiteY6" fmla="*/ 0 h 309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815" h="309232">
                    <a:moveTo>
                      <a:pt x="159816" y="308819"/>
                    </a:moveTo>
                    <a:cubicBezTo>
                      <a:pt x="135940" y="309516"/>
                      <a:pt x="112133" y="309377"/>
                      <a:pt x="88878" y="308052"/>
                    </a:cubicBezTo>
                    <a:cubicBezTo>
                      <a:pt x="53272" y="305056"/>
                      <a:pt x="26774" y="293068"/>
                      <a:pt x="20702" y="260102"/>
                    </a:cubicBezTo>
                    <a:cubicBezTo>
                      <a:pt x="9436" y="206890"/>
                      <a:pt x="2512" y="152834"/>
                      <a:pt x="0" y="98479"/>
                    </a:cubicBezTo>
                    <a:cubicBezTo>
                      <a:pt x="0" y="38611"/>
                      <a:pt x="26705" y="20630"/>
                      <a:pt x="62105" y="14845"/>
                    </a:cubicBezTo>
                    <a:cubicBezTo>
                      <a:pt x="75906" y="11848"/>
                      <a:pt x="89224" y="9200"/>
                      <a:pt x="102679" y="6970"/>
                    </a:cubicBezTo>
                    <a:cubicBezTo>
                      <a:pt x="121794" y="3763"/>
                      <a:pt x="140770" y="1324"/>
                      <a:pt x="159747" y="0"/>
                    </a:cubicBezTo>
                  </a:path>
                </a:pathLst>
              </a:custGeom>
              <a:grpFill/>
              <a:ln w="9776" cap="flat">
                <a:solidFill>
                  <a:schemeClr val="bg1">
                    <a:alpha val="50000"/>
                  </a:schemeClr>
                </a:solidFill>
                <a:prstDash val="solid"/>
                <a:miter/>
              </a:ln>
            </p:spPr>
            <p:txBody>
              <a:bodyPr rtlCol="0" anchor="ctr"/>
              <a:lstStyle/>
              <a:p>
                <a:endParaRPr lang="en-US" b="0" i="0" dirty="0">
                  <a:latin typeface="Lexend Deca" pitchFamily="2" charset="77"/>
                </a:endParaRPr>
              </a:p>
            </p:txBody>
          </p:sp>
          <p:sp>
            <p:nvSpPr>
              <p:cNvPr id="45" name="Freeform 44">
                <a:extLst>
                  <a:ext uri="{FF2B5EF4-FFF2-40B4-BE49-F238E27FC236}">
                    <a16:creationId xmlns:a16="http://schemas.microsoft.com/office/drawing/2014/main" id="{A7D46DED-09A0-5646-88F8-C080298AC330}"/>
                  </a:ext>
                </a:extLst>
              </p:cNvPr>
              <p:cNvSpPr/>
              <p:nvPr/>
            </p:nvSpPr>
            <p:spPr>
              <a:xfrm>
                <a:off x="12119598" y="4736619"/>
                <a:ext cx="65002" cy="289722"/>
              </a:xfrm>
              <a:custGeom>
                <a:avLst/>
                <a:gdLst>
                  <a:gd name="connsiteX0" fmla="*/ 65003 w 65002"/>
                  <a:gd name="connsiteY0" fmla="*/ 289723 h 289722"/>
                  <a:gd name="connsiteX1" fmla="*/ 20702 w 65002"/>
                  <a:gd name="connsiteY1" fmla="*/ 245745 h 289722"/>
                  <a:gd name="connsiteX2" fmla="*/ 7384 w 65002"/>
                  <a:gd name="connsiteY2" fmla="*/ 167826 h 289722"/>
                  <a:gd name="connsiteX3" fmla="*/ 0 w 65002"/>
                  <a:gd name="connsiteY3" fmla="*/ 84192 h 289722"/>
                  <a:gd name="connsiteX4" fmla="*/ 62105 w 65002"/>
                  <a:gd name="connsiteY4" fmla="*/ 558 h 289722"/>
                  <a:gd name="connsiteX5" fmla="*/ 64865 w 65002"/>
                  <a:gd name="connsiteY5" fmla="*/ 0 h 289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02" h="289722">
                    <a:moveTo>
                      <a:pt x="65003" y="289723"/>
                    </a:moveTo>
                    <a:cubicBezTo>
                      <a:pt x="41748" y="283729"/>
                      <a:pt x="25187" y="270835"/>
                      <a:pt x="20702" y="245745"/>
                    </a:cubicBezTo>
                    <a:cubicBezTo>
                      <a:pt x="14974" y="219818"/>
                      <a:pt x="10696" y="193822"/>
                      <a:pt x="7384" y="167826"/>
                    </a:cubicBezTo>
                    <a:cubicBezTo>
                      <a:pt x="3864" y="139948"/>
                      <a:pt x="1518" y="112070"/>
                      <a:pt x="0" y="84192"/>
                    </a:cubicBezTo>
                    <a:cubicBezTo>
                      <a:pt x="0" y="24324"/>
                      <a:pt x="26636" y="6412"/>
                      <a:pt x="62105" y="558"/>
                    </a:cubicBezTo>
                    <a:lnTo>
                      <a:pt x="64865" y="0"/>
                    </a:lnTo>
                  </a:path>
                </a:pathLst>
              </a:custGeom>
              <a:grpFill/>
              <a:ln w="9776" cap="flat">
                <a:solidFill>
                  <a:schemeClr val="bg1">
                    <a:alpha val="50000"/>
                  </a:schemeClr>
                </a:solidFill>
                <a:prstDash val="solid"/>
                <a:miter/>
              </a:ln>
            </p:spPr>
            <p:txBody>
              <a:bodyPr rtlCol="0" anchor="ctr"/>
              <a:lstStyle/>
              <a:p>
                <a:endParaRPr lang="en-US" b="0" i="0" dirty="0">
                  <a:latin typeface="Lexend Deca" pitchFamily="2" charset="77"/>
                </a:endParaRPr>
              </a:p>
            </p:txBody>
          </p:sp>
          <p:sp>
            <p:nvSpPr>
              <p:cNvPr id="46" name="Freeform 45">
                <a:extLst>
                  <a:ext uri="{FF2B5EF4-FFF2-40B4-BE49-F238E27FC236}">
                    <a16:creationId xmlns:a16="http://schemas.microsoft.com/office/drawing/2014/main" id="{0B75D982-2727-0847-A67A-0BA39378D0E1}"/>
                  </a:ext>
                </a:extLst>
              </p:cNvPr>
              <p:cNvSpPr/>
              <p:nvPr/>
            </p:nvSpPr>
            <p:spPr>
              <a:xfrm>
                <a:off x="12024785" y="4899288"/>
                <a:ext cx="159815" cy="305816"/>
              </a:xfrm>
              <a:custGeom>
                <a:avLst/>
                <a:gdLst>
                  <a:gd name="connsiteX0" fmla="*/ 159816 w 159815"/>
                  <a:gd name="connsiteY0" fmla="*/ 305404 h 305816"/>
                  <a:gd name="connsiteX1" fmla="*/ 88878 w 159815"/>
                  <a:gd name="connsiteY1" fmla="*/ 304637 h 305816"/>
                  <a:gd name="connsiteX2" fmla="*/ 20702 w 159815"/>
                  <a:gd name="connsiteY2" fmla="*/ 256756 h 305816"/>
                  <a:gd name="connsiteX3" fmla="*/ 0 w 159815"/>
                  <a:gd name="connsiteY3" fmla="*/ 95064 h 305816"/>
                  <a:gd name="connsiteX4" fmla="*/ 62105 w 159815"/>
                  <a:gd name="connsiteY4" fmla="*/ 11430 h 305816"/>
                  <a:gd name="connsiteX5" fmla="*/ 102127 w 159815"/>
                  <a:gd name="connsiteY5" fmla="*/ 5366 h 305816"/>
                  <a:gd name="connsiteX6" fmla="*/ 159747 w 159815"/>
                  <a:gd name="connsiteY6" fmla="*/ 0 h 305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815" h="305816">
                    <a:moveTo>
                      <a:pt x="159816" y="305404"/>
                    </a:moveTo>
                    <a:cubicBezTo>
                      <a:pt x="135940" y="306101"/>
                      <a:pt x="112133" y="305961"/>
                      <a:pt x="88878" y="304637"/>
                    </a:cubicBezTo>
                    <a:cubicBezTo>
                      <a:pt x="53272" y="301640"/>
                      <a:pt x="26774" y="289653"/>
                      <a:pt x="20702" y="256756"/>
                    </a:cubicBezTo>
                    <a:cubicBezTo>
                      <a:pt x="9441" y="203523"/>
                      <a:pt x="2517" y="149440"/>
                      <a:pt x="0" y="95064"/>
                    </a:cubicBezTo>
                    <a:cubicBezTo>
                      <a:pt x="0" y="35196"/>
                      <a:pt x="26705" y="17214"/>
                      <a:pt x="62105" y="11430"/>
                    </a:cubicBezTo>
                    <a:cubicBezTo>
                      <a:pt x="75538" y="9060"/>
                      <a:pt x="88878" y="7039"/>
                      <a:pt x="102127" y="5366"/>
                    </a:cubicBezTo>
                    <a:cubicBezTo>
                      <a:pt x="121449" y="2927"/>
                      <a:pt x="140563" y="1115"/>
                      <a:pt x="159747" y="0"/>
                    </a:cubicBezTo>
                  </a:path>
                </a:pathLst>
              </a:custGeom>
              <a:grpFill/>
              <a:ln w="9776" cap="flat">
                <a:solidFill>
                  <a:schemeClr val="bg1">
                    <a:alpha val="50000"/>
                  </a:schemeClr>
                </a:solidFill>
                <a:prstDash val="solid"/>
                <a:miter/>
              </a:ln>
            </p:spPr>
            <p:txBody>
              <a:bodyPr rtlCol="0" anchor="ctr"/>
              <a:lstStyle/>
              <a:p>
                <a:endParaRPr lang="en-US" b="0" i="0" dirty="0">
                  <a:latin typeface="Lexend Deca" pitchFamily="2" charset="77"/>
                </a:endParaRPr>
              </a:p>
            </p:txBody>
          </p:sp>
          <p:sp>
            <p:nvSpPr>
              <p:cNvPr id="47" name="Freeform 46">
                <a:extLst>
                  <a:ext uri="{FF2B5EF4-FFF2-40B4-BE49-F238E27FC236}">
                    <a16:creationId xmlns:a16="http://schemas.microsoft.com/office/drawing/2014/main" id="{719E1BAD-9890-7648-A631-D03FE262FD0C}"/>
                  </a:ext>
                </a:extLst>
              </p:cNvPr>
              <p:cNvSpPr/>
              <p:nvPr/>
            </p:nvSpPr>
            <p:spPr>
              <a:xfrm>
                <a:off x="11589087" y="3508302"/>
                <a:ext cx="314217" cy="307567"/>
              </a:xfrm>
              <a:custGeom>
                <a:avLst/>
                <a:gdLst>
                  <a:gd name="connsiteX0" fmla="*/ 266636 w 314217"/>
                  <a:gd name="connsiteY0" fmla="*/ 1126 h 307567"/>
                  <a:gd name="connsiteX1" fmla="*/ 307875 w 314217"/>
                  <a:gd name="connsiteY1" fmla="*/ 34893 h 307567"/>
                  <a:gd name="connsiteX2" fmla="*/ 308039 w 314217"/>
                  <a:gd name="connsiteY2" fmla="*/ 37089 h 307567"/>
                  <a:gd name="connsiteX3" fmla="*/ 311213 w 314217"/>
                  <a:gd name="connsiteY3" fmla="*/ 246662 h 307567"/>
                  <a:gd name="connsiteX4" fmla="*/ 251937 w 314217"/>
                  <a:gd name="connsiteY4" fmla="*/ 300536 h 307567"/>
                  <a:gd name="connsiteX5" fmla="*/ 88879 w 314217"/>
                  <a:gd name="connsiteY5" fmla="*/ 306530 h 307567"/>
                  <a:gd name="connsiteX6" fmla="*/ 20702 w 314217"/>
                  <a:gd name="connsiteY6" fmla="*/ 258579 h 307567"/>
                  <a:gd name="connsiteX7" fmla="*/ 0 w 314217"/>
                  <a:gd name="connsiteY7" fmla="*/ 96956 h 307567"/>
                  <a:gd name="connsiteX8" fmla="*/ 62105 w 314217"/>
                  <a:gd name="connsiteY8" fmla="*/ 13323 h 307567"/>
                  <a:gd name="connsiteX9" fmla="*/ 266636 w 314217"/>
                  <a:gd name="connsiteY9" fmla="*/ 1126 h 307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217" h="307567">
                    <a:moveTo>
                      <a:pt x="266636" y="1126"/>
                    </a:moveTo>
                    <a:cubicBezTo>
                      <a:pt x="287255" y="-1049"/>
                      <a:pt x="305719" y="14068"/>
                      <a:pt x="307875" y="34893"/>
                    </a:cubicBezTo>
                    <a:cubicBezTo>
                      <a:pt x="307950" y="35625"/>
                      <a:pt x="308005" y="36357"/>
                      <a:pt x="308039" y="37089"/>
                    </a:cubicBezTo>
                    <a:cubicBezTo>
                      <a:pt x="315028" y="106728"/>
                      <a:pt x="316090" y="176841"/>
                      <a:pt x="311213" y="246662"/>
                    </a:cubicBezTo>
                    <a:cubicBezTo>
                      <a:pt x="308246" y="279558"/>
                      <a:pt x="287475" y="297539"/>
                      <a:pt x="251937" y="300536"/>
                    </a:cubicBezTo>
                    <a:cubicBezTo>
                      <a:pt x="197837" y="307018"/>
                      <a:pt x="143302" y="309025"/>
                      <a:pt x="88879" y="306530"/>
                    </a:cubicBezTo>
                    <a:cubicBezTo>
                      <a:pt x="53341" y="303533"/>
                      <a:pt x="26774" y="291546"/>
                      <a:pt x="20702" y="258579"/>
                    </a:cubicBezTo>
                    <a:cubicBezTo>
                      <a:pt x="9436" y="205367"/>
                      <a:pt x="2512" y="151312"/>
                      <a:pt x="0" y="96956"/>
                    </a:cubicBezTo>
                    <a:cubicBezTo>
                      <a:pt x="0" y="37089"/>
                      <a:pt x="26705" y="19107"/>
                      <a:pt x="62105" y="13323"/>
                    </a:cubicBezTo>
                    <a:cubicBezTo>
                      <a:pt x="129654" y="1879"/>
                      <a:pt x="198223" y="-2212"/>
                      <a:pt x="266636" y="1126"/>
                    </a:cubicBezTo>
                    <a:close/>
                  </a:path>
                </a:pathLst>
              </a:custGeom>
              <a:grpFill/>
              <a:ln w="9776" cap="flat">
                <a:solidFill>
                  <a:schemeClr val="bg1">
                    <a:alpha val="50000"/>
                  </a:schemeClr>
                </a:solidFill>
                <a:prstDash val="solid"/>
                <a:miter/>
              </a:ln>
            </p:spPr>
            <p:txBody>
              <a:bodyPr rtlCol="0" anchor="ctr"/>
              <a:lstStyle/>
              <a:p>
                <a:endParaRPr lang="en-US" b="0" i="0" dirty="0">
                  <a:latin typeface="Lexend Deca" pitchFamily="2" charset="77"/>
                </a:endParaRPr>
              </a:p>
            </p:txBody>
          </p:sp>
          <p:sp>
            <p:nvSpPr>
              <p:cNvPr id="48" name="Freeform 47">
                <a:extLst>
                  <a:ext uri="{FF2B5EF4-FFF2-40B4-BE49-F238E27FC236}">
                    <a16:creationId xmlns:a16="http://schemas.microsoft.com/office/drawing/2014/main" id="{DA750C7B-47EA-614F-9E6D-F3175C64A3AC}"/>
                  </a:ext>
                </a:extLst>
              </p:cNvPr>
              <p:cNvSpPr/>
              <p:nvPr/>
            </p:nvSpPr>
            <p:spPr>
              <a:xfrm>
                <a:off x="11491169" y="3684983"/>
                <a:ext cx="313162" cy="307494"/>
              </a:xfrm>
              <a:custGeom>
                <a:avLst/>
                <a:gdLst>
                  <a:gd name="connsiteX0" fmla="*/ 266774 w 313162"/>
                  <a:gd name="connsiteY0" fmla="*/ 1123 h 307494"/>
                  <a:gd name="connsiteX1" fmla="*/ 308005 w 313162"/>
                  <a:gd name="connsiteY1" fmla="*/ 34743 h 307494"/>
                  <a:gd name="connsiteX2" fmla="*/ 308177 w 313162"/>
                  <a:gd name="connsiteY2" fmla="*/ 37015 h 307494"/>
                  <a:gd name="connsiteX3" fmla="*/ 311144 w 313162"/>
                  <a:gd name="connsiteY3" fmla="*/ 246589 h 307494"/>
                  <a:gd name="connsiteX4" fmla="*/ 251868 w 313162"/>
                  <a:gd name="connsiteY4" fmla="*/ 300463 h 307494"/>
                  <a:gd name="connsiteX5" fmla="*/ 88879 w 313162"/>
                  <a:gd name="connsiteY5" fmla="*/ 306457 h 307494"/>
                  <a:gd name="connsiteX6" fmla="*/ 20702 w 313162"/>
                  <a:gd name="connsiteY6" fmla="*/ 258576 h 307494"/>
                  <a:gd name="connsiteX7" fmla="*/ 0 w 313162"/>
                  <a:gd name="connsiteY7" fmla="*/ 96884 h 307494"/>
                  <a:gd name="connsiteX8" fmla="*/ 62105 w 313162"/>
                  <a:gd name="connsiteY8" fmla="*/ 13250 h 307494"/>
                  <a:gd name="connsiteX9" fmla="*/ 266774 w 313162"/>
                  <a:gd name="connsiteY9" fmla="*/ 1123 h 30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3162" h="307494">
                    <a:moveTo>
                      <a:pt x="266774" y="1123"/>
                    </a:moveTo>
                    <a:cubicBezTo>
                      <a:pt x="287351" y="-1094"/>
                      <a:pt x="305811" y="13960"/>
                      <a:pt x="308005" y="34743"/>
                    </a:cubicBezTo>
                    <a:cubicBezTo>
                      <a:pt x="308085" y="35496"/>
                      <a:pt x="308142" y="36256"/>
                      <a:pt x="308177" y="37015"/>
                    </a:cubicBezTo>
                    <a:cubicBezTo>
                      <a:pt x="313613" y="106739"/>
                      <a:pt x="314605" y="176740"/>
                      <a:pt x="311144" y="246589"/>
                    </a:cubicBezTo>
                    <a:cubicBezTo>
                      <a:pt x="311144" y="279485"/>
                      <a:pt x="287475" y="294469"/>
                      <a:pt x="251868" y="300463"/>
                    </a:cubicBezTo>
                    <a:cubicBezTo>
                      <a:pt x="197791" y="306945"/>
                      <a:pt x="143279" y="308952"/>
                      <a:pt x="88879" y="306457"/>
                    </a:cubicBezTo>
                    <a:cubicBezTo>
                      <a:pt x="53272" y="303460"/>
                      <a:pt x="26774" y="291472"/>
                      <a:pt x="20702" y="258576"/>
                    </a:cubicBezTo>
                    <a:cubicBezTo>
                      <a:pt x="9436" y="205343"/>
                      <a:pt x="2512" y="151260"/>
                      <a:pt x="0" y="96884"/>
                    </a:cubicBezTo>
                    <a:cubicBezTo>
                      <a:pt x="0" y="37015"/>
                      <a:pt x="26636" y="19034"/>
                      <a:pt x="62105" y="13250"/>
                    </a:cubicBezTo>
                    <a:cubicBezTo>
                      <a:pt x="129705" y="1861"/>
                      <a:pt x="198318" y="-2202"/>
                      <a:pt x="266774" y="1123"/>
                    </a:cubicBezTo>
                    <a:close/>
                  </a:path>
                </a:pathLst>
              </a:custGeom>
              <a:grpFill/>
              <a:ln w="9776" cap="flat">
                <a:solidFill>
                  <a:schemeClr val="bg1">
                    <a:alpha val="50000"/>
                  </a:schemeClr>
                </a:solidFill>
                <a:prstDash val="solid"/>
                <a:miter/>
              </a:ln>
            </p:spPr>
            <p:txBody>
              <a:bodyPr rtlCol="0" anchor="ctr"/>
              <a:lstStyle/>
              <a:p>
                <a:endParaRPr lang="en-US" b="0" i="0" dirty="0">
                  <a:latin typeface="Lexend Deca" pitchFamily="2" charset="77"/>
                </a:endParaRPr>
              </a:p>
            </p:txBody>
          </p:sp>
          <p:sp>
            <p:nvSpPr>
              <p:cNvPr id="49" name="Freeform 48">
                <a:extLst>
                  <a:ext uri="{FF2B5EF4-FFF2-40B4-BE49-F238E27FC236}">
                    <a16:creationId xmlns:a16="http://schemas.microsoft.com/office/drawing/2014/main" id="{98BD150D-70A3-5B4D-A2A2-20C9BA855115}"/>
                  </a:ext>
                </a:extLst>
              </p:cNvPr>
              <p:cNvSpPr/>
              <p:nvPr/>
            </p:nvSpPr>
            <p:spPr>
              <a:xfrm>
                <a:off x="11589087" y="4116090"/>
                <a:ext cx="314225" cy="307730"/>
              </a:xfrm>
              <a:custGeom>
                <a:avLst/>
                <a:gdLst>
                  <a:gd name="connsiteX0" fmla="*/ 266636 w 314225"/>
                  <a:gd name="connsiteY0" fmla="*/ 1079 h 307730"/>
                  <a:gd name="connsiteX1" fmla="*/ 307875 w 314225"/>
                  <a:gd name="connsiteY1" fmla="*/ 34847 h 307730"/>
                  <a:gd name="connsiteX2" fmla="*/ 308039 w 314225"/>
                  <a:gd name="connsiteY2" fmla="*/ 37042 h 307730"/>
                  <a:gd name="connsiteX3" fmla="*/ 308039 w 314225"/>
                  <a:gd name="connsiteY3" fmla="*/ 37042 h 307730"/>
                  <a:gd name="connsiteX4" fmla="*/ 311213 w 314225"/>
                  <a:gd name="connsiteY4" fmla="*/ 246824 h 307730"/>
                  <a:gd name="connsiteX5" fmla="*/ 251937 w 314225"/>
                  <a:gd name="connsiteY5" fmla="*/ 300699 h 307730"/>
                  <a:gd name="connsiteX6" fmla="*/ 88879 w 314225"/>
                  <a:gd name="connsiteY6" fmla="*/ 306693 h 307730"/>
                  <a:gd name="connsiteX7" fmla="*/ 20702 w 314225"/>
                  <a:gd name="connsiteY7" fmla="*/ 258742 h 307730"/>
                  <a:gd name="connsiteX8" fmla="*/ 0 w 314225"/>
                  <a:gd name="connsiteY8" fmla="*/ 97119 h 307730"/>
                  <a:gd name="connsiteX9" fmla="*/ 62105 w 314225"/>
                  <a:gd name="connsiteY9" fmla="*/ 13485 h 307730"/>
                  <a:gd name="connsiteX10" fmla="*/ 266636 w 314225"/>
                  <a:gd name="connsiteY10" fmla="*/ 1079 h 30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225" h="307730">
                    <a:moveTo>
                      <a:pt x="266636" y="1079"/>
                    </a:moveTo>
                    <a:cubicBezTo>
                      <a:pt x="287255" y="-1095"/>
                      <a:pt x="305719" y="14022"/>
                      <a:pt x="307875" y="34847"/>
                    </a:cubicBezTo>
                    <a:cubicBezTo>
                      <a:pt x="307950" y="35579"/>
                      <a:pt x="308005" y="36310"/>
                      <a:pt x="308039" y="37042"/>
                    </a:cubicBezTo>
                    <a:lnTo>
                      <a:pt x="308039" y="37042"/>
                    </a:lnTo>
                    <a:cubicBezTo>
                      <a:pt x="315040" y="106751"/>
                      <a:pt x="316102" y="176934"/>
                      <a:pt x="311213" y="246824"/>
                    </a:cubicBezTo>
                    <a:cubicBezTo>
                      <a:pt x="308246" y="279720"/>
                      <a:pt x="287475" y="294705"/>
                      <a:pt x="251937" y="300699"/>
                    </a:cubicBezTo>
                    <a:cubicBezTo>
                      <a:pt x="197837" y="307180"/>
                      <a:pt x="143302" y="309188"/>
                      <a:pt x="88879" y="306693"/>
                    </a:cubicBezTo>
                    <a:cubicBezTo>
                      <a:pt x="53341" y="303695"/>
                      <a:pt x="26774" y="291708"/>
                      <a:pt x="20702" y="258742"/>
                    </a:cubicBezTo>
                    <a:cubicBezTo>
                      <a:pt x="9436" y="205530"/>
                      <a:pt x="2512" y="151474"/>
                      <a:pt x="0" y="97119"/>
                    </a:cubicBezTo>
                    <a:cubicBezTo>
                      <a:pt x="0" y="37251"/>
                      <a:pt x="26705" y="19270"/>
                      <a:pt x="62105" y="13485"/>
                    </a:cubicBezTo>
                    <a:cubicBezTo>
                      <a:pt x="129646" y="1971"/>
                      <a:pt x="198216" y="-2189"/>
                      <a:pt x="266636" y="1079"/>
                    </a:cubicBezTo>
                    <a:close/>
                  </a:path>
                </a:pathLst>
              </a:custGeom>
              <a:grpFill/>
              <a:ln w="9776" cap="flat">
                <a:solidFill>
                  <a:schemeClr val="bg1">
                    <a:alpha val="50000"/>
                  </a:schemeClr>
                </a:solidFill>
                <a:prstDash val="solid"/>
                <a:miter/>
              </a:ln>
            </p:spPr>
            <p:txBody>
              <a:bodyPr rtlCol="0" anchor="ctr"/>
              <a:lstStyle/>
              <a:p>
                <a:endParaRPr lang="en-US" b="0" i="0" dirty="0">
                  <a:latin typeface="Lexend Deca" pitchFamily="2" charset="77"/>
                </a:endParaRPr>
              </a:p>
            </p:txBody>
          </p:sp>
          <p:sp>
            <p:nvSpPr>
              <p:cNvPr id="50" name="Freeform 49">
                <a:extLst>
                  <a:ext uri="{FF2B5EF4-FFF2-40B4-BE49-F238E27FC236}">
                    <a16:creationId xmlns:a16="http://schemas.microsoft.com/office/drawing/2014/main" id="{081E9DDD-B7A0-5942-B10A-54B1D024150F}"/>
                  </a:ext>
                </a:extLst>
              </p:cNvPr>
              <p:cNvSpPr/>
              <p:nvPr/>
            </p:nvSpPr>
            <p:spPr>
              <a:xfrm>
                <a:off x="11494067" y="4291816"/>
                <a:ext cx="310279" cy="311399"/>
              </a:xfrm>
              <a:custGeom>
                <a:avLst/>
                <a:gdLst>
                  <a:gd name="connsiteX0" fmla="*/ 263875 w 310279"/>
                  <a:gd name="connsiteY0" fmla="*/ 2031 h 311399"/>
                  <a:gd name="connsiteX1" fmla="*/ 305107 w 310279"/>
                  <a:gd name="connsiteY1" fmla="*/ 35651 h 311399"/>
                  <a:gd name="connsiteX2" fmla="*/ 305278 w 310279"/>
                  <a:gd name="connsiteY2" fmla="*/ 37923 h 311399"/>
                  <a:gd name="connsiteX3" fmla="*/ 308246 w 310279"/>
                  <a:gd name="connsiteY3" fmla="*/ 250494 h 311399"/>
                  <a:gd name="connsiteX4" fmla="*/ 248970 w 310279"/>
                  <a:gd name="connsiteY4" fmla="*/ 304368 h 311399"/>
                  <a:gd name="connsiteX5" fmla="*/ 85980 w 310279"/>
                  <a:gd name="connsiteY5" fmla="*/ 310362 h 311399"/>
                  <a:gd name="connsiteX6" fmla="*/ 17803 w 310279"/>
                  <a:gd name="connsiteY6" fmla="*/ 262481 h 311399"/>
                  <a:gd name="connsiteX7" fmla="*/ 0 w 310279"/>
                  <a:gd name="connsiteY7" fmla="*/ 100789 h 311399"/>
                  <a:gd name="connsiteX8" fmla="*/ 62105 w 310279"/>
                  <a:gd name="connsiteY8" fmla="*/ 17154 h 311399"/>
                  <a:gd name="connsiteX9" fmla="*/ 263875 w 310279"/>
                  <a:gd name="connsiteY9" fmla="*/ 2031 h 31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279" h="311399">
                    <a:moveTo>
                      <a:pt x="263875" y="2031"/>
                    </a:moveTo>
                    <a:cubicBezTo>
                      <a:pt x="284453" y="-186"/>
                      <a:pt x="302913" y="14868"/>
                      <a:pt x="305107" y="35651"/>
                    </a:cubicBezTo>
                    <a:cubicBezTo>
                      <a:pt x="305187" y="36404"/>
                      <a:pt x="305244" y="37164"/>
                      <a:pt x="305278" y="37923"/>
                    </a:cubicBezTo>
                    <a:cubicBezTo>
                      <a:pt x="310738" y="108643"/>
                      <a:pt x="311729" y="179649"/>
                      <a:pt x="308246" y="250494"/>
                    </a:cubicBezTo>
                    <a:cubicBezTo>
                      <a:pt x="308246" y="283459"/>
                      <a:pt x="284577" y="298374"/>
                      <a:pt x="248970" y="304368"/>
                    </a:cubicBezTo>
                    <a:cubicBezTo>
                      <a:pt x="194893" y="310850"/>
                      <a:pt x="140381" y="312857"/>
                      <a:pt x="85980" y="310362"/>
                    </a:cubicBezTo>
                    <a:cubicBezTo>
                      <a:pt x="50374" y="307365"/>
                      <a:pt x="23876" y="295377"/>
                      <a:pt x="17803" y="262481"/>
                    </a:cubicBezTo>
                    <a:cubicBezTo>
                      <a:pt x="6025" y="209401"/>
                      <a:pt x="55" y="155186"/>
                      <a:pt x="0" y="100789"/>
                    </a:cubicBezTo>
                    <a:cubicBezTo>
                      <a:pt x="0" y="40920"/>
                      <a:pt x="26636" y="22939"/>
                      <a:pt x="62105" y="17154"/>
                    </a:cubicBezTo>
                    <a:cubicBezTo>
                      <a:pt x="128216" y="1828"/>
                      <a:pt x="196248" y="-3273"/>
                      <a:pt x="263875" y="2031"/>
                    </a:cubicBezTo>
                    <a:close/>
                  </a:path>
                </a:pathLst>
              </a:custGeom>
              <a:grpFill/>
              <a:ln w="9776" cap="flat">
                <a:solidFill>
                  <a:schemeClr val="bg1">
                    <a:alpha val="50000"/>
                  </a:schemeClr>
                </a:solidFill>
                <a:prstDash val="solid"/>
                <a:miter/>
              </a:ln>
            </p:spPr>
            <p:txBody>
              <a:bodyPr rtlCol="0" anchor="ctr"/>
              <a:lstStyle/>
              <a:p>
                <a:endParaRPr lang="en-US" b="0" i="0" dirty="0">
                  <a:latin typeface="Lexend Deca" pitchFamily="2" charset="77"/>
                </a:endParaRPr>
              </a:p>
            </p:txBody>
          </p:sp>
          <p:sp>
            <p:nvSpPr>
              <p:cNvPr id="51" name="Freeform 50">
                <a:extLst>
                  <a:ext uri="{FF2B5EF4-FFF2-40B4-BE49-F238E27FC236}">
                    <a16:creationId xmlns:a16="http://schemas.microsoft.com/office/drawing/2014/main" id="{39D8A937-A667-A849-BE19-BF5AE9F7488E}"/>
                  </a:ext>
                </a:extLst>
              </p:cNvPr>
              <p:cNvSpPr/>
              <p:nvPr/>
            </p:nvSpPr>
            <p:spPr>
              <a:xfrm>
                <a:off x="11588880" y="4720686"/>
                <a:ext cx="314318" cy="310665"/>
              </a:xfrm>
              <a:custGeom>
                <a:avLst/>
                <a:gdLst>
                  <a:gd name="connsiteX0" fmla="*/ 266843 w 314318"/>
                  <a:gd name="connsiteY0" fmla="*/ 1228 h 310665"/>
                  <a:gd name="connsiteX1" fmla="*/ 308082 w 314318"/>
                  <a:gd name="connsiteY1" fmla="*/ 34995 h 310665"/>
                  <a:gd name="connsiteX2" fmla="*/ 308246 w 314318"/>
                  <a:gd name="connsiteY2" fmla="*/ 37190 h 310665"/>
                  <a:gd name="connsiteX3" fmla="*/ 311213 w 314318"/>
                  <a:gd name="connsiteY3" fmla="*/ 249760 h 310665"/>
                  <a:gd name="connsiteX4" fmla="*/ 251937 w 314318"/>
                  <a:gd name="connsiteY4" fmla="*/ 303635 h 310665"/>
                  <a:gd name="connsiteX5" fmla="*/ 88879 w 314318"/>
                  <a:gd name="connsiteY5" fmla="*/ 309628 h 310665"/>
                  <a:gd name="connsiteX6" fmla="*/ 20702 w 314318"/>
                  <a:gd name="connsiteY6" fmla="*/ 261748 h 310665"/>
                  <a:gd name="connsiteX7" fmla="*/ 0 w 314318"/>
                  <a:gd name="connsiteY7" fmla="*/ 100055 h 310665"/>
                  <a:gd name="connsiteX8" fmla="*/ 62105 w 314318"/>
                  <a:gd name="connsiteY8" fmla="*/ 16421 h 310665"/>
                  <a:gd name="connsiteX9" fmla="*/ 266843 w 314318"/>
                  <a:gd name="connsiteY9" fmla="*/ 1228 h 310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318" h="310665">
                    <a:moveTo>
                      <a:pt x="266843" y="1228"/>
                    </a:moveTo>
                    <a:cubicBezTo>
                      <a:pt x="287462" y="-947"/>
                      <a:pt x="305926" y="14170"/>
                      <a:pt x="308082" y="34995"/>
                    </a:cubicBezTo>
                    <a:cubicBezTo>
                      <a:pt x="308157" y="35727"/>
                      <a:pt x="308212" y="36458"/>
                      <a:pt x="308246" y="37190"/>
                    </a:cubicBezTo>
                    <a:cubicBezTo>
                      <a:pt x="315188" y="107833"/>
                      <a:pt x="316180" y="178943"/>
                      <a:pt x="311213" y="249760"/>
                    </a:cubicBezTo>
                    <a:cubicBezTo>
                      <a:pt x="308246" y="282656"/>
                      <a:pt x="287475" y="297641"/>
                      <a:pt x="251937" y="303635"/>
                    </a:cubicBezTo>
                    <a:cubicBezTo>
                      <a:pt x="197837" y="310116"/>
                      <a:pt x="143302" y="312123"/>
                      <a:pt x="88879" y="309628"/>
                    </a:cubicBezTo>
                    <a:cubicBezTo>
                      <a:pt x="53341" y="306632"/>
                      <a:pt x="26774" y="294644"/>
                      <a:pt x="20702" y="261748"/>
                    </a:cubicBezTo>
                    <a:cubicBezTo>
                      <a:pt x="9441" y="208515"/>
                      <a:pt x="2517" y="154431"/>
                      <a:pt x="0" y="100055"/>
                    </a:cubicBezTo>
                    <a:cubicBezTo>
                      <a:pt x="0" y="40187"/>
                      <a:pt x="26705" y="22206"/>
                      <a:pt x="62105" y="16421"/>
                    </a:cubicBezTo>
                    <a:cubicBezTo>
                      <a:pt x="129424" y="2510"/>
                      <a:pt x="198234" y="-2592"/>
                      <a:pt x="266843" y="1228"/>
                    </a:cubicBezTo>
                    <a:close/>
                  </a:path>
                </a:pathLst>
              </a:custGeom>
              <a:grpFill/>
              <a:ln w="9776" cap="flat">
                <a:solidFill>
                  <a:schemeClr val="bg1">
                    <a:alpha val="50000"/>
                  </a:schemeClr>
                </a:solidFill>
                <a:prstDash val="solid"/>
                <a:miter/>
              </a:ln>
            </p:spPr>
            <p:txBody>
              <a:bodyPr rtlCol="0" anchor="ctr"/>
              <a:lstStyle/>
              <a:p>
                <a:endParaRPr lang="en-US" b="0" i="0" dirty="0">
                  <a:latin typeface="Lexend Deca" pitchFamily="2" charset="77"/>
                </a:endParaRPr>
              </a:p>
            </p:txBody>
          </p:sp>
          <p:sp>
            <p:nvSpPr>
              <p:cNvPr id="52" name="Freeform 51">
                <a:extLst>
                  <a:ext uri="{FF2B5EF4-FFF2-40B4-BE49-F238E27FC236}">
                    <a16:creationId xmlns:a16="http://schemas.microsoft.com/office/drawing/2014/main" id="{7FF2E1DD-7A57-5944-AC43-D6B6F4B77651}"/>
                  </a:ext>
                </a:extLst>
              </p:cNvPr>
              <p:cNvSpPr/>
              <p:nvPr/>
            </p:nvSpPr>
            <p:spPr>
              <a:xfrm>
                <a:off x="11491169" y="4897450"/>
                <a:ext cx="313162" cy="307512"/>
              </a:xfrm>
              <a:custGeom>
                <a:avLst/>
                <a:gdLst>
                  <a:gd name="connsiteX0" fmla="*/ 266774 w 313162"/>
                  <a:gd name="connsiteY0" fmla="*/ 1141 h 307512"/>
                  <a:gd name="connsiteX1" fmla="*/ 308005 w 313162"/>
                  <a:gd name="connsiteY1" fmla="*/ 34762 h 307512"/>
                  <a:gd name="connsiteX2" fmla="*/ 308177 w 313162"/>
                  <a:gd name="connsiteY2" fmla="*/ 37034 h 307512"/>
                  <a:gd name="connsiteX3" fmla="*/ 311144 w 313162"/>
                  <a:gd name="connsiteY3" fmla="*/ 246607 h 307512"/>
                  <a:gd name="connsiteX4" fmla="*/ 251868 w 313162"/>
                  <a:gd name="connsiteY4" fmla="*/ 300481 h 307512"/>
                  <a:gd name="connsiteX5" fmla="*/ 88879 w 313162"/>
                  <a:gd name="connsiteY5" fmla="*/ 306475 h 307512"/>
                  <a:gd name="connsiteX6" fmla="*/ 20702 w 313162"/>
                  <a:gd name="connsiteY6" fmla="*/ 258595 h 307512"/>
                  <a:gd name="connsiteX7" fmla="*/ 0 w 313162"/>
                  <a:gd name="connsiteY7" fmla="*/ 96902 h 307512"/>
                  <a:gd name="connsiteX8" fmla="*/ 62105 w 313162"/>
                  <a:gd name="connsiteY8" fmla="*/ 13268 h 307512"/>
                  <a:gd name="connsiteX9" fmla="*/ 266774 w 313162"/>
                  <a:gd name="connsiteY9" fmla="*/ 1141 h 307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3162" h="307512">
                    <a:moveTo>
                      <a:pt x="266774" y="1141"/>
                    </a:moveTo>
                    <a:cubicBezTo>
                      <a:pt x="287351" y="-1075"/>
                      <a:pt x="305811" y="13979"/>
                      <a:pt x="308005" y="34762"/>
                    </a:cubicBezTo>
                    <a:cubicBezTo>
                      <a:pt x="308085" y="35515"/>
                      <a:pt x="308142" y="36274"/>
                      <a:pt x="308177" y="37034"/>
                    </a:cubicBezTo>
                    <a:cubicBezTo>
                      <a:pt x="313613" y="106757"/>
                      <a:pt x="314605" y="176759"/>
                      <a:pt x="311144" y="246607"/>
                    </a:cubicBezTo>
                    <a:cubicBezTo>
                      <a:pt x="311144" y="279573"/>
                      <a:pt x="287475" y="297485"/>
                      <a:pt x="251868" y="300481"/>
                    </a:cubicBezTo>
                    <a:cubicBezTo>
                      <a:pt x="197791" y="306963"/>
                      <a:pt x="143279" y="308970"/>
                      <a:pt x="88879" y="306475"/>
                    </a:cubicBezTo>
                    <a:cubicBezTo>
                      <a:pt x="53272" y="303478"/>
                      <a:pt x="26774" y="291561"/>
                      <a:pt x="20702" y="258595"/>
                    </a:cubicBezTo>
                    <a:cubicBezTo>
                      <a:pt x="9431" y="205362"/>
                      <a:pt x="2507" y="151278"/>
                      <a:pt x="0" y="96902"/>
                    </a:cubicBezTo>
                    <a:cubicBezTo>
                      <a:pt x="0" y="37034"/>
                      <a:pt x="26636" y="19122"/>
                      <a:pt x="62105" y="13268"/>
                    </a:cubicBezTo>
                    <a:cubicBezTo>
                      <a:pt x="129702" y="1845"/>
                      <a:pt x="198318" y="-2218"/>
                      <a:pt x="266774" y="1141"/>
                    </a:cubicBezTo>
                    <a:close/>
                  </a:path>
                </a:pathLst>
              </a:custGeom>
              <a:grpFill/>
              <a:ln w="9776" cap="flat">
                <a:solidFill>
                  <a:schemeClr val="bg1">
                    <a:alpha val="50000"/>
                  </a:schemeClr>
                </a:solidFill>
                <a:prstDash val="solid"/>
                <a:miter/>
              </a:ln>
            </p:spPr>
            <p:txBody>
              <a:bodyPr rtlCol="0" anchor="ctr"/>
              <a:lstStyle/>
              <a:p>
                <a:endParaRPr lang="en-US" b="0" i="0" dirty="0">
                  <a:latin typeface="Lexend Deca" pitchFamily="2" charset="77"/>
                </a:endParaRPr>
              </a:p>
            </p:txBody>
          </p:sp>
          <p:sp>
            <p:nvSpPr>
              <p:cNvPr id="53" name="Freeform 52">
                <a:extLst>
                  <a:ext uri="{FF2B5EF4-FFF2-40B4-BE49-F238E27FC236}">
                    <a16:creationId xmlns:a16="http://schemas.microsoft.com/office/drawing/2014/main" id="{B4992069-362B-5747-80D3-201B5ACDBB99}"/>
                  </a:ext>
                </a:extLst>
              </p:cNvPr>
              <p:cNvSpPr/>
              <p:nvPr/>
            </p:nvSpPr>
            <p:spPr>
              <a:xfrm>
                <a:off x="12119598" y="5356279"/>
                <a:ext cx="65002" cy="289791"/>
              </a:xfrm>
              <a:custGeom>
                <a:avLst/>
                <a:gdLst>
                  <a:gd name="connsiteX0" fmla="*/ 65003 w 65002"/>
                  <a:gd name="connsiteY0" fmla="*/ 289792 h 289791"/>
                  <a:gd name="connsiteX1" fmla="*/ 20702 w 65002"/>
                  <a:gd name="connsiteY1" fmla="*/ 245814 h 289791"/>
                  <a:gd name="connsiteX2" fmla="*/ 7798 w 65002"/>
                  <a:gd name="connsiteY2" fmla="*/ 170613 h 289791"/>
                  <a:gd name="connsiteX3" fmla="*/ 0 w 65002"/>
                  <a:gd name="connsiteY3" fmla="*/ 84122 h 289791"/>
                  <a:gd name="connsiteX4" fmla="*/ 62105 w 65002"/>
                  <a:gd name="connsiteY4" fmla="*/ 487 h 289791"/>
                  <a:gd name="connsiteX5" fmla="*/ 64865 w 65002"/>
                  <a:gd name="connsiteY5" fmla="*/ 0 h 28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02" h="289791">
                    <a:moveTo>
                      <a:pt x="65003" y="289792"/>
                    </a:moveTo>
                    <a:cubicBezTo>
                      <a:pt x="41748" y="283798"/>
                      <a:pt x="25187" y="270905"/>
                      <a:pt x="20702" y="245814"/>
                    </a:cubicBezTo>
                    <a:cubicBezTo>
                      <a:pt x="16216" y="220724"/>
                      <a:pt x="10972" y="195704"/>
                      <a:pt x="7798" y="170613"/>
                    </a:cubicBezTo>
                    <a:cubicBezTo>
                      <a:pt x="4002" y="141829"/>
                      <a:pt x="1587" y="112975"/>
                      <a:pt x="0" y="84122"/>
                    </a:cubicBezTo>
                    <a:cubicBezTo>
                      <a:pt x="0" y="24254"/>
                      <a:pt x="26636" y="6342"/>
                      <a:pt x="62105" y="487"/>
                    </a:cubicBezTo>
                    <a:lnTo>
                      <a:pt x="64865" y="0"/>
                    </a:lnTo>
                  </a:path>
                </a:pathLst>
              </a:custGeom>
              <a:grpFill/>
              <a:ln w="9776" cap="flat">
                <a:solidFill>
                  <a:schemeClr val="bg1">
                    <a:alpha val="50000"/>
                  </a:schemeClr>
                </a:solidFill>
                <a:prstDash val="solid"/>
                <a:miter/>
              </a:ln>
            </p:spPr>
            <p:txBody>
              <a:bodyPr rtlCol="0" anchor="ctr"/>
              <a:lstStyle/>
              <a:p>
                <a:endParaRPr lang="en-US" b="0" i="0" dirty="0">
                  <a:latin typeface="Lexend Deca" pitchFamily="2" charset="77"/>
                </a:endParaRPr>
              </a:p>
            </p:txBody>
          </p:sp>
          <p:sp>
            <p:nvSpPr>
              <p:cNvPr id="54" name="Freeform 53">
                <a:extLst>
                  <a:ext uri="{FF2B5EF4-FFF2-40B4-BE49-F238E27FC236}">
                    <a16:creationId xmlns:a16="http://schemas.microsoft.com/office/drawing/2014/main" id="{1B49EBED-3852-6E46-A596-D3C5D87D4B1C}"/>
                  </a:ext>
                </a:extLst>
              </p:cNvPr>
              <p:cNvSpPr/>
              <p:nvPr/>
            </p:nvSpPr>
            <p:spPr>
              <a:xfrm>
                <a:off x="12024509" y="5521316"/>
                <a:ext cx="160091" cy="306513"/>
              </a:xfrm>
              <a:custGeom>
                <a:avLst/>
                <a:gdLst>
                  <a:gd name="connsiteX0" fmla="*/ 160092 w 160091"/>
                  <a:gd name="connsiteY0" fmla="*/ 306101 h 306513"/>
                  <a:gd name="connsiteX1" fmla="*/ 89155 w 160091"/>
                  <a:gd name="connsiteY1" fmla="*/ 305334 h 306513"/>
                  <a:gd name="connsiteX2" fmla="*/ 20978 w 160091"/>
                  <a:gd name="connsiteY2" fmla="*/ 257384 h 306513"/>
                  <a:gd name="connsiteX3" fmla="*/ 0 w 160091"/>
                  <a:gd name="connsiteY3" fmla="*/ 96109 h 306513"/>
                  <a:gd name="connsiteX4" fmla="*/ 62105 w 160091"/>
                  <a:gd name="connsiteY4" fmla="*/ 12475 h 306513"/>
                  <a:gd name="connsiteX5" fmla="*/ 102542 w 160091"/>
                  <a:gd name="connsiteY5" fmla="*/ 6133 h 306513"/>
                  <a:gd name="connsiteX6" fmla="*/ 159747 w 160091"/>
                  <a:gd name="connsiteY6" fmla="*/ 0 h 306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091" h="306513">
                    <a:moveTo>
                      <a:pt x="160092" y="306101"/>
                    </a:moveTo>
                    <a:cubicBezTo>
                      <a:pt x="136216" y="306798"/>
                      <a:pt x="112409" y="306658"/>
                      <a:pt x="89155" y="305334"/>
                    </a:cubicBezTo>
                    <a:cubicBezTo>
                      <a:pt x="53548" y="302337"/>
                      <a:pt x="27050" y="290350"/>
                      <a:pt x="20978" y="257384"/>
                    </a:cubicBezTo>
                    <a:cubicBezTo>
                      <a:pt x="9637" y="204297"/>
                      <a:pt x="2621" y="150353"/>
                      <a:pt x="0" y="96109"/>
                    </a:cubicBezTo>
                    <a:cubicBezTo>
                      <a:pt x="0" y="36241"/>
                      <a:pt x="26705" y="18260"/>
                      <a:pt x="62105" y="12475"/>
                    </a:cubicBezTo>
                    <a:cubicBezTo>
                      <a:pt x="75906" y="10105"/>
                      <a:pt x="89155" y="7945"/>
                      <a:pt x="102542" y="6133"/>
                    </a:cubicBezTo>
                    <a:cubicBezTo>
                      <a:pt x="121725" y="3415"/>
                      <a:pt x="140701" y="1324"/>
                      <a:pt x="159747" y="0"/>
                    </a:cubicBezTo>
                  </a:path>
                </a:pathLst>
              </a:custGeom>
              <a:grpFill/>
              <a:ln w="9776" cap="flat">
                <a:solidFill>
                  <a:schemeClr val="bg1">
                    <a:alpha val="50000"/>
                  </a:schemeClr>
                </a:solidFill>
                <a:prstDash val="solid"/>
                <a:miter/>
              </a:ln>
            </p:spPr>
            <p:txBody>
              <a:bodyPr rtlCol="0" anchor="ctr"/>
              <a:lstStyle/>
              <a:p>
                <a:endParaRPr lang="en-US" b="0" i="0" dirty="0">
                  <a:latin typeface="Lexend Deca" pitchFamily="2" charset="77"/>
                </a:endParaRPr>
              </a:p>
            </p:txBody>
          </p:sp>
          <p:sp>
            <p:nvSpPr>
              <p:cNvPr id="55" name="Freeform 54">
                <a:extLst>
                  <a:ext uri="{FF2B5EF4-FFF2-40B4-BE49-F238E27FC236}">
                    <a16:creationId xmlns:a16="http://schemas.microsoft.com/office/drawing/2014/main" id="{E57CB83C-417D-874D-B0D9-09C7D414A9D3}"/>
                  </a:ext>
                </a:extLst>
              </p:cNvPr>
              <p:cNvSpPr/>
              <p:nvPr/>
            </p:nvSpPr>
            <p:spPr>
              <a:xfrm>
                <a:off x="11589087" y="5343513"/>
                <a:ext cx="314217" cy="307567"/>
              </a:xfrm>
              <a:custGeom>
                <a:avLst/>
                <a:gdLst>
                  <a:gd name="connsiteX0" fmla="*/ 266636 w 314217"/>
                  <a:gd name="connsiteY0" fmla="*/ 1126 h 307567"/>
                  <a:gd name="connsiteX1" fmla="*/ 307875 w 314217"/>
                  <a:gd name="connsiteY1" fmla="*/ 34893 h 307567"/>
                  <a:gd name="connsiteX2" fmla="*/ 308039 w 314217"/>
                  <a:gd name="connsiteY2" fmla="*/ 37089 h 307567"/>
                  <a:gd name="connsiteX3" fmla="*/ 311213 w 314217"/>
                  <a:gd name="connsiteY3" fmla="*/ 246662 h 307567"/>
                  <a:gd name="connsiteX4" fmla="*/ 251937 w 314217"/>
                  <a:gd name="connsiteY4" fmla="*/ 300536 h 307567"/>
                  <a:gd name="connsiteX5" fmla="*/ 88879 w 314217"/>
                  <a:gd name="connsiteY5" fmla="*/ 306530 h 307567"/>
                  <a:gd name="connsiteX6" fmla="*/ 20702 w 314217"/>
                  <a:gd name="connsiteY6" fmla="*/ 258580 h 307567"/>
                  <a:gd name="connsiteX7" fmla="*/ 0 w 314217"/>
                  <a:gd name="connsiteY7" fmla="*/ 96957 h 307567"/>
                  <a:gd name="connsiteX8" fmla="*/ 62105 w 314217"/>
                  <a:gd name="connsiteY8" fmla="*/ 13323 h 307567"/>
                  <a:gd name="connsiteX9" fmla="*/ 266636 w 314217"/>
                  <a:gd name="connsiteY9" fmla="*/ 1126 h 307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217" h="307567">
                    <a:moveTo>
                      <a:pt x="266636" y="1126"/>
                    </a:moveTo>
                    <a:cubicBezTo>
                      <a:pt x="287255" y="-1049"/>
                      <a:pt x="305719" y="14068"/>
                      <a:pt x="307875" y="34893"/>
                    </a:cubicBezTo>
                    <a:cubicBezTo>
                      <a:pt x="307950" y="35625"/>
                      <a:pt x="308005" y="36357"/>
                      <a:pt x="308039" y="37089"/>
                    </a:cubicBezTo>
                    <a:cubicBezTo>
                      <a:pt x="315028" y="106728"/>
                      <a:pt x="316090" y="176841"/>
                      <a:pt x="311213" y="246662"/>
                    </a:cubicBezTo>
                    <a:cubicBezTo>
                      <a:pt x="308246" y="279558"/>
                      <a:pt x="287475" y="294543"/>
                      <a:pt x="251937" y="300536"/>
                    </a:cubicBezTo>
                    <a:cubicBezTo>
                      <a:pt x="197837" y="307018"/>
                      <a:pt x="143302" y="309025"/>
                      <a:pt x="88879" y="306530"/>
                    </a:cubicBezTo>
                    <a:cubicBezTo>
                      <a:pt x="53341" y="303533"/>
                      <a:pt x="26774" y="291546"/>
                      <a:pt x="20702" y="258580"/>
                    </a:cubicBezTo>
                    <a:cubicBezTo>
                      <a:pt x="9436" y="205367"/>
                      <a:pt x="2512" y="151312"/>
                      <a:pt x="0" y="96957"/>
                    </a:cubicBezTo>
                    <a:cubicBezTo>
                      <a:pt x="0" y="37089"/>
                      <a:pt x="26705" y="19107"/>
                      <a:pt x="62105" y="13323"/>
                    </a:cubicBezTo>
                    <a:cubicBezTo>
                      <a:pt x="129654" y="1879"/>
                      <a:pt x="198223" y="-2213"/>
                      <a:pt x="266636" y="1126"/>
                    </a:cubicBezTo>
                    <a:close/>
                  </a:path>
                </a:pathLst>
              </a:custGeom>
              <a:grpFill/>
              <a:ln w="9776" cap="flat">
                <a:solidFill>
                  <a:schemeClr val="bg1">
                    <a:alpha val="50000"/>
                  </a:schemeClr>
                </a:solidFill>
                <a:prstDash val="solid"/>
                <a:miter/>
              </a:ln>
            </p:spPr>
            <p:txBody>
              <a:bodyPr rtlCol="0" anchor="ctr"/>
              <a:lstStyle/>
              <a:p>
                <a:endParaRPr lang="en-US" b="0" i="0" dirty="0">
                  <a:latin typeface="Lexend Deca" pitchFamily="2" charset="77"/>
                </a:endParaRPr>
              </a:p>
            </p:txBody>
          </p:sp>
          <p:sp>
            <p:nvSpPr>
              <p:cNvPr id="56" name="Freeform 55">
                <a:extLst>
                  <a:ext uri="{FF2B5EF4-FFF2-40B4-BE49-F238E27FC236}">
                    <a16:creationId xmlns:a16="http://schemas.microsoft.com/office/drawing/2014/main" id="{A83604A3-15A4-B341-A6B4-AF4C278A500D}"/>
                  </a:ext>
                </a:extLst>
              </p:cNvPr>
              <p:cNvSpPr/>
              <p:nvPr/>
            </p:nvSpPr>
            <p:spPr>
              <a:xfrm>
                <a:off x="11494136" y="5520269"/>
                <a:ext cx="310194" cy="307316"/>
              </a:xfrm>
              <a:custGeom>
                <a:avLst/>
                <a:gdLst>
                  <a:gd name="connsiteX0" fmla="*/ 263806 w 310194"/>
                  <a:gd name="connsiteY0" fmla="*/ 1048 h 307316"/>
                  <a:gd name="connsiteX1" fmla="*/ 305038 w 310194"/>
                  <a:gd name="connsiteY1" fmla="*/ 34668 h 307316"/>
                  <a:gd name="connsiteX2" fmla="*/ 305209 w 310194"/>
                  <a:gd name="connsiteY2" fmla="*/ 36940 h 307316"/>
                  <a:gd name="connsiteX3" fmla="*/ 308177 w 310194"/>
                  <a:gd name="connsiteY3" fmla="*/ 246514 h 307316"/>
                  <a:gd name="connsiteX4" fmla="*/ 248901 w 310194"/>
                  <a:gd name="connsiteY4" fmla="*/ 300388 h 307316"/>
                  <a:gd name="connsiteX5" fmla="*/ 85980 w 310194"/>
                  <a:gd name="connsiteY5" fmla="*/ 306242 h 307316"/>
                  <a:gd name="connsiteX6" fmla="*/ 17803 w 310194"/>
                  <a:gd name="connsiteY6" fmla="*/ 258362 h 307316"/>
                  <a:gd name="connsiteX7" fmla="*/ 0 w 310194"/>
                  <a:gd name="connsiteY7" fmla="*/ 97157 h 307316"/>
                  <a:gd name="connsiteX8" fmla="*/ 62105 w 310194"/>
                  <a:gd name="connsiteY8" fmla="*/ 13523 h 307316"/>
                  <a:gd name="connsiteX9" fmla="*/ 263806 w 310194"/>
                  <a:gd name="connsiteY9" fmla="*/ 1048 h 307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194" h="307316">
                    <a:moveTo>
                      <a:pt x="263806" y="1048"/>
                    </a:moveTo>
                    <a:cubicBezTo>
                      <a:pt x="284384" y="-1169"/>
                      <a:pt x="302844" y="13885"/>
                      <a:pt x="305038" y="34668"/>
                    </a:cubicBezTo>
                    <a:cubicBezTo>
                      <a:pt x="305118" y="35421"/>
                      <a:pt x="305175" y="36181"/>
                      <a:pt x="305209" y="36940"/>
                    </a:cubicBezTo>
                    <a:cubicBezTo>
                      <a:pt x="310646" y="106664"/>
                      <a:pt x="311638" y="176665"/>
                      <a:pt x="308177" y="246514"/>
                    </a:cubicBezTo>
                    <a:cubicBezTo>
                      <a:pt x="308177" y="279479"/>
                      <a:pt x="284508" y="297391"/>
                      <a:pt x="248901" y="300388"/>
                    </a:cubicBezTo>
                    <a:cubicBezTo>
                      <a:pt x="194843" y="306821"/>
                      <a:pt x="140354" y="308779"/>
                      <a:pt x="85980" y="306242"/>
                    </a:cubicBezTo>
                    <a:cubicBezTo>
                      <a:pt x="50374" y="303246"/>
                      <a:pt x="23876" y="291258"/>
                      <a:pt x="17803" y="258362"/>
                    </a:cubicBezTo>
                    <a:cubicBezTo>
                      <a:pt x="6060" y="205442"/>
                      <a:pt x="90" y="151387"/>
                      <a:pt x="0" y="97157"/>
                    </a:cubicBezTo>
                    <a:cubicBezTo>
                      <a:pt x="0" y="37289"/>
                      <a:pt x="26636" y="19308"/>
                      <a:pt x="62105" y="13523"/>
                    </a:cubicBezTo>
                    <a:cubicBezTo>
                      <a:pt x="128695" y="2016"/>
                      <a:pt x="196324" y="-2165"/>
                      <a:pt x="263806" y="1048"/>
                    </a:cubicBezTo>
                    <a:close/>
                  </a:path>
                </a:pathLst>
              </a:custGeom>
              <a:grpFill/>
              <a:ln w="9776" cap="flat">
                <a:solidFill>
                  <a:schemeClr val="bg1">
                    <a:alpha val="50000"/>
                  </a:schemeClr>
                </a:solidFill>
                <a:prstDash val="solid"/>
                <a:miter/>
              </a:ln>
            </p:spPr>
            <p:txBody>
              <a:bodyPr rtlCol="0" anchor="ctr"/>
              <a:lstStyle/>
              <a:p>
                <a:endParaRPr lang="en-US" b="0" i="0" dirty="0">
                  <a:latin typeface="Lexend Deca" pitchFamily="2" charset="77"/>
                </a:endParaRPr>
              </a:p>
            </p:txBody>
          </p:sp>
        </p:grpSp>
        <p:grpSp>
          <p:nvGrpSpPr>
            <p:cNvPr id="8" name="Graphic 9">
              <a:extLst>
                <a:ext uri="{FF2B5EF4-FFF2-40B4-BE49-F238E27FC236}">
                  <a16:creationId xmlns:a16="http://schemas.microsoft.com/office/drawing/2014/main" id="{7152A7B9-C6BB-444F-997F-F7CCF1B020DC}"/>
                </a:ext>
              </a:extLst>
            </p:cNvPr>
            <p:cNvGrpSpPr/>
            <p:nvPr/>
          </p:nvGrpSpPr>
          <p:grpSpPr>
            <a:xfrm>
              <a:off x="11494136" y="5944829"/>
              <a:ext cx="690533" cy="911775"/>
              <a:chOff x="11494136" y="5944829"/>
              <a:chExt cx="690533" cy="911775"/>
            </a:xfrm>
            <a:grpFill/>
          </p:grpSpPr>
          <p:sp>
            <p:nvSpPr>
              <p:cNvPr id="9" name="Freeform 8">
                <a:extLst>
                  <a:ext uri="{FF2B5EF4-FFF2-40B4-BE49-F238E27FC236}">
                    <a16:creationId xmlns:a16="http://schemas.microsoft.com/office/drawing/2014/main" id="{4316CF6E-FACD-B84D-93CA-7D0A84B945B7}"/>
                  </a:ext>
                </a:extLst>
              </p:cNvPr>
              <p:cNvSpPr/>
              <p:nvPr/>
            </p:nvSpPr>
            <p:spPr>
              <a:xfrm>
                <a:off x="12119598" y="5957608"/>
                <a:ext cx="65002" cy="289792"/>
              </a:xfrm>
              <a:custGeom>
                <a:avLst/>
                <a:gdLst>
                  <a:gd name="connsiteX0" fmla="*/ 65003 w 65002"/>
                  <a:gd name="connsiteY0" fmla="*/ 289792 h 289792"/>
                  <a:gd name="connsiteX1" fmla="*/ 20702 w 65002"/>
                  <a:gd name="connsiteY1" fmla="*/ 245745 h 289792"/>
                  <a:gd name="connsiteX2" fmla="*/ 7798 w 65002"/>
                  <a:gd name="connsiteY2" fmla="*/ 170753 h 289792"/>
                  <a:gd name="connsiteX3" fmla="*/ 0 w 65002"/>
                  <a:gd name="connsiteY3" fmla="*/ 84122 h 289792"/>
                  <a:gd name="connsiteX4" fmla="*/ 62105 w 65002"/>
                  <a:gd name="connsiteY4" fmla="*/ 488 h 289792"/>
                  <a:gd name="connsiteX5" fmla="*/ 64865 w 65002"/>
                  <a:gd name="connsiteY5" fmla="*/ 0 h 28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02" h="289792">
                    <a:moveTo>
                      <a:pt x="65003" y="289792"/>
                    </a:moveTo>
                    <a:cubicBezTo>
                      <a:pt x="41748" y="283729"/>
                      <a:pt x="25187" y="270835"/>
                      <a:pt x="20702" y="245745"/>
                    </a:cubicBezTo>
                    <a:cubicBezTo>
                      <a:pt x="16216" y="220654"/>
                      <a:pt x="10972" y="195704"/>
                      <a:pt x="7798" y="170753"/>
                    </a:cubicBezTo>
                    <a:cubicBezTo>
                      <a:pt x="4002" y="141829"/>
                      <a:pt x="1587" y="112976"/>
                      <a:pt x="0" y="84122"/>
                    </a:cubicBezTo>
                    <a:cubicBezTo>
                      <a:pt x="0" y="24184"/>
                      <a:pt x="26636" y="6273"/>
                      <a:pt x="62105" y="488"/>
                    </a:cubicBezTo>
                    <a:lnTo>
                      <a:pt x="64865" y="0"/>
                    </a:lnTo>
                  </a:path>
                </a:pathLst>
              </a:custGeom>
              <a:grpFill/>
              <a:ln w="9776" cap="flat">
                <a:solidFill>
                  <a:schemeClr val="bg1">
                    <a:alpha val="50000"/>
                  </a:schemeClr>
                </a:solidFill>
                <a:prstDash val="solid"/>
                <a:miter/>
              </a:ln>
            </p:spPr>
            <p:txBody>
              <a:bodyPr rtlCol="0" anchor="ctr"/>
              <a:lstStyle/>
              <a:p>
                <a:endParaRPr lang="en-US" b="0" i="0" dirty="0">
                  <a:latin typeface="Lexend Deca" pitchFamily="2" charset="77"/>
                </a:endParaRPr>
              </a:p>
            </p:txBody>
          </p:sp>
          <p:sp>
            <p:nvSpPr>
              <p:cNvPr id="10" name="Freeform 9">
                <a:extLst>
                  <a:ext uri="{FF2B5EF4-FFF2-40B4-BE49-F238E27FC236}">
                    <a16:creationId xmlns:a16="http://schemas.microsoft.com/office/drawing/2014/main" id="{B784F85F-FE4F-254E-B1D6-ED649EF28169}"/>
                  </a:ext>
                </a:extLst>
              </p:cNvPr>
              <p:cNvSpPr/>
              <p:nvPr/>
            </p:nvSpPr>
            <p:spPr>
              <a:xfrm>
                <a:off x="12024785" y="6123273"/>
                <a:ext cx="159815" cy="305816"/>
              </a:xfrm>
              <a:custGeom>
                <a:avLst/>
                <a:gdLst>
                  <a:gd name="connsiteX0" fmla="*/ 159816 w 159815"/>
                  <a:gd name="connsiteY0" fmla="*/ 305404 h 305816"/>
                  <a:gd name="connsiteX1" fmla="*/ 88878 w 159815"/>
                  <a:gd name="connsiteY1" fmla="*/ 304637 h 305816"/>
                  <a:gd name="connsiteX2" fmla="*/ 20702 w 159815"/>
                  <a:gd name="connsiteY2" fmla="*/ 256756 h 305816"/>
                  <a:gd name="connsiteX3" fmla="*/ 0 w 159815"/>
                  <a:gd name="connsiteY3" fmla="*/ 95064 h 305816"/>
                  <a:gd name="connsiteX4" fmla="*/ 62105 w 159815"/>
                  <a:gd name="connsiteY4" fmla="*/ 11430 h 305816"/>
                  <a:gd name="connsiteX5" fmla="*/ 102542 w 159815"/>
                  <a:gd name="connsiteY5" fmla="*/ 5297 h 305816"/>
                  <a:gd name="connsiteX6" fmla="*/ 159747 w 159815"/>
                  <a:gd name="connsiteY6" fmla="*/ 0 h 305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815" h="305816">
                    <a:moveTo>
                      <a:pt x="159816" y="305404"/>
                    </a:moveTo>
                    <a:cubicBezTo>
                      <a:pt x="135940" y="306101"/>
                      <a:pt x="112133" y="305961"/>
                      <a:pt x="88878" y="304637"/>
                    </a:cubicBezTo>
                    <a:cubicBezTo>
                      <a:pt x="53272" y="301640"/>
                      <a:pt x="26774" y="289653"/>
                      <a:pt x="20702" y="256756"/>
                    </a:cubicBezTo>
                    <a:cubicBezTo>
                      <a:pt x="9441" y="203523"/>
                      <a:pt x="2517" y="149440"/>
                      <a:pt x="0" y="95064"/>
                    </a:cubicBezTo>
                    <a:cubicBezTo>
                      <a:pt x="0" y="35196"/>
                      <a:pt x="26705" y="17214"/>
                      <a:pt x="62105" y="11430"/>
                    </a:cubicBezTo>
                    <a:cubicBezTo>
                      <a:pt x="75906" y="9060"/>
                      <a:pt x="89384" y="7018"/>
                      <a:pt x="102542" y="5297"/>
                    </a:cubicBezTo>
                    <a:cubicBezTo>
                      <a:pt x="121725" y="2857"/>
                      <a:pt x="140701" y="1115"/>
                      <a:pt x="159747" y="0"/>
                    </a:cubicBezTo>
                  </a:path>
                </a:pathLst>
              </a:custGeom>
              <a:grpFill/>
              <a:ln w="9776" cap="flat">
                <a:solidFill>
                  <a:schemeClr val="bg1">
                    <a:alpha val="50000"/>
                  </a:schemeClr>
                </a:solidFill>
                <a:prstDash val="solid"/>
                <a:miter/>
              </a:ln>
            </p:spPr>
            <p:txBody>
              <a:bodyPr rtlCol="0" anchor="ctr"/>
              <a:lstStyle/>
              <a:p>
                <a:endParaRPr lang="en-US" b="0" i="0" dirty="0">
                  <a:latin typeface="Lexend Deca" pitchFamily="2" charset="77"/>
                </a:endParaRPr>
              </a:p>
            </p:txBody>
          </p:sp>
          <p:sp>
            <p:nvSpPr>
              <p:cNvPr id="11" name="Freeform 10">
                <a:extLst>
                  <a:ext uri="{FF2B5EF4-FFF2-40B4-BE49-F238E27FC236}">
                    <a16:creationId xmlns:a16="http://schemas.microsoft.com/office/drawing/2014/main" id="{E5E0A8C4-39BA-8541-AD5E-A7FFE2B42ECC}"/>
                  </a:ext>
                </a:extLst>
              </p:cNvPr>
              <p:cNvSpPr/>
              <p:nvPr/>
            </p:nvSpPr>
            <p:spPr>
              <a:xfrm>
                <a:off x="12119805" y="6565140"/>
                <a:ext cx="64864" cy="251529"/>
              </a:xfrm>
              <a:custGeom>
                <a:avLst/>
                <a:gdLst>
                  <a:gd name="connsiteX0" fmla="*/ 22013 w 64864"/>
                  <a:gd name="connsiteY0" fmla="*/ 251530 h 251529"/>
                  <a:gd name="connsiteX1" fmla="*/ 20702 w 64864"/>
                  <a:gd name="connsiteY1" fmla="*/ 245954 h 251529"/>
                  <a:gd name="connsiteX2" fmla="*/ 7591 w 64864"/>
                  <a:gd name="connsiteY2" fmla="*/ 169290 h 251529"/>
                  <a:gd name="connsiteX3" fmla="*/ 0 w 64864"/>
                  <a:gd name="connsiteY3" fmla="*/ 84192 h 251529"/>
                  <a:gd name="connsiteX4" fmla="*/ 62105 w 64864"/>
                  <a:gd name="connsiteY4" fmla="*/ 558 h 251529"/>
                  <a:gd name="connsiteX5" fmla="*/ 64865 w 64864"/>
                  <a:gd name="connsiteY5" fmla="*/ 0 h 25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64" h="251529">
                    <a:moveTo>
                      <a:pt x="22013" y="251530"/>
                    </a:moveTo>
                    <a:cubicBezTo>
                      <a:pt x="21463" y="249697"/>
                      <a:pt x="21024" y="247836"/>
                      <a:pt x="20702" y="245954"/>
                    </a:cubicBezTo>
                    <a:cubicBezTo>
                      <a:pt x="15112" y="220376"/>
                      <a:pt x="10834" y="194937"/>
                      <a:pt x="7591" y="169290"/>
                    </a:cubicBezTo>
                    <a:cubicBezTo>
                      <a:pt x="3933" y="140924"/>
                      <a:pt x="1587" y="112558"/>
                      <a:pt x="0" y="84192"/>
                    </a:cubicBezTo>
                    <a:cubicBezTo>
                      <a:pt x="0" y="24324"/>
                      <a:pt x="26636" y="6342"/>
                      <a:pt x="62105" y="558"/>
                    </a:cubicBezTo>
                    <a:lnTo>
                      <a:pt x="64865" y="0"/>
                    </a:lnTo>
                  </a:path>
                </a:pathLst>
              </a:custGeom>
              <a:grpFill/>
              <a:ln w="9776" cap="flat">
                <a:solidFill>
                  <a:schemeClr val="bg1">
                    <a:alpha val="50000"/>
                  </a:schemeClr>
                </a:solidFill>
                <a:prstDash val="solid"/>
                <a:miter/>
              </a:ln>
            </p:spPr>
            <p:txBody>
              <a:bodyPr rtlCol="0" anchor="ctr"/>
              <a:lstStyle/>
              <a:p>
                <a:endParaRPr lang="en-US" b="0" i="0" dirty="0">
                  <a:latin typeface="Lexend Deca" pitchFamily="2" charset="77"/>
                </a:endParaRPr>
              </a:p>
            </p:txBody>
          </p:sp>
          <p:sp>
            <p:nvSpPr>
              <p:cNvPr id="12" name="Freeform 11">
                <a:extLst>
                  <a:ext uri="{FF2B5EF4-FFF2-40B4-BE49-F238E27FC236}">
                    <a16:creationId xmlns:a16="http://schemas.microsoft.com/office/drawing/2014/main" id="{88074A1F-6114-964A-9D06-8ACE98E27D30}"/>
                  </a:ext>
                </a:extLst>
              </p:cNvPr>
              <p:cNvSpPr/>
              <p:nvPr/>
            </p:nvSpPr>
            <p:spPr>
              <a:xfrm>
                <a:off x="12021956" y="6728644"/>
                <a:ext cx="162713" cy="88024"/>
              </a:xfrm>
              <a:custGeom>
                <a:avLst/>
                <a:gdLst>
                  <a:gd name="connsiteX0" fmla="*/ 0 w 162713"/>
                  <a:gd name="connsiteY0" fmla="*/ 88025 h 88024"/>
                  <a:gd name="connsiteX1" fmla="*/ 62105 w 162713"/>
                  <a:gd name="connsiteY1" fmla="*/ 13591 h 88024"/>
                  <a:gd name="connsiteX2" fmla="*/ 105302 w 162713"/>
                  <a:gd name="connsiteY2" fmla="*/ 5924 h 88024"/>
                  <a:gd name="connsiteX3" fmla="*/ 162714 w 162713"/>
                  <a:gd name="connsiteY3" fmla="*/ 0 h 88024"/>
                </a:gdLst>
                <a:ahLst/>
                <a:cxnLst>
                  <a:cxn ang="0">
                    <a:pos x="connsiteX0" y="connsiteY0"/>
                  </a:cxn>
                  <a:cxn ang="0">
                    <a:pos x="connsiteX1" y="connsiteY1"/>
                  </a:cxn>
                  <a:cxn ang="0">
                    <a:pos x="connsiteX2" y="connsiteY2"/>
                  </a:cxn>
                  <a:cxn ang="0">
                    <a:pos x="connsiteX3" y="connsiteY3"/>
                  </a:cxn>
                </a:cxnLst>
                <a:rect l="l" t="t" r="r" b="b"/>
                <a:pathLst>
                  <a:path w="162713" h="88024">
                    <a:moveTo>
                      <a:pt x="0" y="88025"/>
                    </a:moveTo>
                    <a:cubicBezTo>
                      <a:pt x="2760" y="35614"/>
                      <a:pt x="28430" y="19236"/>
                      <a:pt x="62105" y="13591"/>
                    </a:cubicBezTo>
                    <a:cubicBezTo>
                      <a:pt x="76734" y="10524"/>
                      <a:pt x="91087" y="7945"/>
                      <a:pt x="105302" y="5924"/>
                    </a:cubicBezTo>
                    <a:cubicBezTo>
                      <a:pt x="124692" y="2997"/>
                      <a:pt x="143738" y="1046"/>
                      <a:pt x="162714" y="0"/>
                    </a:cubicBezTo>
                  </a:path>
                </a:pathLst>
              </a:custGeom>
              <a:grpFill/>
              <a:ln w="9776" cap="flat">
                <a:solidFill>
                  <a:schemeClr val="bg1">
                    <a:alpha val="50000"/>
                  </a:schemeClr>
                </a:solidFill>
                <a:prstDash val="solid"/>
                <a:miter/>
              </a:ln>
            </p:spPr>
            <p:txBody>
              <a:bodyPr rtlCol="0" anchor="ctr"/>
              <a:lstStyle/>
              <a:p>
                <a:endParaRPr lang="en-US" b="0" i="0" dirty="0">
                  <a:latin typeface="Lexend Deca" pitchFamily="2" charset="77"/>
                </a:endParaRPr>
              </a:p>
            </p:txBody>
          </p:sp>
          <p:sp>
            <p:nvSpPr>
              <p:cNvPr id="13" name="Freeform 12">
                <a:extLst>
                  <a:ext uri="{FF2B5EF4-FFF2-40B4-BE49-F238E27FC236}">
                    <a16:creationId xmlns:a16="http://schemas.microsoft.com/office/drawing/2014/main" id="{4689C4B3-F4B9-F349-BEFE-EB49E7D53AAE}"/>
                  </a:ext>
                </a:extLst>
              </p:cNvPr>
              <p:cNvSpPr/>
              <p:nvPr/>
            </p:nvSpPr>
            <p:spPr>
              <a:xfrm>
                <a:off x="11591985" y="5944829"/>
                <a:ext cx="311319" cy="307511"/>
              </a:xfrm>
              <a:custGeom>
                <a:avLst/>
                <a:gdLst>
                  <a:gd name="connsiteX0" fmla="*/ 263737 w 311319"/>
                  <a:gd name="connsiteY0" fmla="*/ 1070 h 307511"/>
                  <a:gd name="connsiteX1" fmla="*/ 304977 w 311319"/>
                  <a:gd name="connsiteY1" fmla="*/ 34837 h 307511"/>
                  <a:gd name="connsiteX2" fmla="*/ 305140 w 311319"/>
                  <a:gd name="connsiteY2" fmla="*/ 37033 h 307511"/>
                  <a:gd name="connsiteX3" fmla="*/ 305140 w 311319"/>
                  <a:gd name="connsiteY3" fmla="*/ 37033 h 307511"/>
                  <a:gd name="connsiteX4" fmla="*/ 308315 w 311319"/>
                  <a:gd name="connsiteY4" fmla="*/ 246606 h 307511"/>
                  <a:gd name="connsiteX5" fmla="*/ 249039 w 311319"/>
                  <a:gd name="connsiteY5" fmla="*/ 300481 h 307511"/>
                  <a:gd name="connsiteX6" fmla="*/ 85980 w 311319"/>
                  <a:gd name="connsiteY6" fmla="*/ 306474 h 307511"/>
                  <a:gd name="connsiteX7" fmla="*/ 17803 w 311319"/>
                  <a:gd name="connsiteY7" fmla="*/ 258594 h 307511"/>
                  <a:gd name="connsiteX8" fmla="*/ 0 w 311319"/>
                  <a:gd name="connsiteY8" fmla="*/ 93904 h 307511"/>
                  <a:gd name="connsiteX9" fmla="*/ 62105 w 311319"/>
                  <a:gd name="connsiteY9" fmla="*/ 10270 h 307511"/>
                  <a:gd name="connsiteX10" fmla="*/ 263737 w 311319"/>
                  <a:gd name="connsiteY10" fmla="*/ 1070 h 307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1319" h="307511">
                    <a:moveTo>
                      <a:pt x="263737" y="1070"/>
                    </a:moveTo>
                    <a:cubicBezTo>
                      <a:pt x="284357" y="-1104"/>
                      <a:pt x="302820" y="14013"/>
                      <a:pt x="304977" y="34837"/>
                    </a:cubicBezTo>
                    <a:cubicBezTo>
                      <a:pt x="305052" y="35569"/>
                      <a:pt x="305107" y="36301"/>
                      <a:pt x="305140" y="37033"/>
                    </a:cubicBezTo>
                    <a:lnTo>
                      <a:pt x="305140" y="37033"/>
                    </a:lnTo>
                    <a:cubicBezTo>
                      <a:pt x="312130" y="106672"/>
                      <a:pt x="313192" y="176785"/>
                      <a:pt x="308315" y="246606"/>
                    </a:cubicBezTo>
                    <a:cubicBezTo>
                      <a:pt x="305347" y="279502"/>
                      <a:pt x="284577" y="294486"/>
                      <a:pt x="249039" y="300481"/>
                    </a:cubicBezTo>
                    <a:cubicBezTo>
                      <a:pt x="194939" y="306962"/>
                      <a:pt x="140404" y="308969"/>
                      <a:pt x="85980" y="306474"/>
                    </a:cubicBezTo>
                    <a:cubicBezTo>
                      <a:pt x="50443" y="303477"/>
                      <a:pt x="23876" y="291490"/>
                      <a:pt x="17803" y="258594"/>
                    </a:cubicBezTo>
                    <a:cubicBezTo>
                      <a:pt x="8902" y="204650"/>
                      <a:pt x="0" y="147778"/>
                      <a:pt x="0" y="93904"/>
                    </a:cubicBezTo>
                    <a:cubicBezTo>
                      <a:pt x="0" y="34036"/>
                      <a:pt x="26705" y="16055"/>
                      <a:pt x="62105" y="10270"/>
                    </a:cubicBezTo>
                    <a:cubicBezTo>
                      <a:pt x="128917" y="1223"/>
                      <a:pt x="196389" y="-1857"/>
                      <a:pt x="263737" y="1070"/>
                    </a:cubicBezTo>
                    <a:close/>
                  </a:path>
                </a:pathLst>
              </a:custGeom>
              <a:grpFill/>
              <a:ln w="9776" cap="flat">
                <a:solidFill>
                  <a:schemeClr val="bg1">
                    <a:alpha val="50000"/>
                  </a:schemeClr>
                </a:solidFill>
                <a:prstDash val="solid"/>
                <a:miter/>
              </a:ln>
            </p:spPr>
            <p:txBody>
              <a:bodyPr rtlCol="0" anchor="ctr"/>
              <a:lstStyle/>
              <a:p>
                <a:endParaRPr lang="en-US" b="0" i="0" dirty="0">
                  <a:latin typeface="Lexend Deca" pitchFamily="2" charset="77"/>
                </a:endParaRPr>
              </a:p>
            </p:txBody>
          </p:sp>
          <p:sp>
            <p:nvSpPr>
              <p:cNvPr id="14" name="Freeform 13">
                <a:extLst>
                  <a:ext uri="{FF2B5EF4-FFF2-40B4-BE49-F238E27FC236}">
                    <a16:creationId xmlns:a16="http://schemas.microsoft.com/office/drawing/2014/main" id="{572A4FE6-C459-8340-9D52-0CBA6CC4FBCE}"/>
                  </a:ext>
                </a:extLst>
              </p:cNvPr>
              <p:cNvSpPr/>
              <p:nvPr/>
            </p:nvSpPr>
            <p:spPr>
              <a:xfrm>
                <a:off x="11494136" y="6121435"/>
                <a:ext cx="310194" cy="307512"/>
              </a:xfrm>
              <a:custGeom>
                <a:avLst/>
                <a:gdLst>
                  <a:gd name="connsiteX0" fmla="*/ 263806 w 310194"/>
                  <a:gd name="connsiteY0" fmla="*/ 1141 h 307512"/>
                  <a:gd name="connsiteX1" fmla="*/ 305038 w 310194"/>
                  <a:gd name="connsiteY1" fmla="*/ 34762 h 307512"/>
                  <a:gd name="connsiteX2" fmla="*/ 305209 w 310194"/>
                  <a:gd name="connsiteY2" fmla="*/ 37034 h 307512"/>
                  <a:gd name="connsiteX3" fmla="*/ 308177 w 310194"/>
                  <a:gd name="connsiteY3" fmla="*/ 246607 h 307512"/>
                  <a:gd name="connsiteX4" fmla="*/ 248901 w 310194"/>
                  <a:gd name="connsiteY4" fmla="*/ 300481 h 307512"/>
                  <a:gd name="connsiteX5" fmla="*/ 85911 w 310194"/>
                  <a:gd name="connsiteY5" fmla="*/ 306475 h 307512"/>
                  <a:gd name="connsiteX6" fmla="*/ 20702 w 310194"/>
                  <a:gd name="connsiteY6" fmla="*/ 258595 h 307512"/>
                  <a:gd name="connsiteX7" fmla="*/ 0 w 310194"/>
                  <a:gd name="connsiteY7" fmla="*/ 96902 h 307512"/>
                  <a:gd name="connsiteX8" fmla="*/ 62105 w 310194"/>
                  <a:gd name="connsiteY8" fmla="*/ 13268 h 307512"/>
                  <a:gd name="connsiteX9" fmla="*/ 263806 w 310194"/>
                  <a:gd name="connsiteY9" fmla="*/ 1141 h 307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194" h="307512">
                    <a:moveTo>
                      <a:pt x="263806" y="1141"/>
                    </a:moveTo>
                    <a:cubicBezTo>
                      <a:pt x="284384" y="-1075"/>
                      <a:pt x="302844" y="13979"/>
                      <a:pt x="305038" y="34762"/>
                    </a:cubicBezTo>
                    <a:cubicBezTo>
                      <a:pt x="305118" y="35515"/>
                      <a:pt x="305175" y="36274"/>
                      <a:pt x="305209" y="37034"/>
                    </a:cubicBezTo>
                    <a:cubicBezTo>
                      <a:pt x="310646" y="106757"/>
                      <a:pt x="311638" y="176759"/>
                      <a:pt x="308177" y="246607"/>
                    </a:cubicBezTo>
                    <a:cubicBezTo>
                      <a:pt x="308177" y="279573"/>
                      <a:pt x="284508" y="297554"/>
                      <a:pt x="248901" y="300481"/>
                    </a:cubicBezTo>
                    <a:cubicBezTo>
                      <a:pt x="194824" y="306963"/>
                      <a:pt x="140312" y="308970"/>
                      <a:pt x="85911" y="306475"/>
                    </a:cubicBezTo>
                    <a:cubicBezTo>
                      <a:pt x="53272" y="306475"/>
                      <a:pt x="23807" y="291561"/>
                      <a:pt x="20702" y="258595"/>
                    </a:cubicBezTo>
                    <a:cubicBezTo>
                      <a:pt x="9431" y="205362"/>
                      <a:pt x="2507" y="151278"/>
                      <a:pt x="0" y="96902"/>
                    </a:cubicBezTo>
                    <a:cubicBezTo>
                      <a:pt x="0" y="37034"/>
                      <a:pt x="26636" y="19122"/>
                      <a:pt x="62105" y="13268"/>
                    </a:cubicBezTo>
                    <a:cubicBezTo>
                      <a:pt x="128704" y="1845"/>
                      <a:pt x="196336" y="-2218"/>
                      <a:pt x="263806" y="1141"/>
                    </a:cubicBezTo>
                    <a:close/>
                  </a:path>
                </a:pathLst>
              </a:custGeom>
              <a:grpFill/>
              <a:ln w="9776" cap="flat">
                <a:solidFill>
                  <a:schemeClr val="bg1">
                    <a:alpha val="50000"/>
                  </a:schemeClr>
                </a:solidFill>
                <a:prstDash val="solid"/>
                <a:miter/>
              </a:ln>
            </p:spPr>
            <p:txBody>
              <a:bodyPr rtlCol="0" anchor="ctr"/>
              <a:lstStyle/>
              <a:p>
                <a:endParaRPr lang="en-US" b="0" i="0" dirty="0">
                  <a:latin typeface="Lexend Deca" pitchFamily="2" charset="77"/>
                </a:endParaRPr>
              </a:p>
            </p:txBody>
          </p:sp>
          <p:sp>
            <p:nvSpPr>
              <p:cNvPr id="15" name="Freeform 14">
                <a:extLst>
                  <a:ext uri="{FF2B5EF4-FFF2-40B4-BE49-F238E27FC236}">
                    <a16:creationId xmlns:a16="http://schemas.microsoft.com/office/drawing/2014/main" id="{157BC8B1-1CD2-124B-B366-7232B8891BDE}"/>
                  </a:ext>
                </a:extLst>
              </p:cNvPr>
              <p:cNvSpPr/>
              <p:nvPr/>
            </p:nvSpPr>
            <p:spPr>
              <a:xfrm>
                <a:off x="11589225" y="6550695"/>
                <a:ext cx="314096" cy="265973"/>
              </a:xfrm>
              <a:custGeom>
                <a:avLst/>
                <a:gdLst>
                  <a:gd name="connsiteX0" fmla="*/ 307280 w 314096"/>
                  <a:gd name="connsiteY0" fmla="*/ 265974 h 265973"/>
                  <a:gd name="connsiteX1" fmla="*/ 311006 w 314096"/>
                  <a:gd name="connsiteY1" fmla="*/ 248480 h 265973"/>
                  <a:gd name="connsiteX2" fmla="*/ 308039 w 314096"/>
                  <a:gd name="connsiteY2" fmla="*/ 38907 h 265973"/>
                  <a:gd name="connsiteX3" fmla="*/ 268811 w 314096"/>
                  <a:gd name="connsiteY3" fmla="*/ 2778 h 265973"/>
                  <a:gd name="connsiteX4" fmla="*/ 266636 w 314096"/>
                  <a:gd name="connsiteY4" fmla="*/ 2945 h 265973"/>
                  <a:gd name="connsiteX5" fmla="*/ 62105 w 314096"/>
                  <a:gd name="connsiteY5" fmla="*/ 14932 h 265973"/>
                  <a:gd name="connsiteX6" fmla="*/ 0 w 314096"/>
                  <a:gd name="connsiteY6" fmla="*/ 98566 h 265973"/>
                  <a:gd name="connsiteX7" fmla="*/ 7453 w 314096"/>
                  <a:gd name="connsiteY7" fmla="*/ 182200 h 265973"/>
                  <a:gd name="connsiteX8" fmla="*/ 20771 w 314096"/>
                  <a:gd name="connsiteY8" fmla="*/ 260050 h 265973"/>
                  <a:gd name="connsiteX9" fmla="*/ 22082 w 314096"/>
                  <a:gd name="connsiteY9" fmla="*/ 265626 h 265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096" h="265973">
                    <a:moveTo>
                      <a:pt x="307280" y="265974"/>
                    </a:moveTo>
                    <a:cubicBezTo>
                      <a:pt x="309290" y="260335"/>
                      <a:pt x="310543" y="254453"/>
                      <a:pt x="311006" y="248480"/>
                    </a:cubicBezTo>
                    <a:cubicBezTo>
                      <a:pt x="315952" y="178667"/>
                      <a:pt x="314959" y="108553"/>
                      <a:pt x="308039" y="38907"/>
                    </a:cubicBezTo>
                    <a:cubicBezTo>
                      <a:pt x="307084" y="17992"/>
                      <a:pt x="289521" y="1816"/>
                      <a:pt x="268811" y="2778"/>
                    </a:cubicBezTo>
                    <a:cubicBezTo>
                      <a:pt x="268085" y="2812"/>
                      <a:pt x="267359" y="2868"/>
                      <a:pt x="266636" y="2945"/>
                    </a:cubicBezTo>
                    <a:cubicBezTo>
                      <a:pt x="198249" y="-3453"/>
                      <a:pt x="129299" y="589"/>
                      <a:pt x="62105" y="14932"/>
                    </a:cubicBezTo>
                    <a:cubicBezTo>
                      <a:pt x="26498" y="20926"/>
                      <a:pt x="0" y="38907"/>
                      <a:pt x="0" y="98566"/>
                    </a:cubicBezTo>
                    <a:cubicBezTo>
                      <a:pt x="1518" y="126444"/>
                      <a:pt x="3864" y="154322"/>
                      <a:pt x="7453" y="182200"/>
                    </a:cubicBezTo>
                    <a:cubicBezTo>
                      <a:pt x="10696" y="208127"/>
                      <a:pt x="15043" y="234053"/>
                      <a:pt x="20771" y="260050"/>
                    </a:cubicBezTo>
                    <a:cubicBezTo>
                      <a:pt x="21093" y="261932"/>
                      <a:pt x="21532" y="263793"/>
                      <a:pt x="22082" y="265626"/>
                    </a:cubicBezTo>
                  </a:path>
                </a:pathLst>
              </a:custGeom>
              <a:grpFill/>
              <a:ln w="9776" cap="flat">
                <a:solidFill>
                  <a:schemeClr val="bg1">
                    <a:alpha val="50000"/>
                  </a:schemeClr>
                </a:solidFill>
                <a:prstDash val="solid"/>
                <a:miter/>
              </a:ln>
            </p:spPr>
            <p:txBody>
              <a:bodyPr rtlCol="0" anchor="ctr"/>
              <a:lstStyle/>
              <a:p>
                <a:endParaRPr lang="en-US" b="0" i="0" dirty="0">
                  <a:latin typeface="Lexend Deca" pitchFamily="2" charset="77"/>
                </a:endParaRPr>
              </a:p>
            </p:txBody>
          </p:sp>
          <p:sp>
            <p:nvSpPr>
              <p:cNvPr id="16" name="Freeform 15">
                <a:extLst>
                  <a:ext uri="{FF2B5EF4-FFF2-40B4-BE49-F238E27FC236}">
                    <a16:creationId xmlns:a16="http://schemas.microsoft.com/office/drawing/2014/main" id="{8F0A2CFD-B250-0B49-9CDD-89AEB18251AE}"/>
                  </a:ext>
                </a:extLst>
              </p:cNvPr>
              <p:cNvSpPr/>
              <p:nvPr/>
            </p:nvSpPr>
            <p:spPr>
              <a:xfrm>
                <a:off x="11494274" y="6727316"/>
                <a:ext cx="309625" cy="129288"/>
              </a:xfrm>
              <a:custGeom>
                <a:avLst/>
                <a:gdLst>
                  <a:gd name="connsiteX0" fmla="*/ 0 w 309625"/>
                  <a:gd name="connsiteY0" fmla="*/ 89354 h 129288"/>
                  <a:gd name="connsiteX1" fmla="*/ 62105 w 309625"/>
                  <a:gd name="connsiteY1" fmla="*/ 11922 h 129288"/>
                  <a:gd name="connsiteX2" fmla="*/ 102127 w 309625"/>
                  <a:gd name="connsiteY2" fmla="*/ 5928 h 129288"/>
                  <a:gd name="connsiteX3" fmla="*/ 263668 w 309625"/>
                  <a:gd name="connsiteY3" fmla="*/ 3001 h 129288"/>
                  <a:gd name="connsiteX4" fmla="*/ 304900 w 309625"/>
                  <a:gd name="connsiteY4" fmla="*/ 36622 h 129288"/>
                  <a:gd name="connsiteX5" fmla="*/ 305071 w 309625"/>
                  <a:gd name="connsiteY5" fmla="*/ 38894 h 129288"/>
                  <a:gd name="connsiteX6" fmla="*/ 308315 w 309625"/>
                  <a:gd name="connsiteY6" fmla="*/ 89354 h 129288"/>
                  <a:gd name="connsiteX7" fmla="*/ 309626 w 309625"/>
                  <a:gd name="connsiteY7" fmla="*/ 129289 h 129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625" h="129288">
                    <a:moveTo>
                      <a:pt x="0" y="89354"/>
                    </a:moveTo>
                    <a:cubicBezTo>
                      <a:pt x="1794" y="34573"/>
                      <a:pt x="27602" y="17707"/>
                      <a:pt x="62105" y="11922"/>
                    </a:cubicBezTo>
                    <a:cubicBezTo>
                      <a:pt x="75538" y="9553"/>
                      <a:pt x="88879" y="7552"/>
                      <a:pt x="102127" y="5928"/>
                    </a:cubicBezTo>
                    <a:cubicBezTo>
                      <a:pt x="155719" y="-832"/>
                      <a:pt x="209871" y="-1815"/>
                      <a:pt x="263668" y="3001"/>
                    </a:cubicBezTo>
                    <a:cubicBezTo>
                      <a:pt x="284246" y="785"/>
                      <a:pt x="302706" y="15839"/>
                      <a:pt x="304900" y="36622"/>
                    </a:cubicBezTo>
                    <a:cubicBezTo>
                      <a:pt x="304980" y="37375"/>
                      <a:pt x="305037" y="38135"/>
                      <a:pt x="305071" y="38894"/>
                    </a:cubicBezTo>
                    <a:cubicBezTo>
                      <a:pt x="306520" y="55551"/>
                      <a:pt x="307556" y="72418"/>
                      <a:pt x="308315" y="89354"/>
                    </a:cubicBezTo>
                    <a:cubicBezTo>
                      <a:pt x="309005" y="102595"/>
                      <a:pt x="309419" y="115907"/>
                      <a:pt x="309626" y="129289"/>
                    </a:cubicBezTo>
                  </a:path>
                </a:pathLst>
              </a:custGeom>
              <a:grpFill/>
              <a:ln w="9776" cap="flat">
                <a:solidFill>
                  <a:schemeClr val="bg1">
                    <a:alpha val="50000"/>
                  </a:schemeClr>
                </a:solidFill>
                <a:prstDash val="solid"/>
                <a:miter/>
              </a:ln>
            </p:spPr>
            <p:txBody>
              <a:bodyPr rtlCol="0" anchor="ctr"/>
              <a:lstStyle/>
              <a:p>
                <a:endParaRPr lang="en-US" b="0" i="0" dirty="0">
                  <a:latin typeface="Lexend Deca" pitchFamily="2" charset="77"/>
                </a:endParaRPr>
              </a:p>
            </p:txBody>
          </p:sp>
        </p:grpSp>
      </p:grpSp>
      <p:grpSp>
        <p:nvGrpSpPr>
          <p:cNvPr id="59" name="Graphic 10">
            <a:extLst>
              <a:ext uri="{FF2B5EF4-FFF2-40B4-BE49-F238E27FC236}">
                <a16:creationId xmlns:a16="http://schemas.microsoft.com/office/drawing/2014/main" id="{A1F9E25F-7CF3-0F45-A178-79773CD34100}"/>
              </a:ext>
            </a:extLst>
          </p:cNvPr>
          <p:cNvGrpSpPr/>
          <p:nvPr userDrawn="1"/>
        </p:nvGrpSpPr>
        <p:grpSpPr>
          <a:xfrm>
            <a:off x="3891502" y="1478698"/>
            <a:ext cx="4033330" cy="1229778"/>
            <a:chOff x="9143249" y="436976"/>
            <a:chExt cx="2204498" cy="672160"/>
          </a:xfrm>
          <a:solidFill>
            <a:schemeClr val="bg1"/>
          </a:solidFill>
        </p:grpSpPr>
        <p:sp>
          <p:nvSpPr>
            <p:cNvPr id="60" name="Freeform 59">
              <a:extLst>
                <a:ext uri="{FF2B5EF4-FFF2-40B4-BE49-F238E27FC236}">
                  <a16:creationId xmlns:a16="http://schemas.microsoft.com/office/drawing/2014/main" id="{03B19838-9783-9A44-9189-92C5ECB4A407}"/>
                </a:ext>
              </a:extLst>
            </p:cNvPr>
            <p:cNvSpPr/>
            <p:nvPr/>
          </p:nvSpPr>
          <p:spPr>
            <a:xfrm>
              <a:off x="9961002" y="514038"/>
              <a:ext cx="150708" cy="211136"/>
            </a:xfrm>
            <a:custGeom>
              <a:avLst/>
              <a:gdLst>
                <a:gd name="connsiteX0" fmla="*/ 0 w 150708"/>
                <a:gd name="connsiteY0" fmla="*/ 1455 h 211136"/>
                <a:gd name="connsiteX1" fmla="*/ 76180 w 150708"/>
                <a:gd name="connsiteY1" fmla="*/ 84 h 211136"/>
                <a:gd name="connsiteX2" fmla="*/ 109477 w 150708"/>
                <a:gd name="connsiteY2" fmla="*/ 5140 h 211136"/>
                <a:gd name="connsiteX3" fmla="*/ 132503 w 150708"/>
                <a:gd name="connsiteY3" fmla="*/ 19707 h 211136"/>
                <a:gd name="connsiteX4" fmla="*/ 146027 w 150708"/>
                <a:gd name="connsiteY4" fmla="*/ 40958 h 211136"/>
                <a:gd name="connsiteX5" fmla="*/ 150649 w 150708"/>
                <a:gd name="connsiteY5" fmla="*/ 66665 h 211136"/>
                <a:gd name="connsiteX6" fmla="*/ 145427 w 150708"/>
                <a:gd name="connsiteY6" fmla="*/ 96399 h 211136"/>
                <a:gd name="connsiteX7" fmla="*/ 130106 w 150708"/>
                <a:gd name="connsiteY7" fmla="*/ 117821 h 211136"/>
                <a:gd name="connsiteX8" fmla="*/ 107594 w 150708"/>
                <a:gd name="connsiteY8" fmla="*/ 131103 h 211136"/>
                <a:gd name="connsiteX9" fmla="*/ 80717 w 150708"/>
                <a:gd name="connsiteY9" fmla="*/ 135987 h 211136"/>
                <a:gd name="connsiteX10" fmla="*/ 48447 w 150708"/>
                <a:gd name="connsiteY10" fmla="*/ 136587 h 211136"/>
                <a:gd name="connsiteX11" fmla="*/ 49731 w 150708"/>
                <a:gd name="connsiteY11" fmla="*/ 210279 h 211136"/>
                <a:gd name="connsiteX12" fmla="*/ 3595 w 150708"/>
                <a:gd name="connsiteY12" fmla="*/ 211136 h 211136"/>
                <a:gd name="connsiteX13" fmla="*/ 75324 w 150708"/>
                <a:gd name="connsiteY13" fmla="*/ 97427 h 211136"/>
                <a:gd name="connsiteX14" fmla="*/ 96039 w 150708"/>
                <a:gd name="connsiteY14" fmla="*/ 88858 h 211136"/>
                <a:gd name="connsiteX15" fmla="*/ 103400 w 150708"/>
                <a:gd name="connsiteY15" fmla="*/ 67864 h 211136"/>
                <a:gd name="connsiteX16" fmla="*/ 94840 w 150708"/>
                <a:gd name="connsiteY16" fmla="*/ 46528 h 211136"/>
                <a:gd name="connsiteX17" fmla="*/ 73698 w 150708"/>
                <a:gd name="connsiteY17" fmla="*/ 38559 h 211136"/>
                <a:gd name="connsiteX18" fmla="*/ 46393 w 150708"/>
                <a:gd name="connsiteY18" fmla="*/ 39073 h 211136"/>
                <a:gd name="connsiteX19" fmla="*/ 47420 w 150708"/>
                <a:gd name="connsiteY19" fmla="*/ 97770 h 211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0708" h="211136">
                  <a:moveTo>
                    <a:pt x="0" y="1455"/>
                  </a:moveTo>
                  <a:lnTo>
                    <a:pt x="76180" y="84"/>
                  </a:lnTo>
                  <a:cubicBezTo>
                    <a:pt x="87505" y="-414"/>
                    <a:pt x="98812" y="1303"/>
                    <a:pt x="109477" y="5140"/>
                  </a:cubicBezTo>
                  <a:cubicBezTo>
                    <a:pt x="118080" y="8338"/>
                    <a:pt x="125920" y="13299"/>
                    <a:pt x="132503" y="19707"/>
                  </a:cubicBezTo>
                  <a:cubicBezTo>
                    <a:pt x="138537" y="25693"/>
                    <a:pt x="143159" y="32954"/>
                    <a:pt x="146027" y="40958"/>
                  </a:cubicBezTo>
                  <a:cubicBezTo>
                    <a:pt x="149031" y="49198"/>
                    <a:pt x="150589" y="57894"/>
                    <a:pt x="150649" y="66665"/>
                  </a:cubicBezTo>
                  <a:cubicBezTo>
                    <a:pt x="151068" y="76837"/>
                    <a:pt x="149288" y="86980"/>
                    <a:pt x="145427" y="96399"/>
                  </a:cubicBezTo>
                  <a:cubicBezTo>
                    <a:pt x="141969" y="104588"/>
                    <a:pt x="136739" y="111905"/>
                    <a:pt x="130106" y="117821"/>
                  </a:cubicBezTo>
                  <a:cubicBezTo>
                    <a:pt x="123541" y="123674"/>
                    <a:pt x="115888" y="128185"/>
                    <a:pt x="107594" y="131103"/>
                  </a:cubicBezTo>
                  <a:cubicBezTo>
                    <a:pt x="98966" y="134206"/>
                    <a:pt x="89884" y="135856"/>
                    <a:pt x="80717" y="135987"/>
                  </a:cubicBezTo>
                  <a:lnTo>
                    <a:pt x="48447" y="136587"/>
                  </a:lnTo>
                  <a:lnTo>
                    <a:pt x="49731" y="210279"/>
                  </a:lnTo>
                  <a:lnTo>
                    <a:pt x="3595" y="211136"/>
                  </a:lnTo>
                  <a:close/>
                  <a:moveTo>
                    <a:pt x="75324" y="97427"/>
                  </a:moveTo>
                  <a:cubicBezTo>
                    <a:pt x="83131" y="97659"/>
                    <a:pt x="90672" y="94541"/>
                    <a:pt x="96039" y="88858"/>
                  </a:cubicBezTo>
                  <a:cubicBezTo>
                    <a:pt x="101174" y="83115"/>
                    <a:pt x="103828" y="75563"/>
                    <a:pt x="103400" y="67864"/>
                  </a:cubicBezTo>
                  <a:cubicBezTo>
                    <a:pt x="103460" y="59901"/>
                    <a:pt x="100387" y="52235"/>
                    <a:pt x="94840" y="46528"/>
                  </a:cubicBezTo>
                  <a:cubicBezTo>
                    <a:pt x="89259" y="40960"/>
                    <a:pt x="81564" y="38057"/>
                    <a:pt x="73698" y="38559"/>
                  </a:cubicBezTo>
                  <a:lnTo>
                    <a:pt x="46393" y="39073"/>
                  </a:lnTo>
                  <a:lnTo>
                    <a:pt x="47420" y="97770"/>
                  </a:lnTo>
                  <a:close/>
                </a:path>
              </a:pathLst>
            </a:custGeom>
            <a:grpFill/>
            <a:ln w="8532" cap="flat">
              <a:noFill/>
              <a:prstDash val="solid"/>
              <a:miter/>
            </a:ln>
          </p:spPr>
          <p:txBody>
            <a:bodyPr rtlCol="0" anchor="ctr"/>
            <a:lstStyle/>
            <a:p>
              <a:endParaRPr lang="en-US" b="0" i="0" dirty="0">
                <a:latin typeface="Lexend Deca" pitchFamily="2" charset="77"/>
              </a:endParaRPr>
            </a:p>
          </p:txBody>
        </p:sp>
        <p:sp>
          <p:nvSpPr>
            <p:cNvPr id="61" name="Freeform 60">
              <a:extLst>
                <a:ext uri="{FF2B5EF4-FFF2-40B4-BE49-F238E27FC236}">
                  <a16:creationId xmlns:a16="http://schemas.microsoft.com/office/drawing/2014/main" id="{0EF01C39-89F1-E74B-B0F0-AA648EFE97D5}"/>
                </a:ext>
              </a:extLst>
            </p:cNvPr>
            <p:cNvSpPr/>
            <p:nvPr/>
          </p:nvSpPr>
          <p:spPr>
            <a:xfrm>
              <a:off x="10130824" y="514722"/>
              <a:ext cx="147567" cy="209595"/>
            </a:xfrm>
            <a:custGeom>
              <a:avLst/>
              <a:gdLst>
                <a:gd name="connsiteX0" fmla="*/ 0 w 147567"/>
                <a:gd name="connsiteY0" fmla="*/ 771 h 209595"/>
                <a:gd name="connsiteX1" fmla="*/ 44852 w 147567"/>
                <a:gd name="connsiteY1" fmla="*/ 0 h 209595"/>
                <a:gd name="connsiteX2" fmla="*/ 46222 w 147567"/>
                <a:gd name="connsiteY2" fmla="*/ 76263 h 209595"/>
                <a:gd name="connsiteX3" fmla="*/ 65053 w 147567"/>
                <a:gd name="connsiteY3" fmla="*/ 62896 h 209595"/>
                <a:gd name="connsiteX4" fmla="*/ 89105 w 147567"/>
                <a:gd name="connsiteY4" fmla="*/ 57926 h 209595"/>
                <a:gd name="connsiteX5" fmla="*/ 130020 w 147567"/>
                <a:gd name="connsiteY5" fmla="*/ 72236 h 209595"/>
                <a:gd name="connsiteX6" fmla="*/ 146027 w 147567"/>
                <a:gd name="connsiteY6" fmla="*/ 116537 h 209595"/>
                <a:gd name="connsiteX7" fmla="*/ 147567 w 147567"/>
                <a:gd name="connsiteY7" fmla="*/ 207624 h 209595"/>
                <a:gd name="connsiteX8" fmla="*/ 102715 w 147567"/>
                <a:gd name="connsiteY8" fmla="*/ 208653 h 209595"/>
                <a:gd name="connsiteX9" fmla="*/ 101260 w 147567"/>
                <a:gd name="connsiteY9" fmla="*/ 124506 h 209595"/>
                <a:gd name="connsiteX10" fmla="*/ 94327 w 147567"/>
                <a:gd name="connsiteY10" fmla="*/ 104541 h 209595"/>
                <a:gd name="connsiteX11" fmla="*/ 77036 w 147567"/>
                <a:gd name="connsiteY11" fmla="*/ 97257 h 209595"/>
                <a:gd name="connsiteX12" fmla="*/ 64197 w 147567"/>
                <a:gd name="connsiteY12" fmla="*/ 100170 h 209595"/>
                <a:gd name="connsiteX13" fmla="*/ 49474 w 147567"/>
                <a:gd name="connsiteY13" fmla="*/ 117308 h 209595"/>
                <a:gd name="connsiteX14" fmla="*/ 47763 w 147567"/>
                <a:gd name="connsiteY14" fmla="*/ 129733 h 209595"/>
                <a:gd name="connsiteX15" fmla="*/ 49132 w 147567"/>
                <a:gd name="connsiteY15" fmla="*/ 208824 h 209595"/>
                <a:gd name="connsiteX16" fmla="*/ 4023 w 147567"/>
                <a:gd name="connsiteY16" fmla="*/ 209595 h 209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7567" h="209595">
                  <a:moveTo>
                    <a:pt x="0" y="771"/>
                  </a:moveTo>
                  <a:lnTo>
                    <a:pt x="44852" y="0"/>
                  </a:lnTo>
                  <a:lnTo>
                    <a:pt x="46222" y="76263"/>
                  </a:lnTo>
                  <a:cubicBezTo>
                    <a:pt x="51246" y="70256"/>
                    <a:pt x="57726" y="65651"/>
                    <a:pt x="65053" y="62896"/>
                  </a:cubicBezTo>
                  <a:cubicBezTo>
                    <a:pt x="72705" y="59789"/>
                    <a:pt x="80854" y="58105"/>
                    <a:pt x="89105" y="57926"/>
                  </a:cubicBezTo>
                  <a:cubicBezTo>
                    <a:pt x="104119" y="56914"/>
                    <a:pt x="118901" y="62083"/>
                    <a:pt x="130020" y="72236"/>
                  </a:cubicBezTo>
                  <a:cubicBezTo>
                    <a:pt x="141079" y="84252"/>
                    <a:pt x="146848" y="100218"/>
                    <a:pt x="146027" y="116537"/>
                  </a:cubicBezTo>
                  <a:lnTo>
                    <a:pt x="147567" y="207624"/>
                  </a:lnTo>
                  <a:lnTo>
                    <a:pt x="102715" y="208653"/>
                  </a:lnTo>
                  <a:lnTo>
                    <a:pt x="101260" y="124506"/>
                  </a:lnTo>
                  <a:cubicBezTo>
                    <a:pt x="101551" y="117213"/>
                    <a:pt x="99077" y="110079"/>
                    <a:pt x="94327" y="104541"/>
                  </a:cubicBezTo>
                  <a:cubicBezTo>
                    <a:pt x="89876" y="99739"/>
                    <a:pt x="83576" y="97085"/>
                    <a:pt x="77036" y="97257"/>
                  </a:cubicBezTo>
                  <a:cubicBezTo>
                    <a:pt x="72594" y="97280"/>
                    <a:pt x="68211" y="98274"/>
                    <a:pt x="64197" y="100170"/>
                  </a:cubicBezTo>
                  <a:cubicBezTo>
                    <a:pt x="57084" y="103534"/>
                    <a:pt x="51734" y="109764"/>
                    <a:pt x="49474" y="117308"/>
                  </a:cubicBezTo>
                  <a:cubicBezTo>
                    <a:pt x="48242" y="121331"/>
                    <a:pt x="47660" y="125527"/>
                    <a:pt x="47763" y="129733"/>
                  </a:cubicBezTo>
                  <a:lnTo>
                    <a:pt x="49132" y="208824"/>
                  </a:lnTo>
                  <a:lnTo>
                    <a:pt x="4023" y="209595"/>
                  </a:lnTo>
                  <a:close/>
                </a:path>
              </a:pathLst>
            </a:custGeom>
            <a:grpFill/>
            <a:ln w="8532" cap="flat">
              <a:noFill/>
              <a:prstDash val="solid"/>
              <a:miter/>
            </a:ln>
          </p:spPr>
          <p:txBody>
            <a:bodyPr rtlCol="0" anchor="ctr"/>
            <a:lstStyle/>
            <a:p>
              <a:endParaRPr lang="en-US" b="0" i="0" dirty="0">
                <a:latin typeface="Lexend Deca" pitchFamily="2" charset="77"/>
              </a:endParaRPr>
            </a:p>
          </p:txBody>
        </p:sp>
        <p:sp>
          <p:nvSpPr>
            <p:cNvPr id="62" name="Freeform 61">
              <a:extLst>
                <a:ext uri="{FF2B5EF4-FFF2-40B4-BE49-F238E27FC236}">
                  <a16:creationId xmlns:a16="http://schemas.microsoft.com/office/drawing/2014/main" id="{573AEDF1-EE7E-3B40-976F-E957FF75EF16}"/>
                </a:ext>
              </a:extLst>
            </p:cNvPr>
            <p:cNvSpPr/>
            <p:nvPr/>
          </p:nvSpPr>
          <p:spPr>
            <a:xfrm>
              <a:off x="10297454" y="571437"/>
              <a:ext cx="157789" cy="157024"/>
            </a:xfrm>
            <a:custGeom>
              <a:avLst/>
              <a:gdLst>
                <a:gd name="connsiteX0" fmla="*/ 26 w 157789"/>
                <a:gd name="connsiteY0" fmla="*/ 79787 h 157024"/>
                <a:gd name="connsiteX1" fmla="*/ 5333 w 157789"/>
                <a:gd name="connsiteY1" fmla="*/ 49025 h 157024"/>
                <a:gd name="connsiteX2" fmla="*/ 20997 w 157789"/>
                <a:gd name="connsiteY2" fmla="*/ 23833 h 157024"/>
                <a:gd name="connsiteX3" fmla="*/ 45648 w 157789"/>
                <a:gd name="connsiteY3" fmla="*/ 6695 h 157024"/>
                <a:gd name="connsiteX4" fmla="*/ 109760 w 157789"/>
                <a:gd name="connsiteY4" fmla="*/ 5581 h 157024"/>
                <a:gd name="connsiteX5" fmla="*/ 134839 w 157789"/>
                <a:gd name="connsiteY5" fmla="*/ 21947 h 157024"/>
                <a:gd name="connsiteX6" fmla="*/ 151445 w 157789"/>
                <a:gd name="connsiteY6" fmla="*/ 46626 h 157024"/>
                <a:gd name="connsiteX7" fmla="*/ 152472 w 157789"/>
                <a:gd name="connsiteY7" fmla="*/ 107808 h 157024"/>
                <a:gd name="connsiteX8" fmla="*/ 136722 w 157789"/>
                <a:gd name="connsiteY8" fmla="*/ 133000 h 157024"/>
                <a:gd name="connsiteX9" fmla="*/ 112327 w 157789"/>
                <a:gd name="connsiteY9" fmla="*/ 150138 h 157024"/>
                <a:gd name="connsiteX10" fmla="*/ 80400 w 157789"/>
                <a:gd name="connsiteY10" fmla="*/ 156993 h 157024"/>
                <a:gd name="connsiteX11" fmla="*/ 48131 w 157789"/>
                <a:gd name="connsiteY11" fmla="*/ 151252 h 157024"/>
                <a:gd name="connsiteX12" fmla="*/ 6360 w 157789"/>
                <a:gd name="connsiteY12" fmla="*/ 110121 h 157024"/>
                <a:gd name="connsiteX13" fmla="*/ 26 w 157789"/>
                <a:gd name="connsiteY13" fmla="*/ 79616 h 157024"/>
                <a:gd name="connsiteX14" fmla="*/ 79715 w 157789"/>
                <a:gd name="connsiteY14" fmla="*/ 117662 h 157024"/>
                <a:gd name="connsiteX15" fmla="*/ 94695 w 157789"/>
                <a:gd name="connsiteY15" fmla="*/ 114149 h 157024"/>
                <a:gd name="connsiteX16" fmla="*/ 105737 w 157789"/>
                <a:gd name="connsiteY16" fmla="*/ 104980 h 157024"/>
                <a:gd name="connsiteX17" fmla="*/ 112242 w 157789"/>
                <a:gd name="connsiteY17" fmla="*/ 92127 h 157024"/>
                <a:gd name="connsiteX18" fmla="*/ 114125 w 157789"/>
                <a:gd name="connsiteY18" fmla="*/ 77474 h 157024"/>
                <a:gd name="connsiteX19" fmla="*/ 111728 w 157789"/>
                <a:gd name="connsiteY19" fmla="*/ 62992 h 157024"/>
                <a:gd name="connsiteX20" fmla="*/ 104709 w 157789"/>
                <a:gd name="connsiteY20" fmla="*/ 50482 h 157024"/>
                <a:gd name="connsiteX21" fmla="*/ 93496 w 157789"/>
                <a:gd name="connsiteY21" fmla="*/ 41913 h 157024"/>
                <a:gd name="connsiteX22" fmla="*/ 78346 w 157789"/>
                <a:gd name="connsiteY22" fmla="*/ 38914 h 157024"/>
                <a:gd name="connsiteX23" fmla="*/ 63195 w 157789"/>
                <a:gd name="connsiteY23" fmla="*/ 42427 h 157024"/>
                <a:gd name="connsiteX24" fmla="*/ 52239 w 157789"/>
                <a:gd name="connsiteY24" fmla="*/ 50996 h 157024"/>
                <a:gd name="connsiteX25" fmla="*/ 45734 w 157789"/>
                <a:gd name="connsiteY25" fmla="*/ 63678 h 157024"/>
                <a:gd name="connsiteX26" fmla="*/ 46247 w 157789"/>
                <a:gd name="connsiteY26" fmla="*/ 92898 h 157024"/>
                <a:gd name="connsiteX27" fmla="*/ 53181 w 157789"/>
                <a:gd name="connsiteY27" fmla="*/ 105494 h 157024"/>
                <a:gd name="connsiteX28" fmla="*/ 64479 w 157789"/>
                <a:gd name="connsiteY28" fmla="*/ 114063 h 157024"/>
                <a:gd name="connsiteX29" fmla="*/ 79715 w 157789"/>
                <a:gd name="connsiteY29" fmla="*/ 117062 h 157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7789" h="157024">
                  <a:moveTo>
                    <a:pt x="26" y="79787"/>
                  </a:moveTo>
                  <a:cubicBezTo>
                    <a:pt x="-240" y="69284"/>
                    <a:pt x="1558" y="58830"/>
                    <a:pt x="5333" y="49025"/>
                  </a:cubicBezTo>
                  <a:cubicBezTo>
                    <a:pt x="8876" y="39692"/>
                    <a:pt x="14192" y="31136"/>
                    <a:pt x="20997" y="23833"/>
                  </a:cubicBezTo>
                  <a:cubicBezTo>
                    <a:pt x="27956" y="16492"/>
                    <a:pt x="36344" y="10659"/>
                    <a:pt x="45648" y="6695"/>
                  </a:cubicBezTo>
                  <a:cubicBezTo>
                    <a:pt x="66097" y="-1830"/>
                    <a:pt x="89028" y="-2227"/>
                    <a:pt x="109760" y="5581"/>
                  </a:cubicBezTo>
                  <a:cubicBezTo>
                    <a:pt x="119149" y="9259"/>
                    <a:pt x="127683" y="14830"/>
                    <a:pt x="134839" y="21947"/>
                  </a:cubicBezTo>
                  <a:cubicBezTo>
                    <a:pt x="141918" y="29017"/>
                    <a:pt x="147559" y="37399"/>
                    <a:pt x="151445" y="46626"/>
                  </a:cubicBezTo>
                  <a:cubicBezTo>
                    <a:pt x="159534" y="66149"/>
                    <a:pt x="159902" y="88024"/>
                    <a:pt x="152472" y="107808"/>
                  </a:cubicBezTo>
                  <a:cubicBezTo>
                    <a:pt x="148954" y="117172"/>
                    <a:pt x="143596" y="125737"/>
                    <a:pt x="136722" y="133000"/>
                  </a:cubicBezTo>
                  <a:cubicBezTo>
                    <a:pt x="129798" y="140263"/>
                    <a:pt x="121503" y="146087"/>
                    <a:pt x="112327" y="150138"/>
                  </a:cubicBezTo>
                  <a:cubicBezTo>
                    <a:pt x="102279" y="154626"/>
                    <a:pt x="91408" y="156961"/>
                    <a:pt x="80400" y="156993"/>
                  </a:cubicBezTo>
                  <a:cubicBezTo>
                    <a:pt x="69367" y="157299"/>
                    <a:pt x="58385" y="155345"/>
                    <a:pt x="48131" y="151252"/>
                  </a:cubicBezTo>
                  <a:cubicBezTo>
                    <a:pt x="29231" y="143747"/>
                    <a:pt x="14166" y="128913"/>
                    <a:pt x="6360" y="110121"/>
                  </a:cubicBezTo>
                  <a:cubicBezTo>
                    <a:pt x="2285" y="100462"/>
                    <a:pt x="137" y="90100"/>
                    <a:pt x="26" y="79616"/>
                  </a:cubicBezTo>
                  <a:moveTo>
                    <a:pt x="79715" y="117662"/>
                  </a:moveTo>
                  <a:cubicBezTo>
                    <a:pt x="84911" y="117677"/>
                    <a:pt x="90047" y="116474"/>
                    <a:pt x="94695" y="114149"/>
                  </a:cubicBezTo>
                  <a:cubicBezTo>
                    <a:pt x="98992" y="111921"/>
                    <a:pt x="102758" y="108794"/>
                    <a:pt x="105737" y="104980"/>
                  </a:cubicBezTo>
                  <a:cubicBezTo>
                    <a:pt x="108673" y="101130"/>
                    <a:pt x="110881" y="96774"/>
                    <a:pt x="112242" y="92127"/>
                  </a:cubicBezTo>
                  <a:cubicBezTo>
                    <a:pt x="113603" y="87365"/>
                    <a:pt x="114236" y="82425"/>
                    <a:pt x="114125" y="77474"/>
                  </a:cubicBezTo>
                  <a:cubicBezTo>
                    <a:pt x="114065" y="72553"/>
                    <a:pt x="113261" y="67669"/>
                    <a:pt x="111728" y="62992"/>
                  </a:cubicBezTo>
                  <a:cubicBezTo>
                    <a:pt x="110248" y="58393"/>
                    <a:pt x="107859" y="54140"/>
                    <a:pt x="104709" y="50482"/>
                  </a:cubicBezTo>
                  <a:cubicBezTo>
                    <a:pt x="101602" y="46878"/>
                    <a:pt x="97785" y="43959"/>
                    <a:pt x="93496" y="41913"/>
                  </a:cubicBezTo>
                  <a:cubicBezTo>
                    <a:pt x="88754" y="39738"/>
                    <a:pt x="83559" y="38711"/>
                    <a:pt x="78346" y="38914"/>
                  </a:cubicBezTo>
                  <a:cubicBezTo>
                    <a:pt x="73090" y="38906"/>
                    <a:pt x="67912" y="40108"/>
                    <a:pt x="63195" y="42427"/>
                  </a:cubicBezTo>
                  <a:cubicBezTo>
                    <a:pt x="58967" y="44457"/>
                    <a:pt x="55227" y="47381"/>
                    <a:pt x="52239" y="50996"/>
                  </a:cubicBezTo>
                  <a:cubicBezTo>
                    <a:pt x="49320" y="54795"/>
                    <a:pt x="47121" y="59091"/>
                    <a:pt x="45734" y="63678"/>
                  </a:cubicBezTo>
                  <a:cubicBezTo>
                    <a:pt x="42704" y="73212"/>
                    <a:pt x="42884" y="83477"/>
                    <a:pt x="46247" y="92898"/>
                  </a:cubicBezTo>
                  <a:cubicBezTo>
                    <a:pt x="47831" y="97457"/>
                    <a:pt x="50176" y="101716"/>
                    <a:pt x="53181" y="105494"/>
                  </a:cubicBezTo>
                  <a:cubicBezTo>
                    <a:pt x="56254" y="109164"/>
                    <a:pt x="60114" y="112093"/>
                    <a:pt x="64479" y="114063"/>
                  </a:cubicBezTo>
                  <a:cubicBezTo>
                    <a:pt x="69264" y="116218"/>
                    <a:pt x="74477" y="117244"/>
                    <a:pt x="79715" y="117062"/>
                  </a:cubicBezTo>
                </a:path>
              </a:pathLst>
            </a:custGeom>
            <a:grpFill/>
            <a:ln w="8532" cap="flat">
              <a:noFill/>
              <a:prstDash val="solid"/>
              <a:miter/>
            </a:ln>
          </p:spPr>
          <p:txBody>
            <a:bodyPr rtlCol="0" anchor="ctr"/>
            <a:lstStyle/>
            <a:p>
              <a:endParaRPr lang="en-US" b="0" i="0" dirty="0">
                <a:latin typeface="Lexend Deca" pitchFamily="2" charset="77"/>
              </a:endParaRPr>
            </a:p>
          </p:txBody>
        </p:sp>
        <p:sp>
          <p:nvSpPr>
            <p:cNvPr id="63" name="Freeform 62">
              <a:extLst>
                <a:ext uri="{FF2B5EF4-FFF2-40B4-BE49-F238E27FC236}">
                  <a16:creationId xmlns:a16="http://schemas.microsoft.com/office/drawing/2014/main" id="{45DD020C-3A62-AE4F-A661-203C6B340552}"/>
                </a:ext>
              </a:extLst>
            </p:cNvPr>
            <p:cNvSpPr/>
            <p:nvPr/>
          </p:nvSpPr>
          <p:spPr>
            <a:xfrm>
              <a:off x="10473534" y="571568"/>
              <a:ext cx="148867" cy="156910"/>
            </a:xfrm>
            <a:custGeom>
              <a:avLst/>
              <a:gdLst>
                <a:gd name="connsiteX0" fmla="*/ 146642 w 148867"/>
                <a:gd name="connsiteY0" fmla="*/ 134669 h 156910"/>
                <a:gd name="connsiteX1" fmla="*/ 139281 w 148867"/>
                <a:gd name="connsiteY1" fmla="*/ 139982 h 156910"/>
                <a:gd name="connsiteX2" fmla="*/ 126356 w 148867"/>
                <a:gd name="connsiteY2" fmla="*/ 147265 h 156910"/>
                <a:gd name="connsiteX3" fmla="*/ 107525 w 148867"/>
                <a:gd name="connsiteY3" fmla="*/ 153692 h 156910"/>
                <a:gd name="connsiteX4" fmla="*/ 82445 w 148867"/>
                <a:gd name="connsiteY4" fmla="*/ 156863 h 156910"/>
                <a:gd name="connsiteX5" fmla="*/ 48207 w 148867"/>
                <a:gd name="connsiteY5" fmla="*/ 151636 h 156910"/>
                <a:gd name="connsiteX6" fmla="*/ 22528 w 148867"/>
                <a:gd name="connsiteY6" fmla="*/ 135869 h 156910"/>
                <a:gd name="connsiteX7" fmla="*/ 6094 w 148867"/>
                <a:gd name="connsiteY7" fmla="*/ 111190 h 156910"/>
                <a:gd name="connsiteX8" fmla="*/ 16 w 148867"/>
                <a:gd name="connsiteY8" fmla="*/ 79143 h 156910"/>
                <a:gd name="connsiteX9" fmla="*/ 4639 w 148867"/>
                <a:gd name="connsiteY9" fmla="*/ 49409 h 156910"/>
                <a:gd name="connsiteX10" fmla="*/ 19104 w 148867"/>
                <a:gd name="connsiteY10" fmla="*/ 24216 h 156910"/>
                <a:gd name="connsiteX11" fmla="*/ 42643 w 148867"/>
                <a:gd name="connsiteY11" fmla="*/ 7078 h 156910"/>
                <a:gd name="connsiteX12" fmla="*/ 74485 w 148867"/>
                <a:gd name="connsiteY12" fmla="*/ 52 h 156910"/>
                <a:gd name="connsiteX13" fmla="*/ 105984 w 148867"/>
                <a:gd name="connsiteY13" fmla="*/ 5793 h 156910"/>
                <a:gd name="connsiteX14" fmla="*/ 129010 w 148867"/>
                <a:gd name="connsiteY14" fmla="*/ 22931 h 156910"/>
                <a:gd name="connsiteX15" fmla="*/ 143647 w 148867"/>
                <a:gd name="connsiteY15" fmla="*/ 48980 h 156910"/>
                <a:gd name="connsiteX16" fmla="*/ 148868 w 148867"/>
                <a:gd name="connsiteY16" fmla="*/ 83256 h 156910"/>
                <a:gd name="connsiteX17" fmla="*/ 148868 w 148867"/>
                <a:gd name="connsiteY17" fmla="*/ 90796 h 156910"/>
                <a:gd name="connsiteX18" fmla="*/ 44184 w 148867"/>
                <a:gd name="connsiteY18" fmla="*/ 92596 h 156910"/>
                <a:gd name="connsiteX19" fmla="*/ 55055 w 148867"/>
                <a:gd name="connsiteY19" fmla="*/ 113333 h 156910"/>
                <a:gd name="connsiteX20" fmla="*/ 83216 w 148867"/>
                <a:gd name="connsiteY20" fmla="*/ 121901 h 156910"/>
                <a:gd name="connsiteX21" fmla="*/ 111634 w 148867"/>
                <a:gd name="connsiteY21" fmla="*/ 116246 h 156910"/>
                <a:gd name="connsiteX22" fmla="*/ 128068 w 148867"/>
                <a:gd name="connsiteY22" fmla="*/ 106477 h 156910"/>
                <a:gd name="connsiteX23" fmla="*/ 105899 w 148867"/>
                <a:gd name="connsiteY23" fmla="*/ 62262 h 156910"/>
                <a:gd name="connsiteX24" fmla="*/ 98024 w 148867"/>
                <a:gd name="connsiteY24" fmla="*/ 43839 h 156910"/>
                <a:gd name="connsiteX25" fmla="*/ 88523 w 148867"/>
                <a:gd name="connsiteY25" fmla="*/ 37241 h 156910"/>
                <a:gd name="connsiteX26" fmla="*/ 74999 w 148867"/>
                <a:gd name="connsiteY26" fmla="*/ 34841 h 156910"/>
                <a:gd name="connsiteX27" fmla="*/ 61218 w 148867"/>
                <a:gd name="connsiteY27" fmla="*/ 37755 h 156910"/>
                <a:gd name="connsiteX28" fmla="*/ 51460 w 148867"/>
                <a:gd name="connsiteY28" fmla="*/ 44610 h 156910"/>
                <a:gd name="connsiteX29" fmla="*/ 45725 w 148867"/>
                <a:gd name="connsiteY29" fmla="*/ 53693 h 156910"/>
                <a:gd name="connsiteX30" fmla="*/ 43842 w 148867"/>
                <a:gd name="connsiteY30" fmla="*/ 63290 h 156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8867" h="156910">
                  <a:moveTo>
                    <a:pt x="146642" y="134669"/>
                  </a:moveTo>
                  <a:cubicBezTo>
                    <a:pt x="145016" y="135783"/>
                    <a:pt x="142534" y="137497"/>
                    <a:pt x="139281" y="139982"/>
                  </a:cubicBezTo>
                  <a:cubicBezTo>
                    <a:pt x="135241" y="142860"/>
                    <a:pt x="130910" y="145301"/>
                    <a:pt x="126356" y="147265"/>
                  </a:cubicBezTo>
                  <a:cubicBezTo>
                    <a:pt x="120270" y="149937"/>
                    <a:pt x="113970" y="152087"/>
                    <a:pt x="107525" y="153692"/>
                  </a:cubicBezTo>
                  <a:cubicBezTo>
                    <a:pt x="99316" y="155720"/>
                    <a:pt x="90902" y="156784"/>
                    <a:pt x="82445" y="156863"/>
                  </a:cubicBezTo>
                  <a:cubicBezTo>
                    <a:pt x="70813" y="157233"/>
                    <a:pt x="59206" y="155462"/>
                    <a:pt x="48207" y="151636"/>
                  </a:cubicBezTo>
                  <a:cubicBezTo>
                    <a:pt x="38646" y="148217"/>
                    <a:pt x="29907" y="142848"/>
                    <a:pt x="22528" y="135869"/>
                  </a:cubicBezTo>
                  <a:cubicBezTo>
                    <a:pt x="15261" y="128986"/>
                    <a:pt x="9646" y="120550"/>
                    <a:pt x="6094" y="111190"/>
                  </a:cubicBezTo>
                  <a:cubicBezTo>
                    <a:pt x="2122" y="100972"/>
                    <a:pt x="59" y="90108"/>
                    <a:pt x="16" y="79143"/>
                  </a:cubicBezTo>
                  <a:cubicBezTo>
                    <a:pt x="-180" y="69038"/>
                    <a:pt x="1386" y="58976"/>
                    <a:pt x="4639" y="49409"/>
                  </a:cubicBezTo>
                  <a:cubicBezTo>
                    <a:pt x="7772" y="40145"/>
                    <a:pt x="12685" y="31586"/>
                    <a:pt x="19104" y="24216"/>
                  </a:cubicBezTo>
                  <a:cubicBezTo>
                    <a:pt x="25695" y="16950"/>
                    <a:pt x="33707" y="11116"/>
                    <a:pt x="42643" y="7078"/>
                  </a:cubicBezTo>
                  <a:cubicBezTo>
                    <a:pt x="52632" y="2489"/>
                    <a:pt x="63494" y="93"/>
                    <a:pt x="74485" y="52"/>
                  </a:cubicBezTo>
                  <a:cubicBezTo>
                    <a:pt x="85279" y="-352"/>
                    <a:pt x="96030" y="1608"/>
                    <a:pt x="105984" y="5793"/>
                  </a:cubicBezTo>
                  <a:cubicBezTo>
                    <a:pt x="114852" y="9701"/>
                    <a:pt x="122718" y="15559"/>
                    <a:pt x="129010" y="22931"/>
                  </a:cubicBezTo>
                  <a:cubicBezTo>
                    <a:pt x="135583" y="30541"/>
                    <a:pt x="140565" y="39401"/>
                    <a:pt x="143647" y="48980"/>
                  </a:cubicBezTo>
                  <a:cubicBezTo>
                    <a:pt x="147053" y="60087"/>
                    <a:pt x="148817" y="71636"/>
                    <a:pt x="148868" y="83256"/>
                  </a:cubicBezTo>
                  <a:lnTo>
                    <a:pt x="148868" y="90796"/>
                  </a:lnTo>
                  <a:lnTo>
                    <a:pt x="44184" y="92596"/>
                  </a:lnTo>
                  <a:cubicBezTo>
                    <a:pt x="44621" y="100762"/>
                    <a:pt x="48592" y="108333"/>
                    <a:pt x="55055" y="113333"/>
                  </a:cubicBezTo>
                  <a:cubicBezTo>
                    <a:pt x="63049" y="119602"/>
                    <a:pt x="73090" y="122658"/>
                    <a:pt x="83216" y="121901"/>
                  </a:cubicBezTo>
                  <a:cubicBezTo>
                    <a:pt x="92991" y="122141"/>
                    <a:pt x="102697" y="120210"/>
                    <a:pt x="111634" y="116246"/>
                  </a:cubicBezTo>
                  <a:cubicBezTo>
                    <a:pt x="117420" y="113547"/>
                    <a:pt x="122932" y="110274"/>
                    <a:pt x="128068" y="106477"/>
                  </a:cubicBezTo>
                  <a:close/>
                  <a:moveTo>
                    <a:pt x="105899" y="62262"/>
                  </a:moveTo>
                  <a:cubicBezTo>
                    <a:pt x="105685" y="55348"/>
                    <a:pt x="102869" y="48770"/>
                    <a:pt x="98024" y="43839"/>
                  </a:cubicBezTo>
                  <a:cubicBezTo>
                    <a:pt x="95302" y="41059"/>
                    <a:pt x="92075" y="38820"/>
                    <a:pt x="88523" y="37241"/>
                  </a:cubicBezTo>
                  <a:cubicBezTo>
                    <a:pt x="84252" y="35449"/>
                    <a:pt x="79629" y="34630"/>
                    <a:pt x="74999" y="34841"/>
                  </a:cubicBezTo>
                  <a:cubicBezTo>
                    <a:pt x="70248" y="34807"/>
                    <a:pt x="65549" y="35801"/>
                    <a:pt x="61218" y="37755"/>
                  </a:cubicBezTo>
                  <a:cubicBezTo>
                    <a:pt x="57546" y="39379"/>
                    <a:pt x="54233" y="41708"/>
                    <a:pt x="51460" y="44610"/>
                  </a:cubicBezTo>
                  <a:cubicBezTo>
                    <a:pt x="49012" y="47260"/>
                    <a:pt x="47060" y="50339"/>
                    <a:pt x="45725" y="53693"/>
                  </a:cubicBezTo>
                  <a:cubicBezTo>
                    <a:pt x="44415" y="56720"/>
                    <a:pt x="43773" y="59993"/>
                    <a:pt x="43842" y="63290"/>
                  </a:cubicBezTo>
                  <a:close/>
                </a:path>
              </a:pathLst>
            </a:custGeom>
            <a:grpFill/>
            <a:ln w="8532" cap="flat">
              <a:noFill/>
              <a:prstDash val="solid"/>
              <a:miter/>
            </a:ln>
          </p:spPr>
          <p:txBody>
            <a:bodyPr rtlCol="0" anchor="ctr"/>
            <a:lstStyle/>
            <a:p>
              <a:endParaRPr lang="en-US" b="0" i="0" dirty="0">
                <a:latin typeface="Lexend Deca" pitchFamily="2" charset="77"/>
              </a:endParaRPr>
            </a:p>
          </p:txBody>
        </p:sp>
        <p:sp>
          <p:nvSpPr>
            <p:cNvPr id="64" name="Freeform 63">
              <a:extLst>
                <a:ext uri="{FF2B5EF4-FFF2-40B4-BE49-F238E27FC236}">
                  <a16:creationId xmlns:a16="http://schemas.microsoft.com/office/drawing/2014/main" id="{839E6A47-1373-BC43-8CCD-AE5F104DF775}"/>
                </a:ext>
              </a:extLst>
            </p:cNvPr>
            <p:cNvSpPr/>
            <p:nvPr/>
          </p:nvSpPr>
          <p:spPr>
            <a:xfrm>
              <a:off x="10648936" y="572512"/>
              <a:ext cx="146283" cy="152576"/>
            </a:xfrm>
            <a:custGeom>
              <a:avLst/>
              <a:gdLst>
                <a:gd name="connsiteX0" fmla="*/ 0 w 146283"/>
                <a:gd name="connsiteY0" fmla="*/ 5191 h 152576"/>
                <a:gd name="connsiteX1" fmla="*/ 43312 w 146283"/>
                <a:gd name="connsiteY1" fmla="*/ 4420 h 152576"/>
                <a:gd name="connsiteX2" fmla="*/ 44852 w 146283"/>
                <a:gd name="connsiteY2" fmla="*/ 20444 h 152576"/>
                <a:gd name="connsiteX3" fmla="*/ 63940 w 146283"/>
                <a:gd name="connsiteY3" fmla="*/ 5877 h 152576"/>
                <a:gd name="connsiteX4" fmla="*/ 88506 w 146283"/>
                <a:gd name="connsiteY4" fmla="*/ 136 h 152576"/>
                <a:gd name="connsiteX5" fmla="*/ 129079 w 146283"/>
                <a:gd name="connsiteY5" fmla="*/ 14446 h 152576"/>
                <a:gd name="connsiteX6" fmla="*/ 144743 w 146283"/>
                <a:gd name="connsiteY6" fmla="*/ 58747 h 152576"/>
                <a:gd name="connsiteX7" fmla="*/ 146283 w 146283"/>
                <a:gd name="connsiteY7" fmla="*/ 149834 h 152576"/>
                <a:gd name="connsiteX8" fmla="*/ 100746 w 146283"/>
                <a:gd name="connsiteY8" fmla="*/ 150863 h 152576"/>
                <a:gd name="connsiteX9" fmla="*/ 99291 w 146283"/>
                <a:gd name="connsiteY9" fmla="*/ 66116 h 152576"/>
                <a:gd name="connsiteX10" fmla="*/ 92786 w 146283"/>
                <a:gd name="connsiteY10" fmla="*/ 46751 h 152576"/>
                <a:gd name="connsiteX11" fmla="*/ 75667 w 146283"/>
                <a:gd name="connsiteY11" fmla="*/ 39810 h 152576"/>
                <a:gd name="connsiteX12" fmla="*/ 62571 w 146283"/>
                <a:gd name="connsiteY12" fmla="*/ 42723 h 152576"/>
                <a:gd name="connsiteX13" fmla="*/ 53241 w 146283"/>
                <a:gd name="connsiteY13" fmla="*/ 49921 h 152576"/>
                <a:gd name="connsiteX14" fmla="*/ 47763 w 146283"/>
                <a:gd name="connsiteY14" fmla="*/ 60289 h 152576"/>
                <a:gd name="connsiteX15" fmla="*/ 46136 w 146283"/>
                <a:gd name="connsiteY15" fmla="*/ 72714 h 152576"/>
                <a:gd name="connsiteX16" fmla="*/ 47506 w 146283"/>
                <a:gd name="connsiteY16" fmla="*/ 151805 h 152576"/>
                <a:gd name="connsiteX17" fmla="*/ 2653 w 146283"/>
                <a:gd name="connsiteY17" fmla="*/ 152576 h 152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6283" h="152576">
                  <a:moveTo>
                    <a:pt x="0" y="5191"/>
                  </a:moveTo>
                  <a:lnTo>
                    <a:pt x="43312" y="4420"/>
                  </a:lnTo>
                  <a:lnTo>
                    <a:pt x="44852" y="20444"/>
                  </a:lnTo>
                  <a:cubicBezTo>
                    <a:pt x="49980" y="14148"/>
                    <a:pt x="56519" y="9155"/>
                    <a:pt x="63940" y="5877"/>
                  </a:cubicBezTo>
                  <a:cubicBezTo>
                    <a:pt x="71627" y="2239"/>
                    <a:pt x="80007" y="282"/>
                    <a:pt x="88506" y="136"/>
                  </a:cubicBezTo>
                  <a:cubicBezTo>
                    <a:pt x="103426" y="-924"/>
                    <a:pt x="118114" y="4257"/>
                    <a:pt x="129079" y="14446"/>
                  </a:cubicBezTo>
                  <a:cubicBezTo>
                    <a:pt x="140001" y="26526"/>
                    <a:pt x="145642" y="42478"/>
                    <a:pt x="144743" y="58747"/>
                  </a:cubicBezTo>
                  <a:lnTo>
                    <a:pt x="146283" y="149834"/>
                  </a:lnTo>
                  <a:lnTo>
                    <a:pt x="100746" y="150863"/>
                  </a:lnTo>
                  <a:lnTo>
                    <a:pt x="99291" y="66116"/>
                  </a:lnTo>
                  <a:cubicBezTo>
                    <a:pt x="99531" y="59086"/>
                    <a:pt x="97220" y="52208"/>
                    <a:pt x="92786" y="46751"/>
                  </a:cubicBezTo>
                  <a:cubicBezTo>
                    <a:pt x="88421" y="41964"/>
                    <a:pt x="82129" y="39412"/>
                    <a:pt x="75667" y="39810"/>
                  </a:cubicBezTo>
                  <a:cubicBezTo>
                    <a:pt x="71139" y="39804"/>
                    <a:pt x="66671" y="40799"/>
                    <a:pt x="62571" y="42723"/>
                  </a:cubicBezTo>
                  <a:cubicBezTo>
                    <a:pt x="59010" y="44465"/>
                    <a:pt x="55834" y="46913"/>
                    <a:pt x="53241" y="49921"/>
                  </a:cubicBezTo>
                  <a:cubicBezTo>
                    <a:pt x="50767" y="52995"/>
                    <a:pt x="48910" y="56514"/>
                    <a:pt x="47763" y="60289"/>
                  </a:cubicBezTo>
                  <a:cubicBezTo>
                    <a:pt x="46598" y="64325"/>
                    <a:pt x="46051" y="68514"/>
                    <a:pt x="46136" y="72714"/>
                  </a:cubicBezTo>
                  <a:lnTo>
                    <a:pt x="47506" y="151805"/>
                  </a:lnTo>
                  <a:lnTo>
                    <a:pt x="2653" y="152576"/>
                  </a:lnTo>
                  <a:close/>
                </a:path>
              </a:pathLst>
            </a:custGeom>
            <a:grpFill/>
            <a:ln w="8532" cap="flat">
              <a:noFill/>
              <a:prstDash val="solid"/>
              <a:miter/>
            </a:ln>
          </p:spPr>
          <p:txBody>
            <a:bodyPr rtlCol="0" anchor="ctr"/>
            <a:lstStyle/>
            <a:p>
              <a:endParaRPr lang="en-US" b="0" i="0" dirty="0">
                <a:latin typeface="Lexend Deca" pitchFamily="2" charset="77"/>
              </a:endParaRPr>
            </a:p>
          </p:txBody>
        </p:sp>
        <p:sp>
          <p:nvSpPr>
            <p:cNvPr id="65" name="Freeform 64">
              <a:extLst>
                <a:ext uri="{FF2B5EF4-FFF2-40B4-BE49-F238E27FC236}">
                  <a16:creationId xmlns:a16="http://schemas.microsoft.com/office/drawing/2014/main" id="{F902DC0B-AB3B-164B-8B34-CF4FC15A7305}"/>
                </a:ext>
              </a:extLst>
            </p:cNvPr>
            <p:cNvSpPr/>
            <p:nvPr/>
          </p:nvSpPr>
          <p:spPr>
            <a:xfrm>
              <a:off x="10822950" y="514462"/>
              <a:ext cx="50162" cy="209941"/>
            </a:xfrm>
            <a:custGeom>
              <a:avLst/>
              <a:gdLst>
                <a:gd name="connsiteX0" fmla="*/ 10446 w 50162"/>
                <a:gd name="connsiteY0" fmla="*/ 3 h 209941"/>
                <a:gd name="connsiteX1" fmla="*/ 37409 w 50162"/>
                <a:gd name="connsiteY1" fmla="*/ 3 h 209941"/>
                <a:gd name="connsiteX2" fmla="*/ 48279 w 50162"/>
                <a:gd name="connsiteY2" fmla="*/ 10367 h 209941"/>
                <a:gd name="connsiteX3" fmla="*/ 48279 w 50162"/>
                <a:gd name="connsiteY3" fmla="*/ 10457 h 209941"/>
                <a:gd name="connsiteX4" fmla="*/ 48279 w 50162"/>
                <a:gd name="connsiteY4" fmla="*/ 29566 h 209941"/>
                <a:gd name="connsiteX5" fmla="*/ 37751 w 50162"/>
                <a:gd name="connsiteY5" fmla="*/ 40448 h 209941"/>
                <a:gd name="connsiteX6" fmla="*/ 37751 w 50162"/>
                <a:gd name="connsiteY6" fmla="*/ 40448 h 209941"/>
                <a:gd name="connsiteX7" fmla="*/ 10874 w 50162"/>
                <a:gd name="connsiteY7" fmla="*/ 40963 h 209941"/>
                <a:gd name="connsiteX8" fmla="*/ 3 w 50162"/>
                <a:gd name="connsiteY8" fmla="*/ 30425 h 209941"/>
                <a:gd name="connsiteX9" fmla="*/ 3 w 50162"/>
                <a:gd name="connsiteY9" fmla="*/ 30423 h 209941"/>
                <a:gd name="connsiteX10" fmla="*/ 3 w 50162"/>
                <a:gd name="connsiteY10" fmla="*/ 11314 h 209941"/>
                <a:gd name="connsiteX11" fmla="*/ 10352 w 50162"/>
                <a:gd name="connsiteY11" fmla="*/ 433 h 209941"/>
                <a:gd name="connsiteX12" fmla="*/ 10446 w 50162"/>
                <a:gd name="connsiteY12" fmla="*/ 432 h 209941"/>
                <a:gd name="connsiteX13" fmla="*/ 2400 w 50162"/>
                <a:gd name="connsiteY13" fmla="*/ 62728 h 209941"/>
                <a:gd name="connsiteX14" fmla="*/ 47595 w 50162"/>
                <a:gd name="connsiteY14" fmla="*/ 61956 h 209941"/>
                <a:gd name="connsiteX15" fmla="*/ 50163 w 50162"/>
                <a:gd name="connsiteY15" fmla="*/ 209170 h 209941"/>
                <a:gd name="connsiteX16" fmla="*/ 4968 w 50162"/>
                <a:gd name="connsiteY16" fmla="*/ 209941 h 209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162" h="209941">
                  <a:moveTo>
                    <a:pt x="10446" y="3"/>
                  </a:moveTo>
                  <a:lnTo>
                    <a:pt x="37409" y="3"/>
                  </a:lnTo>
                  <a:cubicBezTo>
                    <a:pt x="43272" y="-140"/>
                    <a:pt x="48134" y="4500"/>
                    <a:pt x="48279" y="10367"/>
                  </a:cubicBezTo>
                  <a:cubicBezTo>
                    <a:pt x="48279" y="10397"/>
                    <a:pt x="48279" y="10427"/>
                    <a:pt x="48279" y="10457"/>
                  </a:cubicBezTo>
                  <a:lnTo>
                    <a:pt x="48279" y="29566"/>
                  </a:lnTo>
                  <a:cubicBezTo>
                    <a:pt x="48374" y="35481"/>
                    <a:pt x="43666" y="40353"/>
                    <a:pt x="37751" y="40448"/>
                  </a:cubicBezTo>
                  <a:cubicBezTo>
                    <a:pt x="37751" y="40448"/>
                    <a:pt x="37751" y="40448"/>
                    <a:pt x="37751" y="40448"/>
                  </a:cubicBezTo>
                  <a:lnTo>
                    <a:pt x="10874" y="40963"/>
                  </a:lnTo>
                  <a:cubicBezTo>
                    <a:pt x="4968" y="41058"/>
                    <a:pt x="98" y="36341"/>
                    <a:pt x="3" y="30425"/>
                  </a:cubicBezTo>
                  <a:cubicBezTo>
                    <a:pt x="3" y="30425"/>
                    <a:pt x="3" y="30424"/>
                    <a:pt x="3" y="30423"/>
                  </a:cubicBezTo>
                  <a:lnTo>
                    <a:pt x="3" y="11314"/>
                  </a:lnTo>
                  <a:cubicBezTo>
                    <a:pt x="-142" y="5448"/>
                    <a:pt x="4497" y="577"/>
                    <a:pt x="10352" y="433"/>
                  </a:cubicBezTo>
                  <a:cubicBezTo>
                    <a:pt x="10386" y="433"/>
                    <a:pt x="10412" y="433"/>
                    <a:pt x="10446" y="432"/>
                  </a:cubicBezTo>
                  <a:moveTo>
                    <a:pt x="2400" y="62728"/>
                  </a:moveTo>
                  <a:lnTo>
                    <a:pt x="47595" y="61956"/>
                  </a:lnTo>
                  <a:lnTo>
                    <a:pt x="50163" y="209170"/>
                  </a:lnTo>
                  <a:lnTo>
                    <a:pt x="4968" y="209941"/>
                  </a:lnTo>
                  <a:close/>
                </a:path>
              </a:pathLst>
            </a:custGeom>
            <a:grpFill/>
            <a:ln w="8532" cap="flat">
              <a:noFill/>
              <a:prstDash val="solid"/>
              <a:miter/>
            </a:ln>
          </p:spPr>
          <p:txBody>
            <a:bodyPr rtlCol="0" anchor="ctr"/>
            <a:lstStyle/>
            <a:p>
              <a:endParaRPr lang="en-US" b="0" i="0" dirty="0">
                <a:latin typeface="Lexend Deca" pitchFamily="2" charset="77"/>
              </a:endParaRPr>
            </a:p>
          </p:txBody>
        </p:sp>
        <p:sp>
          <p:nvSpPr>
            <p:cNvPr id="66" name="Freeform 65">
              <a:extLst>
                <a:ext uri="{FF2B5EF4-FFF2-40B4-BE49-F238E27FC236}">
                  <a16:creationId xmlns:a16="http://schemas.microsoft.com/office/drawing/2014/main" id="{92A7FAE5-59FB-364E-B6CA-9996243954F9}"/>
                </a:ext>
              </a:extLst>
            </p:cNvPr>
            <p:cNvSpPr/>
            <p:nvPr/>
          </p:nvSpPr>
          <p:spPr>
            <a:xfrm>
              <a:off x="10891002" y="575047"/>
              <a:ext cx="163402" cy="149955"/>
            </a:xfrm>
            <a:custGeom>
              <a:avLst/>
              <a:gdLst>
                <a:gd name="connsiteX0" fmla="*/ 54867 w 163402"/>
                <a:gd name="connsiteY0" fmla="*/ 75235 h 149955"/>
                <a:gd name="connsiteX1" fmla="*/ 0 w 163402"/>
                <a:gd name="connsiteY1" fmla="*/ 2742 h 149955"/>
                <a:gd name="connsiteX2" fmla="*/ 53925 w 163402"/>
                <a:gd name="connsiteY2" fmla="*/ 1799 h 149955"/>
                <a:gd name="connsiteX3" fmla="*/ 80974 w 163402"/>
                <a:gd name="connsiteY3" fmla="*/ 40531 h 149955"/>
                <a:gd name="connsiteX4" fmla="*/ 106909 w 163402"/>
                <a:gd name="connsiteY4" fmla="*/ 857 h 149955"/>
                <a:gd name="connsiteX5" fmla="*/ 156127 w 163402"/>
                <a:gd name="connsiteY5" fmla="*/ 0 h 149955"/>
                <a:gd name="connsiteX6" fmla="*/ 105625 w 163402"/>
                <a:gd name="connsiteY6" fmla="*/ 71208 h 149955"/>
                <a:gd name="connsiteX7" fmla="*/ 163403 w 163402"/>
                <a:gd name="connsiteY7" fmla="*/ 147128 h 149955"/>
                <a:gd name="connsiteX8" fmla="*/ 109477 w 163402"/>
                <a:gd name="connsiteY8" fmla="*/ 148071 h 149955"/>
                <a:gd name="connsiteX9" fmla="*/ 79604 w 163402"/>
                <a:gd name="connsiteY9" fmla="*/ 106169 h 149955"/>
                <a:gd name="connsiteX10" fmla="*/ 50844 w 163402"/>
                <a:gd name="connsiteY10" fmla="*/ 149099 h 149955"/>
                <a:gd name="connsiteX11" fmla="*/ 1626 w 163402"/>
                <a:gd name="connsiteY11" fmla="*/ 149956 h 149955"/>
                <a:gd name="connsiteX12" fmla="*/ 54867 w 163402"/>
                <a:gd name="connsiteY12" fmla="*/ 75235 h 149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402" h="149955">
                  <a:moveTo>
                    <a:pt x="54867" y="75235"/>
                  </a:moveTo>
                  <a:lnTo>
                    <a:pt x="0" y="2742"/>
                  </a:lnTo>
                  <a:lnTo>
                    <a:pt x="53925" y="1799"/>
                  </a:lnTo>
                  <a:lnTo>
                    <a:pt x="80974" y="40531"/>
                  </a:lnTo>
                  <a:lnTo>
                    <a:pt x="106909" y="857"/>
                  </a:lnTo>
                  <a:lnTo>
                    <a:pt x="156127" y="0"/>
                  </a:lnTo>
                  <a:lnTo>
                    <a:pt x="105625" y="71208"/>
                  </a:lnTo>
                  <a:lnTo>
                    <a:pt x="163403" y="147128"/>
                  </a:lnTo>
                  <a:lnTo>
                    <a:pt x="109477" y="148071"/>
                  </a:lnTo>
                  <a:lnTo>
                    <a:pt x="79604" y="106169"/>
                  </a:lnTo>
                  <a:lnTo>
                    <a:pt x="50844" y="149099"/>
                  </a:lnTo>
                  <a:lnTo>
                    <a:pt x="1626" y="149956"/>
                  </a:lnTo>
                  <a:lnTo>
                    <a:pt x="54867" y="75235"/>
                  </a:lnTo>
                  <a:close/>
                </a:path>
              </a:pathLst>
            </a:custGeom>
            <a:grpFill/>
            <a:ln w="8532" cap="flat">
              <a:noFill/>
              <a:prstDash val="solid"/>
              <a:miter/>
            </a:ln>
          </p:spPr>
          <p:txBody>
            <a:bodyPr rtlCol="0" anchor="ctr"/>
            <a:lstStyle/>
            <a:p>
              <a:endParaRPr lang="en-US" b="0" i="0" dirty="0">
                <a:latin typeface="Lexend Deca" pitchFamily="2" charset="77"/>
              </a:endParaRPr>
            </a:p>
          </p:txBody>
        </p:sp>
        <p:sp>
          <p:nvSpPr>
            <p:cNvPr id="67" name="Freeform 66">
              <a:extLst>
                <a:ext uri="{FF2B5EF4-FFF2-40B4-BE49-F238E27FC236}">
                  <a16:creationId xmlns:a16="http://schemas.microsoft.com/office/drawing/2014/main" id="{33BFB451-2595-FC41-948B-E12CFAB0B9CC}"/>
                </a:ext>
              </a:extLst>
            </p:cNvPr>
            <p:cNvSpPr/>
            <p:nvPr/>
          </p:nvSpPr>
          <p:spPr>
            <a:xfrm>
              <a:off x="9951553" y="812565"/>
              <a:ext cx="197845" cy="220261"/>
            </a:xfrm>
            <a:custGeom>
              <a:avLst/>
              <a:gdLst>
                <a:gd name="connsiteX0" fmla="*/ 197846 w 197845"/>
                <a:gd name="connsiteY0" fmla="*/ 174989 h 220261"/>
                <a:gd name="connsiteX1" fmla="*/ 182096 w 197845"/>
                <a:gd name="connsiteY1" fmla="*/ 192126 h 220261"/>
                <a:gd name="connsiteX2" fmla="*/ 161553 w 197845"/>
                <a:gd name="connsiteY2" fmla="*/ 206436 h 220261"/>
                <a:gd name="connsiteX3" fmla="*/ 136901 w 197845"/>
                <a:gd name="connsiteY3" fmla="*/ 216291 h 220261"/>
                <a:gd name="connsiteX4" fmla="*/ 65514 w 197845"/>
                <a:gd name="connsiteY4" fmla="*/ 212777 h 220261"/>
                <a:gd name="connsiteX5" fmla="*/ 31276 w 197845"/>
                <a:gd name="connsiteY5" fmla="*/ 190670 h 220261"/>
                <a:gd name="connsiteX6" fmla="*/ 8593 w 197845"/>
                <a:gd name="connsiteY6" fmla="*/ 156394 h 220261"/>
                <a:gd name="connsiteX7" fmla="*/ 33 w 197845"/>
                <a:gd name="connsiteY7" fmla="*/ 112778 h 220261"/>
                <a:gd name="connsiteX8" fmla="*/ 7138 w 197845"/>
                <a:gd name="connsiteY8" fmla="*/ 69163 h 220261"/>
                <a:gd name="connsiteX9" fmla="*/ 28623 w 197845"/>
                <a:gd name="connsiteY9" fmla="*/ 33602 h 220261"/>
                <a:gd name="connsiteX10" fmla="*/ 62347 w 197845"/>
                <a:gd name="connsiteY10" fmla="*/ 9523 h 220261"/>
                <a:gd name="connsiteX11" fmla="*/ 106258 w 197845"/>
                <a:gd name="connsiteY11" fmla="*/ 97 h 220261"/>
                <a:gd name="connsiteX12" fmla="*/ 157616 w 197845"/>
                <a:gd name="connsiteY12" fmla="*/ 9866 h 220261"/>
                <a:gd name="connsiteX13" fmla="*/ 194336 w 197845"/>
                <a:gd name="connsiteY13" fmla="*/ 40028 h 220261"/>
                <a:gd name="connsiteX14" fmla="*/ 162152 w 197845"/>
                <a:gd name="connsiteY14" fmla="*/ 71990 h 220261"/>
                <a:gd name="connsiteX15" fmla="*/ 139555 w 197845"/>
                <a:gd name="connsiteY15" fmla="*/ 51168 h 220261"/>
                <a:gd name="connsiteX16" fmla="*/ 108655 w 197845"/>
                <a:gd name="connsiteY16" fmla="*/ 43713 h 220261"/>
                <a:gd name="connsiteX17" fmla="*/ 82976 w 197845"/>
                <a:gd name="connsiteY17" fmla="*/ 49368 h 220261"/>
                <a:gd name="connsiteX18" fmla="*/ 64145 w 197845"/>
                <a:gd name="connsiteY18" fmla="*/ 63936 h 220261"/>
                <a:gd name="connsiteX19" fmla="*/ 52418 w 197845"/>
                <a:gd name="connsiteY19" fmla="*/ 85358 h 220261"/>
                <a:gd name="connsiteX20" fmla="*/ 48652 w 197845"/>
                <a:gd name="connsiteY20" fmla="*/ 111065 h 220261"/>
                <a:gd name="connsiteX21" fmla="*/ 53360 w 197845"/>
                <a:gd name="connsiteY21" fmla="*/ 136771 h 220261"/>
                <a:gd name="connsiteX22" fmla="*/ 65771 w 197845"/>
                <a:gd name="connsiteY22" fmla="*/ 157251 h 220261"/>
                <a:gd name="connsiteX23" fmla="*/ 85116 w 197845"/>
                <a:gd name="connsiteY23" fmla="*/ 170618 h 220261"/>
                <a:gd name="connsiteX24" fmla="*/ 109939 w 197845"/>
                <a:gd name="connsiteY24" fmla="*/ 175246 h 220261"/>
                <a:gd name="connsiteX25" fmla="*/ 129455 w 197845"/>
                <a:gd name="connsiteY25" fmla="*/ 172504 h 220261"/>
                <a:gd name="connsiteX26" fmla="*/ 155133 w 197845"/>
                <a:gd name="connsiteY26" fmla="*/ 156737 h 220261"/>
                <a:gd name="connsiteX27" fmla="*/ 164634 w 197845"/>
                <a:gd name="connsiteY27" fmla="*/ 146026 h 220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7845" h="220261">
                  <a:moveTo>
                    <a:pt x="197846" y="174989"/>
                  </a:moveTo>
                  <a:cubicBezTo>
                    <a:pt x="193292" y="181302"/>
                    <a:pt x="188002" y="187054"/>
                    <a:pt x="182096" y="192126"/>
                  </a:cubicBezTo>
                  <a:cubicBezTo>
                    <a:pt x="175796" y="197637"/>
                    <a:pt x="168906" y="202436"/>
                    <a:pt x="161553" y="206436"/>
                  </a:cubicBezTo>
                  <a:cubicBezTo>
                    <a:pt x="153730" y="210634"/>
                    <a:pt x="145461" y="213940"/>
                    <a:pt x="136901" y="216291"/>
                  </a:cubicBezTo>
                  <a:cubicBezTo>
                    <a:pt x="113320" y="222596"/>
                    <a:pt x="88360" y="221368"/>
                    <a:pt x="65514" y="212777"/>
                  </a:cubicBezTo>
                  <a:cubicBezTo>
                    <a:pt x="52709" y="207832"/>
                    <a:pt x="41060" y="200308"/>
                    <a:pt x="31276" y="190670"/>
                  </a:cubicBezTo>
                  <a:cubicBezTo>
                    <a:pt x="21467" y="180903"/>
                    <a:pt x="13755" y="169241"/>
                    <a:pt x="8593" y="156394"/>
                  </a:cubicBezTo>
                  <a:cubicBezTo>
                    <a:pt x="2995" y="142534"/>
                    <a:pt x="85" y="127730"/>
                    <a:pt x="33" y="112778"/>
                  </a:cubicBezTo>
                  <a:cubicBezTo>
                    <a:pt x="-318" y="97925"/>
                    <a:pt x="2096" y="83135"/>
                    <a:pt x="7138" y="69163"/>
                  </a:cubicBezTo>
                  <a:cubicBezTo>
                    <a:pt x="11854" y="55990"/>
                    <a:pt x="19156" y="43898"/>
                    <a:pt x="28623" y="33602"/>
                  </a:cubicBezTo>
                  <a:cubicBezTo>
                    <a:pt x="38124" y="23375"/>
                    <a:pt x="49594" y="15184"/>
                    <a:pt x="62347" y="9523"/>
                  </a:cubicBezTo>
                  <a:cubicBezTo>
                    <a:pt x="76171" y="3370"/>
                    <a:pt x="91125" y="161"/>
                    <a:pt x="106258" y="97"/>
                  </a:cubicBezTo>
                  <a:cubicBezTo>
                    <a:pt x="123899" y="-628"/>
                    <a:pt x="141472" y="2713"/>
                    <a:pt x="157616" y="9866"/>
                  </a:cubicBezTo>
                  <a:cubicBezTo>
                    <a:pt x="172201" y="16662"/>
                    <a:pt x="184835" y="27037"/>
                    <a:pt x="194336" y="40028"/>
                  </a:cubicBezTo>
                  <a:lnTo>
                    <a:pt x="162152" y="71990"/>
                  </a:lnTo>
                  <a:cubicBezTo>
                    <a:pt x="156058" y="63634"/>
                    <a:pt x="148380" y="56559"/>
                    <a:pt x="139555" y="51168"/>
                  </a:cubicBezTo>
                  <a:cubicBezTo>
                    <a:pt x="130148" y="45853"/>
                    <a:pt x="119448" y="43271"/>
                    <a:pt x="108655" y="43713"/>
                  </a:cubicBezTo>
                  <a:cubicBezTo>
                    <a:pt x="99787" y="43692"/>
                    <a:pt x="91022" y="45622"/>
                    <a:pt x="82976" y="49368"/>
                  </a:cubicBezTo>
                  <a:cubicBezTo>
                    <a:pt x="75700" y="52775"/>
                    <a:pt x="69272" y="57749"/>
                    <a:pt x="64145" y="63936"/>
                  </a:cubicBezTo>
                  <a:cubicBezTo>
                    <a:pt x="58932" y="70280"/>
                    <a:pt x="54952" y="77546"/>
                    <a:pt x="52418" y="85358"/>
                  </a:cubicBezTo>
                  <a:cubicBezTo>
                    <a:pt x="49722" y="93652"/>
                    <a:pt x="48447" y="102344"/>
                    <a:pt x="48652" y="111065"/>
                  </a:cubicBezTo>
                  <a:cubicBezTo>
                    <a:pt x="48720" y="119842"/>
                    <a:pt x="50313" y="128541"/>
                    <a:pt x="53360" y="136771"/>
                  </a:cubicBezTo>
                  <a:cubicBezTo>
                    <a:pt x="56107" y="144352"/>
                    <a:pt x="60319" y="151313"/>
                    <a:pt x="65771" y="157251"/>
                  </a:cubicBezTo>
                  <a:cubicBezTo>
                    <a:pt x="71181" y="163047"/>
                    <a:pt x="77780" y="167606"/>
                    <a:pt x="85116" y="170618"/>
                  </a:cubicBezTo>
                  <a:cubicBezTo>
                    <a:pt x="92948" y="173971"/>
                    <a:pt x="101422" y="175552"/>
                    <a:pt x="109939" y="175246"/>
                  </a:cubicBezTo>
                  <a:cubicBezTo>
                    <a:pt x="116538" y="175238"/>
                    <a:pt x="123103" y="174315"/>
                    <a:pt x="129455" y="172504"/>
                  </a:cubicBezTo>
                  <a:cubicBezTo>
                    <a:pt x="139264" y="169629"/>
                    <a:pt x="148132" y="164186"/>
                    <a:pt x="155133" y="156737"/>
                  </a:cubicBezTo>
                  <a:cubicBezTo>
                    <a:pt x="158386" y="153224"/>
                    <a:pt x="161639" y="149625"/>
                    <a:pt x="164634" y="146026"/>
                  </a:cubicBezTo>
                  <a:close/>
                </a:path>
              </a:pathLst>
            </a:custGeom>
            <a:grpFill/>
            <a:ln w="8532" cap="flat">
              <a:noFill/>
              <a:prstDash val="solid"/>
              <a:miter/>
            </a:ln>
          </p:spPr>
          <p:txBody>
            <a:bodyPr rtlCol="0" anchor="ctr"/>
            <a:lstStyle/>
            <a:p>
              <a:endParaRPr lang="en-US" b="0" i="0" dirty="0">
                <a:latin typeface="Lexend Deca" pitchFamily="2" charset="77"/>
              </a:endParaRPr>
            </a:p>
          </p:txBody>
        </p:sp>
        <p:sp>
          <p:nvSpPr>
            <p:cNvPr id="68" name="Freeform 67">
              <a:extLst>
                <a:ext uri="{FF2B5EF4-FFF2-40B4-BE49-F238E27FC236}">
                  <a16:creationId xmlns:a16="http://schemas.microsoft.com/office/drawing/2014/main" id="{B1A39157-C1D4-BE49-963C-73E4D0F5B9DE}"/>
                </a:ext>
              </a:extLst>
            </p:cNvPr>
            <p:cNvSpPr/>
            <p:nvPr/>
          </p:nvSpPr>
          <p:spPr>
            <a:xfrm>
              <a:off x="10172424" y="819004"/>
              <a:ext cx="147225" cy="210195"/>
            </a:xfrm>
            <a:custGeom>
              <a:avLst/>
              <a:gdLst>
                <a:gd name="connsiteX0" fmla="*/ 0 w 147225"/>
                <a:gd name="connsiteY0" fmla="*/ 857 h 210195"/>
                <a:gd name="connsiteX1" fmla="*/ 44852 w 147225"/>
                <a:gd name="connsiteY1" fmla="*/ 0 h 210195"/>
                <a:gd name="connsiteX2" fmla="*/ 46136 w 147225"/>
                <a:gd name="connsiteY2" fmla="*/ 76263 h 210195"/>
                <a:gd name="connsiteX3" fmla="*/ 65053 w 147225"/>
                <a:gd name="connsiteY3" fmla="*/ 62981 h 210195"/>
                <a:gd name="connsiteX4" fmla="*/ 89105 w 147225"/>
                <a:gd name="connsiteY4" fmla="*/ 58011 h 210195"/>
                <a:gd name="connsiteX5" fmla="*/ 129592 w 147225"/>
                <a:gd name="connsiteY5" fmla="*/ 72321 h 210195"/>
                <a:gd name="connsiteX6" fmla="*/ 145599 w 147225"/>
                <a:gd name="connsiteY6" fmla="*/ 116623 h 210195"/>
                <a:gd name="connsiteX7" fmla="*/ 147225 w 147225"/>
                <a:gd name="connsiteY7" fmla="*/ 207624 h 210195"/>
                <a:gd name="connsiteX8" fmla="*/ 102373 w 147225"/>
                <a:gd name="connsiteY8" fmla="*/ 208396 h 210195"/>
                <a:gd name="connsiteX9" fmla="*/ 100918 w 147225"/>
                <a:gd name="connsiteY9" fmla="*/ 124335 h 210195"/>
                <a:gd name="connsiteX10" fmla="*/ 93984 w 147225"/>
                <a:gd name="connsiteY10" fmla="*/ 104369 h 210195"/>
                <a:gd name="connsiteX11" fmla="*/ 76266 w 147225"/>
                <a:gd name="connsiteY11" fmla="*/ 97428 h 210195"/>
                <a:gd name="connsiteX12" fmla="*/ 63512 w 147225"/>
                <a:gd name="connsiteY12" fmla="*/ 100342 h 210195"/>
                <a:gd name="connsiteX13" fmla="*/ 54182 w 147225"/>
                <a:gd name="connsiteY13" fmla="*/ 107540 h 210195"/>
                <a:gd name="connsiteX14" fmla="*/ 48704 w 147225"/>
                <a:gd name="connsiteY14" fmla="*/ 117822 h 210195"/>
                <a:gd name="connsiteX15" fmla="*/ 47078 w 147225"/>
                <a:gd name="connsiteY15" fmla="*/ 130247 h 210195"/>
                <a:gd name="connsiteX16" fmla="*/ 48447 w 147225"/>
                <a:gd name="connsiteY16" fmla="*/ 209338 h 210195"/>
                <a:gd name="connsiteX17" fmla="*/ 3338 w 147225"/>
                <a:gd name="connsiteY17" fmla="*/ 210195 h 210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7225" h="210195">
                  <a:moveTo>
                    <a:pt x="0" y="857"/>
                  </a:moveTo>
                  <a:lnTo>
                    <a:pt x="44852" y="0"/>
                  </a:lnTo>
                  <a:lnTo>
                    <a:pt x="46136" y="76263"/>
                  </a:lnTo>
                  <a:cubicBezTo>
                    <a:pt x="51238" y="70326"/>
                    <a:pt x="57743" y="65760"/>
                    <a:pt x="65053" y="62981"/>
                  </a:cubicBezTo>
                  <a:cubicBezTo>
                    <a:pt x="72688" y="59835"/>
                    <a:pt x="80845" y="58149"/>
                    <a:pt x="89105" y="58011"/>
                  </a:cubicBezTo>
                  <a:cubicBezTo>
                    <a:pt x="103982" y="57077"/>
                    <a:pt x="118602" y="62244"/>
                    <a:pt x="129592" y="72321"/>
                  </a:cubicBezTo>
                  <a:cubicBezTo>
                    <a:pt x="140737" y="84285"/>
                    <a:pt x="146523" y="100288"/>
                    <a:pt x="145599" y="116623"/>
                  </a:cubicBezTo>
                  <a:lnTo>
                    <a:pt x="147225" y="207624"/>
                  </a:lnTo>
                  <a:lnTo>
                    <a:pt x="102373" y="208396"/>
                  </a:lnTo>
                  <a:lnTo>
                    <a:pt x="100918" y="124335"/>
                  </a:lnTo>
                  <a:cubicBezTo>
                    <a:pt x="101209" y="117042"/>
                    <a:pt x="98735" y="109908"/>
                    <a:pt x="93984" y="104369"/>
                  </a:cubicBezTo>
                  <a:cubicBezTo>
                    <a:pt x="89388" y="99558"/>
                    <a:pt x="82908" y="97019"/>
                    <a:pt x="76266" y="97428"/>
                  </a:cubicBezTo>
                  <a:cubicBezTo>
                    <a:pt x="71849" y="97409"/>
                    <a:pt x="67484" y="98406"/>
                    <a:pt x="63512" y="100342"/>
                  </a:cubicBezTo>
                  <a:cubicBezTo>
                    <a:pt x="59909" y="102023"/>
                    <a:pt x="56724" y="104481"/>
                    <a:pt x="54182" y="107540"/>
                  </a:cubicBezTo>
                  <a:cubicBezTo>
                    <a:pt x="51700" y="110572"/>
                    <a:pt x="49834" y="114067"/>
                    <a:pt x="48704" y="117822"/>
                  </a:cubicBezTo>
                  <a:cubicBezTo>
                    <a:pt x="47506" y="121851"/>
                    <a:pt x="46958" y="126045"/>
                    <a:pt x="47078" y="130247"/>
                  </a:cubicBezTo>
                  <a:lnTo>
                    <a:pt x="48447" y="209338"/>
                  </a:lnTo>
                  <a:lnTo>
                    <a:pt x="3338" y="210195"/>
                  </a:lnTo>
                  <a:close/>
                </a:path>
              </a:pathLst>
            </a:custGeom>
            <a:grpFill/>
            <a:ln w="8532" cap="flat">
              <a:noFill/>
              <a:prstDash val="solid"/>
              <a:miter/>
            </a:ln>
          </p:spPr>
          <p:txBody>
            <a:bodyPr rtlCol="0" anchor="ctr"/>
            <a:lstStyle/>
            <a:p>
              <a:endParaRPr lang="en-US" b="0" i="0" dirty="0">
                <a:latin typeface="Lexend Deca" pitchFamily="2" charset="77"/>
              </a:endParaRPr>
            </a:p>
          </p:txBody>
        </p:sp>
        <p:sp>
          <p:nvSpPr>
            <p:cNvPr id="69" name="Freeform 68">
              <a:extLst>
                <a:ext uri="{FF2B5EF4-FFF2-40B4-BE49-F238E27FC236}">
                  <a16:creationId xmlns:a16="http://schemas.microsoft.com/office/drawing/2014/main" id="{DD70D1FD-0F84-5941-9A8E-318BD4CCCECF}"/>
                </a:ext>
              </a:extLst>
            </p:cNvPr>
            <p:cNvSpPr/>
            <p:nvPr/>
          </p:nvSpPr>
          <p:spPr>
            <a:xfrm>
              <a:off x="10348493" y="818318"/>
              <a:ext cx="50160" cy="210024"/>
            </a:xfrm>
            <a:custGeom>
              <a:avLst/>
              <a:gdLst>
                <a:gd name="connsiteX0" fmla="*/ 8647 w 50160"/>
                <a:gd name="connsiteY0" fmla="*/ 515 h 210024"/>
                <a:gd name="connsiteX1" fmla="*/ 38263 w 50160"/>
                <a:gd name="connsiteY1" fmla="*/ 0 h 210024"/>
                <a:gd name="connsiteX2" fmla="*/ 47679 w 50160"/>
                <a:gd name="connsiteY2" fmla="*/ 9169 h 210024"/>
                <a:gd name="connsiteX3" fmla="*/ 47679 w 50160"/>
                <a:gd name="connsiteY3" fmla="*/ 30934 h 210024"/>
                <a:gd name="connsiteX4" fmla="*/ 39119 w 50160"/>
                <a:gd name="connsiteY4" fmla="*/ 40446 h 210024"/>
                <a:gd name="connsiteX5" fmla="*/ 9503 w 50160"/>
                <a:gd name="connsiteY5" fmla="*/ 40960 h 210024"/>
                <a:gd name="connsiteX6" fmla="*/ 2 w 50160"/>
                <a:gd name="connsiteY6" fmla="*/ 31794 h 210024"/>
                <a:gd name="connsiteX7" fmla="*/ 2 w 50160"/>
                <a:gd name="connsiteY7" fmla="*/ 31791 h 210024"/>
                <a:gd name="connsiteX8" fmla="*/ 2 w 50160"/>
                <a:gd name="connsiteY8" fmla="*/ 10026 h 210024"/>
                <a:gd name="connsiteX9" fmla="*/ 9160 w 50160"/>
                <a:gd name="connsiteY9" fmla="*/ 515 h 210024"/>
                <a:gd name="connsiteX10" fmla="*/ 9160 w 50160"/>
                <a:gd name="connsiteY10" fmla="*/ 515 h 210024"/>
                <a:gd name="connsiteX11" fmla="*/ 2484 w 50160"/>
                <a:gd name="connsiteY11" fmla="*/ 62810 h 210024"/>
                <a:gd name="connsiteX12" fmla="*/ 47593 w 50160"/>
                <a:gd name="connsiteY12" fmla="*/ 62039 h 210024"/>
                <a:gd name="connsiteX13" fmla="*/ 50161 w 50160"/>
                <a:gd name="connsiteY13" fmla="*/ 209167 h 210024"/>
                <a:gd name="connsiteX14" fmla="*/ 5052 w 50160"/>
                <a:gd name="connsiteY14" fmla="*/ 210024 h 21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160" h="210024">
                  <a:moveTo>
                    <a:pt x="8647" y="515"/>
                  </a:moveTo>
                  <a:lnTo>
                    <a:pt x="38263" y="0"/>
                  </a:lnTo>
                  <a:cubicBezTo>
                    <a:pt x="43382" y="-48"/>
                    <a:pt x="47584" y="4044"/>
                    <a:pt x="47679" y="9169"/>
                  </a:cubicBezTo>
                  <a:lnTo>
                    <a:pt x="47679" y="30934"/>
                  </a:lnTo>
                  <a:cubicBezTo>
                    <a:pt x="47790" y="35872"/>
                    <a:pt x="44032" y="40039"/>
                    <a:pt x="39119" y="40446"/>
                  </a:cubicBezTo>
                  <a:lnTo>
                    <a:pt x="9503" y="40960"/>
                  </a:lnTo>
                  <a:cubicBezTo>
                    <a:pt x="4350" y="41055"/>
                    <a:pt x="96" y="36952"/>
                    <a:pt x="2" y="31794"/>
                  </a:cubicBezTo>
                  <a:cubicBezTo>
                    <a:pt x="2" y="31793"/>
                    <a:pt x="2" y="31792"/>
                    <a:pt x="2" y="31791"/>
                  </a:cubicBezTo>
                  <a:lnTo>
                    <a:pt x="2" y="10026"/>
                  </a:lnTo>
                  <a:cubicBezTo>
                    <a:pt x="-92" y="4868"/>
                    <a:pt x="4007" y="611"/>
                    <a:pt x="9160" y="515"/>
                  </a:cubicBezTo>
                  <a:cubicBezTo>
                    <a:pt x="9160" y="515"/>
                    <a:pt x="9160" y="515"/>
                    <a:pt x="9160" y="515"/>
                  </a:cubicBezTo>
                  <a:moveTo>
                    <a:pt x="2484" y="62810"/>
                  </a:moveTo>
                  <a:lnTo>
                    <a:pt x="47593" y="62039"/>
                  </a:lnTo>
                  <a:lnTo>
                    <a:pt x="50161" y="209167"/>
                  </a:lnTo>
                  <a:lnTo>
                    <a:pt x="5052" y="210024"/>
                  </a:lnTo>
                  <a:close/>
                </a:path>
              </a:pathLst>
            </a:custGeom>
            <a:grpFill/>
            <a:ln w="8532" cap="flat">
              <a:noFill/>
              <a:prstDash val="solid"/>
              <a:miter/>
            </a:ln>
          </p:spPr>
          <p:txBody>
            <a:bodyPr rtlCol="0" anchor="ctr"/>
            <a:lstStyle/>
            <a:p>
              <a:endParaRPr lang="en-US" b="0" i="0" dirty="0">
                <a:latin typeface="Lexend Deca" pitchFamily="2" charset="77"/>
              </a:endParaRPr>
            </a:p>
          </p:txBody>
        </p:sp>
        <p:sp>
          <p:nvSpPr>
            <p:cNvPr id="70" name="Freeform 69">
              <a:extLst>
                <a:ext uri="{FF2B5EF4-FFF2-40B4-BE49-F238E27FC236}">
                  <a16:creationId xmlns:a16="http://schemas.microsoft.com/office/drawing/2014/main" id="{7538B97B-DF00-A34E-BC53-9CD6EF51B6F2}"/>
                </a:ext>
              </a:extLst>
            </p:cNvPr>
            <p:cNvSpPr/>
            <p:nvPr/>
          </p:nvSpPr>
          <p:spPr>
            <a:xfrm rot="-60000">
              <a:off x="10429488" y="818569"/>
              <a:ext cx="45194" cy="209338"/>
            </a:xfrm>
            <a:custGeom>
              <a:avLst/>
              <a:gdLst>
                <a:gd name="connsiteX0" fmla="*/ 0 w 45194"/>
                <a:gd name="connsiteY0" fmla="*/ 0 h 209338"/>
                <a:gd name="connsiteX1" fmla="*/ 45195 w 45194"/>
                <a:gd name="connsiteY1" fmla="*/ 0 h 209338"/>
                <a:gd name="connsiteX2" fmla="*/ 45195 w 45194"/>
                <a:gd name="connsiteY2" fmla="*/ 209338 h 209338"/>
                <a:gd name="connsiteX3" fmla="*/ 0 w 45194"/>
                <a:gd name="connsiteY3" fmla="*/ 209338 h 209338"/>
              </a:gdLst>
              <a:ahLst/>
              <a:cxnLst>
                <a:cxn ang="0">
                  <a:pos x="connsiteX0" y="connsiteY0"/>
                </a:cxn>
                <a:cxn ang="0">
                  <a:pos x="connsiteX1" y="connsiteY1"/>
                </a:cxn>
                <a:cxn ang="0">
                  <a:pos x="connsiteX2" y="connsiteY2"/>
                </a:cxn>
                <a:cxn ang="0">
                  <a:pos x="connsiteX3" y="connsiteY3"/>
                </a:cxn>
              </a:cxnLst>
              <a:rect l="l" t="t" r="r" b="b"/>
              <a:pathLst>
                <a:path w="45194" h="209338">
                  <a:moveTo>
                    <a:pt x="0" y="0"/>
                  </a:moveTo>
                  <a:lnTo>
                    <a:pt x="45195" y="0"/>
                  </a:lnTo>
                  <a:lnTo>
                    <a:pt x="45195" y="209338"/>
                  </a:lnTo>
                  <a:lnTo>
                    <a:pt x="0" y="209338"/>
                  </a:lnTo>
                  <a:close/>
                </a:path>
              </a:pathLst>
            </a:custGeom>
            <a:grpFill/>
            <a:ln w="8532" cap="flat">
              <a:noFill/>
              <a:prstDash val="solid"/>
              <a:miter/>
            </a:ln>
          </p:spPr>
          <p:txBody>
            <a:bodyPr rtlCol="0" anchor="ctr"/>
            <a:lstStyle/>
            <a:p>
              <a:endParaRPr lang="en-US" b="0" i="0" dirty="0">
                <a:latin typeface="Lexend Deca" pitchFamily="2" charset="77"/>
              </a:endParaRPr>
            </a:p>
          </p:txBody>
        </p:sp>
        <p:sp>
          <p:nvSpPr>
            <p:cNvPr id="71" name="Freeform 70">
              <a:extLst>
                <a:ext uri="{FF2B5EF4-FFF2-40B4-BE49-F238E27FC236}">
                  <a16:creationId xmlns:a16="http://schemas.microsoft.com/office/drawing/2014/main" id="{BFF370F4-8042-9E40-B1B7-37107F09949E}"/>
                </a:ext>
              </a:extLst>
            </p:cNvPr>
            <p:cNvSpPr/>
            <p:nvPr/>
          </p:nvSpPr>
          <p:spPr>
            <a:xfrm>
              <a:off x="10500194" y="817290"/>
              <a:ext cx="151994" cy="215270"/>
            </a:xfrm>
            <a:custGeom>
              <a:avLst/>
              <a:gdLst>
                <a:gd name="connsiteX0" fmla="*/ 107656 w 151994"/>
                <a:gd name="connsiteY0" fmla="*/ 195371 h 215270"/>
                <a:gd name="connsiteX1" fmla="*/ 90537 w 151994"/>
                <a:gd name="connsiteY1" fmla="*/ 209338 h 215270"/>
                <a:gd name="connsiteX2" fmla="*/ 65971 w 151994"/>
                <a:gd name="connsiteY2" fmla="*/ 215251 h 215270"/>
                <a:gd name="connsiteX3" fmla="*/ 20006 w 151994"/>
                <a:gd name="connsiteY3" fmla="*/ 195542 h 215270"/>
                <a:gd name="connsiteX4" fmla="*/ 5625 w 151994"/>
                <a:gd name="connsiteY4" fmla="*/ 171721 h 215270"/>
                <a:gd name="connsiteX5" fmla="*/ 62 w 151994"/>
                <a:gd name="connsiteY5" fmla="*/ 140273 h 215270"/>
                <a:gd name="connsiteX6" fmla="*/ 6567 w 151994"/>
                <a:gd name="connsiteY6" fmla="*/ 105483 h 215270"/>
                <a:gd name="connsiteX7" fmla="*/ 24371 w 151994"/>
                <a:gd name="connsiteY7" fmla="*/ 80633 h 215270"/>
                <a:gd name="connsiteX8" fmla="*/ 48851 w 151994"/>
                <a:gd name="connsiteY8" fmla="*/ 65638 h 215270"/>
                <a:gd name="connsiteX9" fmla="*/ 75729 w 151994"/>
                <a:gd name="connsiteY9" fmla="*/ 60325 h 215270"/>
                <a:gd name="connsiteX10" fmla="*/ 92334 w 151994"/>
                <a:gd name="connsiteY10" fmla="*/ 61439 h 215270"/>
                <a:gd name="connsiteX11" fmla="*/ 104574 w 151994"/>
                <a:gd name="connsiteY11" fmla="*/ 64867 h 215270"/>
                <a:gd name="connsiteX12" fmla="*/ 103462 w 151994"/>
                <a:gd name="connsiteY12" fmla="*/ 771 h 215270"/>
                <a:gd name="connsiteX13" fmla="*/ 148314 w 151994"/>
                <a:gd name="connsiteY13" fmla="*/ 0 h 215270"/>
                <a:gd name="connsiteX14" fmla="*/ 151995 w 151994"/>
                <a:gd name="connsiteY14" fmla="*/ 209338 h 215270"/>
                <a:gd name="connsiteX15" fmla="*/ 109967 w 151994"/>
                <a:gd name="connsiteY15" fmla="*/ 210109 h 215270"/>
                <a:gd name="connsiteX16" fmla="*/ 105088 w 151994"/>
                <a:gd name="connsiteY16" fmla="*/ 103170 h 215270"/>
                <a:gd name="connsiteX17" fmla="*/ 94902 w 151994"/>
                <a:gd name="connsiteY17" fmla="*/ 99314 h 215270"/>
                <a:gd name="connsiteX18" fmla="*/ 81207 w 151994"/>
                <a:gd name="connsiteY18" fmla="*/ 98285 h 215270"/>
                <a:gd name="connsiteX19" fmla="*/ 54586 w 151994"/>
                <a:gd name="connsiteY19" fmla="*/ 110367 h 215270"/>
                <a:gd name="connsiteX20" fmla="*/ 45513 w 151994"/>
                <a:gd name="connsiteY20" fmla="*/ 140359 h 215270"/>
                <a:gd name="connsiteX21" fmla="*/ 54073 w 151994"/>
                <a:gd name="connsiteY21" fmla="*/ 166065 h 215270"/>
                <a:gd name="connsiteX22" fmla="*/ 77783 w 151994"/>
                <a:gd name="connsiteY22" fmla="*/ 175834 h 215270"/>
                <a:gd name="connsiteX23" fmla="*/ 90793 w 151994"/>
                <a:gd name="connsiteY23" fmla="*/ 172920 h 215270"/>
                <a:gd name="connsiteX24" fmla="*/ 99353 w 151994"/>
                <a:gd name="connsiteY24" fmla="*/ 165723 h 215270"/>
                <a:gd name="connsiteX25" fmla="*/ 104403 w 151994"/>
                <a:gd name="connsiteY25" fmla="*/ 155268 h 215270"/>
                <a:gd name="connsiteX26" fmla="*/ 105773 w 151994"/>
                <a:gd name="connsiteY26" fmla="*/ 143015 h 21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1994" h="215270">
                  <a:moveTo>
                    <a:pt x="107656" y="195371"/>
                  </a:moveTo>
                  <a:cubicBezTo>
                    <a:pt x="102948" y="201139"/>
                    <a:pt x="97128" y="205890"/>
                    <a:pt x="90537" y="209338"/>
                  </a:cubicBezTo>
                  <a:cubicBezTo>
                    <a:pt x="82927" y="213220"/>
                    <a:pt x="74513" y="215246"/>
                    <a:pt x="65971" y="215251"/>
                  </a:cubicBezTo>
                  <a:cubicBezTo>
                    <a:pt x="48509" y="215701"/>
                    <a:pt x="31724" y="208504"/>
                    <a:pt x="20006" y="195542"/>
                  </a:cubicBezTo>
                  <a:cubicBezTo>
                    <a:pt x="13766" y="188570"/>
                    <a:pt x="8895" y="180490"/>
                    <a:pt x="5625" y="171721"/>
                  </a:cubicBezTo>
                  <a:cubicBezTo>
                    <a:pt x="1996" y="161631"/>
                    <a:pt x="113" y="150996"/>
                    <a:pt x="62" y="140273"/>
                  </a:cubicBezTo>
                  <a:cubicBezTo>
                    <a:pt x="-409" y="128335"/>
                    <a:pt x="1817" y="116445"/>
                    <a:pt x="6567" y="105483"/>
                  </a:cubicBezTo>
                  <a:cubicBezTo>
                    <a:pt x="10727" y="96060"/>
                    <a:pt x="16787" y="87599"/>
                    <a:pt x="24371" y="80633"/>
                  </a:cubicBezTo>
                  <a:cubicBezTo>
                    <a:pt x="31518" y="74144"/>
                    <a:pt x="39821" y="69057"/>
                    <a:pt x="48851" y="65638"/>
                  </a:cubicBezTo>
                  <a:cubicBezTo>
                    <a:pt x="57437" y="62327"/>
                    <a:pt x="66527" y="60530"/>
                    <a:pt x="75729" y="60325"/>
                  </a:cubicBezTo>
                  <a:cubicBezTo>
                    <a:pt x="81292" y="60072"/>
                    <a:pt x="86856" y="60446"/>
                    <a:pt x="92334" y="61439"/>
                  </a:cubicBezTo>
                  <a:cubicBezTo>
                    <a:pt x="96477" y="62335"/>
                    <a:pt x="100568" y="63480"/>
                    <a:pt x="104574" y="64867"/>
                  </a:cubicBezTo>
                  <a:lnTo>
                    <a:pt x="103462" y="771"/>
                  </a:lnTo>
                  <a:lnTo>
                    <a:pt x="148314" y="0"/>
                  </a:lnTo>
                  <a:lnTo>
                    <a:pt x="151995" y="209338"/>
                  </a:lnTo>
                  <a:lnTo>
                    <a:pt x="109967" y="210109"/>
                  </a:lnTo>
                  <a:close/>
                  <a:moveTo>
                    <a:pt x="105088" y="103170"/>
                  </a:moveTo>
                  <a:cubicBezTo>
                    <a:pt x="101912" y="101372"/>
                    <a:pt x="98471" y="100071"/>
                    <a:pt x="94902" y="99314"/>
                  </a:cubicBezTo>
                  <a:cubicBezTo>
                    <a:pt x="90391" y="98477"/>
                    <a:pt x="85795" y="98133"/>
                    <a:pt x="81207" y="98285"/>
                  </a:cubicBezTo>
                  <a:cubicBezTo>
                    <a:pt x="70927" y="97897"/>
                    <a:pt x="61066" y="102373"/>
                    <a:pt x="54586" y="110367"/>
                  </a:cubicBezTo>
                  <a:cubicBezTo>
                    <a:pt x="48107" y="118971"/>
                    <a:pt x="44888" y="129600"/>
                    <a:pt x="45513" y="140359"/>
                  </a:cubicBezTo>
                  <a:cubicBezTo>
                    <a:pt x="45513" y="149629"/>
                    <a:pt x="48518" y="158649"/>
                    <a:pt x="54073" y="166065"/>
                  </a:cubicBezTo>
                  <a:cubicBezTo>
                    <a:pt x="59936" y="172967"/>
                    <a:pt x="68770" y="176606"/>
                    <a:pt x="77783" y="175834"/>
                  </a:cubicBezTo>
                  <a:cubicBezTo>
                    <a:pt x="82285" y="175881"/>
                    <a:pt x="86736" y="174884"/>
                    <a:pt x="90793" y="172920"/>
                  </a:cubicBezTo>
                  <a:cubicBezTo>
                    <a:pt x="94140" y="171179"/>
                    <a:pt x="97059" y="168722"/>
                    <a:pt x="99353" y="165723"/>
                  </a:cubicBezTo>
                  <a:cubicBezTo>
                    <a:pt x="101775" y="162646"/>
                    <a:pt x="103496" y="159079"/>
                    <a:pt x="104403" y="155268"/>
                  </a:cubicBezTo>
                  <a:cubicBezTo>
                    <a:pt x="105336" y="151251"/>
                    <a:pt x="105798" y="147139"/>
                    <a:pt x="105773" y="143015"/>
                  </a:cubicBezTo>
                  <a:close/>
                </a:path>
              </a:pathLst>
            </a:custGeom>
            <a:grpFill/>
            <a:ln w="8532" cap="flat">
              <a:noFill/>
              <a:prstDash val="solid"/>
              <a:miter/>
            </a:ln>
          </p:spPr>
          <p:txBody>
            <a:bodyPr rtlCol="0" anchor="ctr"/>
            <a:lstStyle/>
            <a:p>
              <a:endParaRPr lang="en-US" b="0" i="0" dirty="0">
                <a:latin typeface="Lexend Deca" pitchFamily="2" charset="77"/>
              </a:endParaRPr>
            </a:p>
          </p:txBody>
        </p:sp>
        <p:sp>
          <p:nvSpPr>
            <p:cNvPr id="72" name="Freeform 71">
              <a:extLst>
                <a:ext uri="{FF2B5EF4-FFF2-40B4-BE49-F238E27FC236}">
                  <a16:creationId xmlns:a16="http://schemas.microsoft.com/office/drawing/2014/main" id="{3C20A55D-8D30-8C47-A96D-B56AE887957C}"/>
                </a:ext>
              </a:extLst>
            </p:cNvPr>
            <p:cNvSpPr/>
            <p:nvPr/>
          </p:nvSpPr>
          <p:spPr>
            <a:xfrm>
              <a:off x="10683603" y="877008"/>
              <a:ext cx="104427" cy="151333"/>
            </a:xfrm>
            <a:custGeom>
              <a:avLst/>
              <a:gdLst>
                <a:gd name="connsiteX0" fmla="*/ 0 w 104427"/>
                <a:gd name="connsiteY0" fmla="*/ 4463 h 151333"/>
                <a:gd name="connsiteX1" fmla="*/ 42798 w 104427"/>
                <a:gd name="connsiteY1" fmla="*/ 3778 h 151333"/>
                <a:gd name="connsiteX2" fmla="*/ 44767 w 104427"/>
                <a:gd name="connsiteY2" fmla="*/ 22201 h 151333"/>
                <a:gd name="connsiteX3" fmla="*/ 60003 w 104427"/>
                <a:gd name="connsiteY3" fmla="*/ 7548 h 151333"/>
                <a:gd name="connsiteX4" fmla="*/ 85682 w 104427"/>
                <a:gd name="connsiteY4" fmla="*/ 179 h 151333"/>
                <a:gd name="connsiteX5" fmla="*/ 95867 w 104427"/>
                <a:gd name="connsiteY5" fmla="*/ 179 h 151333"/>
                <a:gd name="connsiteX6" fmla="*/ 104427 w 104427"/>
                <a:gd name="connsiteY6" fmla="*/ 2235 h 151333"/>
                <a:gd name="connsiteX7" fmla="*/ 97751 w 104427"/>
                <a:gd name="connsiteY7" fmla="*/ 42680 h 151333"/>
                <a:gd name="connsiteX8" fmla="*/ 81402 w 104427"/>
                <a:gd name="connsiteY8" fmla="*/ 40710 h 151333"/>
                <a:gd name="connsiteX9" fmla="*/ 46247 w 104427"/>
                <a:gd name="connsiteY9" fmla="*/ 72438 h 151333"/>
                <a:gd name="connsiteX10" fmla="*/ 46393 w 104427"/>
                <a:gd name="connsiteY10" fmla="*/ 77727 h 151333"/>
                <a:gd name="connsiteX11" fmla="*/ 47591 w 104427"/>
                <a:gd name="connsiteY11" fmla="*/ 150563 h 151333"/>
                <a:gd name="connsiteX12" fmla="*/ 2482 w 104427"/>
                <a:gd name="connsiteY12" fmla="*/ 151334 h 15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427" h="151333">
                  <a:moveTo>
                    <a:pt x="0" y="4463"/>
                  </a:moveTo>
                  <a:lnTo>
                    <a:pt x="42798" y="3778"/>
                  </a:lnTo>
                  <a:lnTo>
                    <a:pt x="44767" y="22201"/>
                  </a:lnTo>
                  <a:cubicBezTo>
                    <a:pt x="49029" y="16528"/>
                    <a:pt x="54174" y="11580"/>
                    <a:pt x="60003" y="7548"/>
                  </a:cubicBezTo>
                  <a:cubicBezTo>
                    <a:pt x="67587" y="2466"/>
                    <a:pt x="76566" y="-112"/>
                    <a:pt x="85682" y="179"/>
                  </a:cubicBezTo>
                  <a:cubicBezTo>
                    <a:pt x="89071" y="-60"/>
                    <a:pt x="92478" y="-60"/>
                    <a:pt x="95867" y="179"/>
                  </a:cubicBezTo>
                  <a:cubicBezTo>
                    <a:pt x="98795" y="515"/>
                    <a:pt x="101671" y="1205"/>
                    <a:pt x="104427" y="2235"/>
                  </a:cubicBezTo>
                  <a:lnTo>
                    <a:pt x="97751" y="42680"/>
                  </a:lnTo>
                  <a:cubicBezTo>
                    <a:pt x="92427" y="41209"/>
                    <a:pt x="86923" y="40545"/>
                    <a:pt x="81402" y="40710"/>
                  </a:cubicBezTo>
                  <a:cubicBezTo>
                    <a:pt x="62939" y="39753"/>
                    <a:pt x="47206" y="53958"/>
                    <a:pt x="46247" y="72438"/>
                  </a:cubicBezTo>
                  <a:cubicBezTo>
                    <a:pt x="46153" y="74202"/>
                    <a:pt x="46205" y="75971"/>
                    <a:pt x="46393" y="77727"/>
                  </a:cubicBezTo>
                  <a:lnTo>
                    <a:pt x="47591" y="150563"/>
                  </a:lnTo>
                  <a:lnTo>
                    <a:pt x="2482" y="151334"/>
                  </a:lnTo>
                  <a:close/>
                </a:path>
              </a:pathLst>
            </a:custGeom>
            <a:grpFill/>
            <a:ln w="8532" cap="flat">
              <a:noFill/>
              <a:prstDash val="solid"/>
              <a:miter/>
            </a:ln>
          </p:spPr>
          <p:txBody>
            <a:bodyPr rtlCol="0" anchor="ctr"/>
            <a:lstStyle/>
            <a:p>
              <a:endParaRPr lang="en-US" b="0" i="0" dirty="0">
                <a:latin typeface="Lexend Deca" pitchFamily="2" charset="77"/>
              </a:endParaRPr>
            </a:p>
          </p:txBody>
        </p:sp>
        <p:sp>
          <p:nvSpPr>
            <p:cNvPr id="73" name="Freeform 72">
              <a:extLst>
                <a:ext uri="{FF2B5EF4-FFF2-40B4-BE49-F238E27FC236}">
                  <a16:creationId xmlns:a16="http://schemas.microsoft.com/office/drawing/2014/main" id="{40055EBD-0A35-434D-8813-31B8C6AE40F3}"/>
                </a:ext>
              </a:extLst>
            </p:cNvPr>
            <p:cNvSpPr/>
            <p:nvPr/>
          </p:nvSpPr>
          <p:spPr>
            <a:xfrm>
              <a:off x="10795887" y="875936"/>
              <a:ext cx="149382" cy="156922"/>
            </a:xfrm>
            <a:custGeom>
              <a:avLst/>
              <a:gdLst>
                <a:gd name="connsiteX0" fmla="*/ 146729 w 149382"/>
                <a:gd name="connsiteY0" fmla="*/ 134753 h 156922"/>
                <a:gd name="connsiteX1" fmla="*/ 139282 w 149382"/>
                <a:gd name="connsiteY1" fmla="*/ 140066 h 156922"/>
                <a:gd name="connsiteX2" fmla="*/ 126357 w 149382"/>
                <a:gd name="connsiteY2" fmla="*/ 147350 h 156922"/>
                <a:gd name="connsiteX3" fmla="*/ 107526 w 149382"/>
                <a:gd name="connsiteY3" fmla="*/ 153776 h 156922"/>
                <a:gd name="connsiteX4" fmla="*/ 82447 w 149382"/>
                <a:gd name="connsiteY4" fmla="*/ 156861 h 156922"/>
                <a:gd name="connsiteX5" fmla="*/ 48208 w 149382"/>
                <a:gd name="connsiteY5" fmla="*/ 151634 h 156922"/>
                <a:gd name="connsiteX6" fmla="*/ 22529 w 149382"/>
                <a:gd name="connsiteY6" fmla="*/ 135953 h 156922"/>
                <a:gd name="connsiteX7" fmla="*/ 6095 w 149382"/>
                <a:gd name="connsiteY7" fmla="*/ 111275 h 156922"/>
                <a:gd name="connsiteX8" fmla="*/ 18 w 149382"/>
                <a:gd name="connsiteY8" fmla="*/ 79227 h 156922"/>
                <a:gd name="connsiteX9" fmla="*/ 4725 w 149382"/>
                <a:gd name="connsiteY9" fmla="*/ 49407 h 156922"/>
                <a:gd name="connsiteX10" fmla="*/ 19705 w 149382"/>
                <a:gd name="connsiteY10" fmla="*/ 24214 h 156922"/>
                <a:gd name="connsiteX11" fmla="*/ 43244 w 149382"/>
                <a:gd name="connsiteY11" fmla="*/ 7077 h 156922"/>
                <a:gd name="connsiteX12" fmla="*/ 75171 w 149382"/>
                <a:gd name="connsiteY12" fmla="*/ 50 h 156922"/>
                <a:gd name="connsiteX13" fmla="*/ 106585 w 149382"/>
                <a:gd name="connsiteY13" fmla="*/ 5791 h 156922"/>
                <a:gd name="connsiteX14" fmla="*/ 129610 w 149382"/>
                <a:gd name="connsiteY14" fmla="*/ 22929 h 156922"/>
                <a:gd name="connsiteX15" fmla="*/ 144076 w 149382"/>
                <a:gd name="connsiteY15" fmla="*/ 49321 h 156922"/>
                <a:gd name="connsiteX16" fmla="*/ 149383 w 149382"/>
                <a:gd name="connsiteY16" fmla="*/ 83597 h 156922"/>
                <a:gd name="connsiteX17" fmla="*/ 149383 w 149382"/>
                <a:gd name="connsiteY17" fmla="*/ 91138 h 156922"/>
                <a:gd name="connsiteX18" fmla="*/ 44699 w 149382"/>
                <a:gd name="connsiteY18" fmla="*/ 92937 h 156922"/>
                <a:gd name="connsiteX19" fmla="*/ 55227 w 149382"/>
                <a:gd name="connsiteY19" fmla="*/ 113074 h 156922"/>
                <a:gd name="connsiteX20" fmla="*/ 83388 w 149382"/>
                <a:gd name="connsiteY20" fmla="*/ 121643 h 156922"/>
                <a:gd name="connsiteX21" fmla="*/ 111892 w 149382"/>
                <a:gd name="connsiteY21" fmla="*/ 115987 h 156922"/>
                <a:gd name="connsiteX22" fmla="*/ 127727 w 149382"/>
                <a:gd name="connsiteY22" fmla="*/ 106733 h 156922"/>
                <a:gd name="connsiteX23" fmla="*/ 105900 w 149382"/>
                <a:gd name="connsiteY23" fmla="*/ 62260 h 156922"/>
                <a:gd name="connsiteX24" fmla="*/ 103846 w 149382"/>
                <a:gd name="connsiteY24" fmla="*/ 52749 h 156922"/>
                <a:gd name="connsiteX25" fmla="*/ 98025 w 149382"/>
                <a:gd name="connsiteY25" fmla="*/ 44180 h 156922"/>
                <a:gd name="connsiteX26" fmla="*/ 88524 w 149382"/>
                <a:gd name="connsiteY26" fmla="*/ 37582 h 156922"/>
                <a:gd name="connsiteX27" fmla="*/ 75000 w 149382"/>
                <a:gd name="connsiteY27" fmla="*/ 35097 h 156922"/>
                <a:gd name="connsiteX28" fmla="*/ 61304 w 149382"/>
                <a:gd name="connsiteY28" fmla="*/ 38010 h 156922"/>
                <a:gd name="connsiteX29" fmla="*/ 51461 w 149382"/>
                <a:gd name="connsiteY29" fmla="*/ 44951 h 156922"/>
                <a:gd name="connsiteX30" fmla="*/ 45726 w 149382"/>
                <a:gd name="connsiteY30" fmla="*/ 54034 h 156922"/>
                <a:gd name="connsiteX31" fmla="*/ 43843 w 149382"/>
                <a:gd name="connsiteY31" fmla="*/ 63631 h 156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9382" h="156922">
                  <a:moveTo>
                    <a:pt x="146729" y="134753"/>
                  </a:moveTo>
                  <a:cubicBezTo>
                    <a:pt x="145017" y="135782"/>
                    <a:pt x="142535" y="137581"/>
                    <a:pt x="139282" y="140066"/>
                  </a:cubicBezTo>
                  <a:cubicBezTo>
                    <a:pt x="135225" y="142913"/>
                    <a:pt x="130894" y="145352"/>
                    <a:pt x="126357" y="147350"/>
                  </a:cubicBezTo>
                  <a:cubicBezTo>
                    <a:pt x="120271" y="150021"/>
                    <a:pt x="113972" y="152171"/>
                    <a:pt x="107526" y="153776"/>
                  </a:cubicBezTo>
                  <a:cubicBezTo>
                    <a:pt x="99317" y="155778"/>
                    <a:pt x="90895" y="156813"/>
                    <a:pt x="82447" y="156861"/>
                  </a:cubicBezTo>
                  <a:cubicBezTo>
                    <a:pt x="70806" y="157285"/>
                    <a:pt x="59190" y="155512"/>
                    <a:pt x="48208" y="151634"/>
                  </a:cubicBezTo>
                  <a:cubicBezTo>
                    <a:pt x="38656" y="148236"/>
                    <a:pt x="29916" y="142897"/>
                    <a:pt x="22529" y="135953"/>
                  </a:cubicBezTo>
                  <a:cubicBezTo>
                    <a:pt x="15288" y="129048"/>
                    <a:pt x="9681" y="120618"/>
                    <a:pt x="6095" y="111275"/>
                  </a:cubicBezTo>
                  <a:cubicBezTo>
                    <a:pt x="2166" y="101042"/>
                    <a:pt x="112" y="90187"/>
                    <a:pt x="18" y="79227"/>
                  </a:cubicBezTo>
                  <a:cubicBezTo>
                    <a:pt x="-188" y="69086"/>
                    <a:pt x="1404" y="58990"/>
                    <a:pt x="4725" y="49407"/>
                  </a:cubicBezTo>
                  <a:cubicBezTo>
                    <a:pt x="8012" y="40104"/>
                    <a:pt x="13105" y="31542"/>
                    <a:pt x="19705" y="24214"/>
                  </a:cubicBezTo>
                  <a:cubicBezTo>
                    <a:pt x="26330" y="16988"/>
                    <a:pt x="34333" y="11162"/>
                    <a:pt x="43244" y="7077"/>
                  </a:cubicBezTo>
                  <a:cubicBezTo>
                    <a:pt x="53258" y="2475"/>
                    <a:pt x="64146" y="78"/>
                    <a:pt x="75171" y="50"/>
                  </a:cubicBezTo>
                  <a:cubicBezTo>
                    <a:pt x="85939" y="-347"/>
                    <a:pt x="96656" y="1613"/>
                    <a:pt x="106585" y="5791"/>
                  </a:cubicBezTo>
                  <a:cubicBezTo>
                    <a:pt x="115470" y="9671"/>
                    <a:pt x="123344" y="15533"/>
                    <a:pt x="129610" y="22929"/>
                  </a:cubicBezTo>
                  <a:cubicBezTo>
                    <a:pt x="136167" y="30656"/>
                    <a:pt x="141088" y="39634"/>
                    <a:pt x="144076" y="49321"/>
                  </a:cubicBezTo>
                  <a:cubicBezTo>
                    <a:pt x="147482" y="60432"/>
                    <a:pt x="149271" y="71976"/>
                    <a:pt x="149383" y="83597"/>
                  </a:cubicBezTo>
                  <a:lnTo>
                    <a:pt x="149383" y="91138"/>
                  </a:lnTo>
                  <a:lnTo>
                    <a:pt x="44699" y="92937"/>
                  </a:lnTo>
                  <a:cubicBezTo>
                    <a:pt x="45187" y="100843"/>
                    <a:pt x="49013" y="108166"/>
                    <a:pt x="55227" y="113074"/>
                  </a:cubicBezTo>
                  <a:cubicBezTo>
                    <a:pt x="63222" y="119343"/>
                    <a:pt x="73262" y="122400"/>
                    <a:pt x="83388" y="121643"/>
                  </a:cubicBezTo>
                  <a:cubicBezTo>
                    <a:pt x="93189" y="121873"/>
                    <a:pt x="102921" y="119942"/>
                    <a:pt x="111892" y="115987"/>
                  </a:cubicBezTo>
                  <a:cubicBezTo>
                    <a:pt x="117430" y="113376"/>
                    <a:pt x="122728" y="110280"/>
                    <a:pt x="127727" y="106733"/>
                  </a:cubicBezTo>
                  <a:close/>
                  <a:moveTo>
                    <a:pt x="105900" y="62260"/>
                  </a:moveTo>
                  <a:cubicBezTo>
                    <a:pt x="105857" y="58984"/>
                    <a:pt x="105164" y="55750"/>
                    <a:pt x="103846" y="52749"/>
                  </a:cubicBezTo>
                  <a:cubicBezTo>
                    <a:pt x="102485" y="49541"/>
                    <a:pt x="100507" y="46631"/>
                    <a:pt x="98025" y="44180"/>
                  </a:cubicBezTo>
                  <a:cubicBezTo>
                    <a:pt x="95320" y="41382"/>
                    <a:pt x="92093" y="39141"/>
                    <a:pt x="88524" y="37582"/>
                  </a:cubicBezTo>
                  <a:cubicBezTo>
                    <a:pt x="84253" y="35761"/>
                    <a:pt x="79639" y="34913"/>
                    <a:pt x="75000" y="35097"/>
                  </a:cubicBezTo>
                  <a:cubicBezTo>
                    <a:pt x="70283" y="35147"/>
                    <a:pt x="65627" y="36137"/>
                    <a:pt x="61304" y="38010"/>
                  </a:cubicBezTo>
                  <a:cubicBezTo>
                    <a:pt x="57607" y="39673"/>
                    <a:pt x="54268" y="42028"/>
                    <a:pt x="51461" y="44951"/>
                  </a:cubicBezTo>
                  <a:cubicBezTo>
                    <a:pt x="49021" y="47609"/>
                    <a:pt x="47078" y="50686"/>
                    <a:pt x="45726" y="54034"/>
                  </a:cubicBezTo>
                  <a:cubicBezTo>
                    <a:pt x="44451" y="57072"/>
                    <a:pt x="43817" y="60338"/>
                    <a:pt x="43843" y="63631"/>
                  </a:cubicBezTo>
                  <a:close/>
                </a:path>
              </a:pathLst>
            </a:custGeom>
            <a:grpFill/>
            <a:ln w="8532" cap="flat">
              <a:noFill/>
              <a:prstDash val="solid"/>
              <a:miter/>
            </a:ln>
          </p:spPr>
          <p:txBody>
            <a:bodyPr rtlCol="0" anchor="ctr"/>
            <a:lstStyle/>
            <a:p>
              <a:endParaRPr lang="en-US" b="0" i="0" dirty="0">
                <a:latin typeface="Lexend Deca" pitchFamily="2" charset="77"/>
              </a:endParaRPr>
            </a:p>
          </p:txBody>
        </p:sp>
        <p:sp>
          <p:nvSpPr>
            <p:cNvPr id="74" name="Freeform 73">
              <a:extLst>
                <a:ext uri="{FF2B5EF4-FFF2-40B4-BE49-F238E27FC236}">
                  <a16:creationId xmlns:a16="http://schemas.microsoft.com/office/drawing/2014/main" id="{9DC318A0-A43F-9944-B7BA-A2C4D3B43901}"/>
                </a:ext>
              </a:extLst>
            </p:cNvPr>
            <p:cNvSpPr/>
            <p:nvPr/>
          </p:nvSpPr>
          <p:spPr>
            <a:xfrm>
              <a:off x="10971376" y="876809"/>
              <a:ext cx="145769" cy="152304"/>
            </a:xfrm>
            <a:custGeom>
              <a:avLst/>
              <a:gdLst>
                <a:gd name="connsiteX0" fmla="*/ 0 w 145769"/>
                <a:gd name="connsiteY0" fmla="*/ 5176 h 152304"/>
                <a:gd name="connsiteX1" fmla="*/ 43226 w 145769"/>
                <a:gd name="connsiteY1" fmla="*/ 4405 h 152304"/>
                <a:gd name="connsiteX2" fmla="*/ 44767 w 145769"/>
                <a:gd name="connsiteY2" fmla="*/ 20343 h 152304"/>
                <a:gd name="connsiteX3" fmla="*/ 63512 w 145769"/>
                <a:gd name="connsiteY3" fmla="*/ 5947 h 152304"/>
                <a:gd name="connsiteX4" fmla="*/ 87993 w 145769"/>
                <a:gd name="connsiteY4" fmla="*/ 120 h 152304"/>
                <a:gd name="connsiteX5" fmla="*/ 128565 w 145769"/>
                <a:gd name="connsiteY5" fmla="*/ 14516 h 152304"/>
                <a:gd name="connsiteX6" fmla="*/ 144229 w 145769"/>
                <a:gd name="connsiteY6" fmla="*/ 58817 h 152304"/>
                <a:gd name="connsiteX7" fmla="*/ 145770 w 145769"/>
                <a:gd name="connsiteY7" fmla="*/ 149819 h 152304"/>
                <a:gd name="connsiteX8" fmla="*/ 100661 w 145769"/>
                <a:gd name="connsiteY8" fmla="*/ 150676 h 152304"/>
                <a:gd name="connsiteX9" fmla="*/ 99206 w 145769"/>
                <a:gd name="connsiteY9" fmla="*/ 65930 h 152304"/>
                <a:gd name="connsiteX10" fmla="*/ 92700 w 145769"/>
                <a:gd name="connsiteY10" fmla="*/ 46564 h 152304"/>
                <a:gd name="connsiteX11" fmla="*/ 75581 w 145769"/>
                <a:gd name="connsiteY11" fmla="*/ 39623 h 152304"/>
                <a:gd name="connsiteX12" fmla="*/ 62485 w 145769"/>
                <a:gd name="connsiteY12" fmla="*/ 42537 h 152304"/>
                <a:gd name="connsiteX13" fmla="*/ 53155 w 145769"/>
                <a:gd name="connsiteY13" fmla="*/ 49734 h 152304"/>
                <a:gd name="connsiteX14" fmla="*/ 47763 w 145769"/>
                <a:gd name="connsiteY14" fmla="*/ 60017 h 152304"/>
                <a:gd name="connsiteX15" fmla="*/ 46051 w 145769"/>
                <a:gd name="connsiteY15" fmla="*/ 72442 h 152304"/>
                <a:gd name="connsiteX16" fmla="*/ 47420 w 145769"/>
                <a:gd name="connsiteY16" fmla="*/ 151533 h 152304"/>
                <a:gd name="connsiteX17" fmla="*/ 2653 w 145769"/>
                <a:gd name="connsiteY17" fmla="*/ 152304 h 152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5769" h="152304">
                  <a:moveTo>
                    <a:pt x="0" y="5176"/>
                  </a:moveTo>
                  <a:lnTo>
                    <a:pt x="43226" y="4405"/>
                  </a:lnTo>
                  <a:lnTo>
                    <a:pt x="44767" y="20343"/>
                  </a:lnTo>
                  <a:cubicBezTo>
                    <a:pt x="49817" y="14151"/>
                    <a:pt x="56228" y="9222"/>
                    <a:pt x="63512" y="5947"/>
                  </a:cubicBezTo>
                  <a:cubicBezTo>
                    <a:pt x="71165" y="2270"/>
                    <a:pt x="79510" y="282"/>
                    <a:pt x="87993" y="120"/>
                  </a:cubicBezTo>
                  <a:cubicBezTo>
                    <a:pt x="102921" y="-875"/>
                    <a:pt x="117600" y="4333"/>
                    <a:pt x="128565" y="14516"/>
                  </a:cubicBezTo>
                  <a:cubicBezTo>
                    <a:pt x="139496" y="26592"/>
                    <a:pt x="145137" y="42548"/>
                    <a:pt x="144229" y="58817"/>
                  </a:cubicBezTo>
                  <a:lnTo>
                    <a:pt x="145770" y="149819"/>
                  </a:lnTo>
                  <a:lnTo>
                    <a:pt x="100661" y="150676"/>
                  </a:lnTo>
                  <a:lnTo>
                    <a:pt x="99206" y="65930"/>
                  </a:lnTo>
                  <a:cubicBezTo>
                    <a:pt x="99463" y="58898"/>
                    <a:pt x="97143" y="52014"/>
                    <a:pt x="92700" y="46564"/>
                  </a:cubicBezTo>
                  <a:cubicBezTo>
                    <a:pt x="88386" y="41702"/>
                    <a:pt x="82061" y="39135"/>
                    <a:pt x="75581" y="39623"/>
                  </a:cubicBezTo>
                  <a:cubicBezTo>
                    <a:pt x="71053" y="39597"/>
                    <a:pt x="66577" y="40592"/>
                    <a:pt x="62485" y="42537"/>
                  </a:cubicBezTo>
                  <a:cubicBezTo>
                    <a:pt x="58881" y="44218"/>
                    <a:pt x="55697" y="46676"/>
                    <a:pt x="53155" y="49734"/>
                  </a:cubicBezTo>
                  <a:cubicBezTo>
                    <a:pt x="50724" y="52792"/>
                    <a:pt x="48901" y="56280"/>
                    <a:pt x="47763" y="60017"/>
                  </a:cubicBezTo>
                  <a:cubicBezTo>
                    <a:pt x="46538" y="64041"/>
                    <a:pt x="45957" y="68236"/>
                    <a:pt x="46051" y="72442"/>
                  </a:cubicBezTo>
                  <a:lnTo>
                    <a:pt x="47420" y="151533"/>
                  </a:lnTo>
                  <a:lnTo>
                    <a:pt x="2653" y="152304"/>
                  </a:lnTo>
                  <a:close/>
                </a:path>
              </a:pathLst>
            </a:custGeom>
            <a:grpFill/>
            <a:ln w="8532" cap="flat">
              <a:noFill/>
              <a:prstDash val="solid"/>
              <a:miter/>
            </a:ln>
          </p:spPr>
          <p:txBody>
            <a:bodyPr rtlCol="0" anchor="ctr"/>
            <a:lstStyle/>
            <a:p>
              <a:endParaRPr lang="en-US" b="0" i="0" dirty="0">
                <a:latin typeface="Lexend Deca" pitchFamily="2" charset="77"/>
              </a:endParaRPr>
            </a:p>
          </p:txBody>
        </p:sp>
        <p:sp>
          <p:nvSpPr>
            <p:cNvPr id="75" name="Freeform 74">
              <a:extLst>
                <a:ext uri="{FF2B5EF4-FFF2-40B4-BE49-F238E27FC236}">
                  <a16:creationId xmlns:a16="http://schemas.microsoft.com/office/drawing/2014/main" id="{4D2025D4-3649-134F-B7B1-153DD80D7775}"/>
                </a:ext>
              </a:extLst>
            </p:cNvPr>
            <p:cNvSpPr/>
            <p:nvPr/>
          </p:nvSpPr>
          <p:spPr>
            <a:xfrm>
              <a:off x="11124634" y="819002"/>
              <a:ext cx="50402" cy="72154"/>
            </a:xfrm>
            <a:custGeom>
              <a:avLst/>
              <a:gdLst>
                <a:gd name="connsiteX0" fmla="*/ 14853 w 50402"/>
                <a:gd name="connsiteY0" fmla="*/ 2 h 72154"/>
                <a:gd name="connsiteX1" fmla="*/ 39505 w 50402"/>
                <a:gd name="connsiteY1" fmla="*/ 2 h 72154"/>
                <a:gd name="connsiteX2" fmla="*/ 50401 w 50402"/>
                <a:gd name="connsiteY2" fmla="*/ 10514 h 72154"/>
                <a:gd name="connsiteX3" fmla="*/ 49947 w 50402"/>
                <a:gd name="connsiteY3" fmla="*/ 13798 h 72154"/>
                <a:gd name="connsiteX4" fmla="*/ 34797 w 50402"/>
                <a:gd name="connsiteY4" fmla="*/ 64526 h 72154"/>
                <a:gd name="connsiteX5" fmla="*/ 24696 w 50402"/>
                <a:gd name="connsiteY5" fmla="*/ 72152 h 72154"/>
                <a:gd name="connsiteX6" fmla="*/ 10830 w 50402"/>
                <a:gd name="connsiteY6" fmla="*/ 72152 h 72154"/>
                <a:gd name="connsiteX7" fmla="*/ 2 w 50402"/>
                <a:gd name="connsiteY7" fmla="*/ 61742 h 72154"/>
                <a:gd name="connsiteX8" fmla="*/ 45 w 50402"/>
                <a:gd name="connsiteY8" fmla="*/ 60584 h 72154"/>
                <a:gd name="connsiteX9" fmla="*/ 4410 w 50402"/>
                <a:gd name="connsiteY9" fmla="*/ 10027 h 72154"/>
                <a:gd name="connsiteX10" fmla="*/ 14853 w 50402"/>
                <a:gd name="connsiteY10" fmla="*/ 173 h 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402" h="72154">
                  <a:moveTo>
                    <a:pt x="14853" y="2"/>
                  </a:moveTo>
                  <a:lnTo>
                    <a:pt x="39505" y="2"/>
                  </a:lnTo>
                  <a:cubicBezTo>
                    <a:pt x="45411" y="-107"/>
                    <a:pt x="50290" y="4599"/>
                    <a:pt x="50401" y="10514"/>
                  </a:cubicBezTo>
                  <a:cubicBezTo>
                    <a:pt x="50418" y="11626"/>
                    <a:pt x="50264" y="12733"/>
                    <a:pt x="49947" y="13798"/>
                  </a:cubicBezTo>
                  <a:lnTo>
                    <a:pt x="34797" y="64526"/>
                  </a:lnTo>
                  <a:cubicBezTo>
                    <a:pt x="33504" y="69035"/>
                    <a:pt x="29387" y="72144"/>
                    <a:pt x="24696" y="72152"/>
                  </a:cubicBezTo>
                  <a:lnTo>
                    <a:pt x="10830" y="72152"/>
                  </a:lnTo>
                  <a:cubicBezTo>
                    <a:pt x="4967" y="72270"/>
                    <a:pt x="122" y="67610"/>
                    <a:pt x="2" y="61742"/>
                  </a:cubicBezTo>
                  <a:cubicBezTo>
                    <a:pt x="-6" y="61356"/>
                    <a:pt x="11" y="60969"/>
                    <a:pt x="45" y="60584"/>
                  </a:cubicBezTo>
                  <a:lnTo>
                    <a:pt x="4410" y="10027"/>
                  </a:lnTo>
                  <a:cubicBezTo>
                    <a:pt x="4890" y="4565"/>
                    <a:pt x="9375" y="327"/>
                    <a:pt x="14853" y="173"/>
                  </a:cubicBezTo>
                </a:path>
              </a:pathLst>
            </a:custGeom>
            <a:grpFill/>
            <a:ln w="8532" cap="flat">
              <a:noFill/>
              <a:prstDash val="solid"/>
              <a:miter/>
            </a:ln>
          </p:spPr>
          <p:txBody>
            <a:bodyPr rtlCol="0" anchor="ctr"/>
            <a:lstStyle/>
            <a:p>
              <a:endParaRPr lang="en-US" b="0" i="0" dirty="0">
                <a:latin typeface="Lexend Deca" pitchFamily="2" charset="77"/>
              </a:endParaRPr>
            </a:p>
          </p:txBody>
        </p:sp>
        <p:sp>
          <p:nvSpPr>
            <p:cNvPr id="76" name="Freeform 75">
              <a:extLst>
                <a:ext uri="{FF2B5EF4-FFF2-40B4-BE49-F238E27FC236}">
                  <a16:creationId xmlns:a16="http://schemas.microsoft.com/office/drawing/2014/main" id="{2D1D11F7-79A8-D342-872D-3355D31F9690}"/>
                </a:ext>
              </a:extLst>
            </p:cNvPr>
            <p:cNvSpPr/>
            <p:nvPr/>
          </p:nvSpPr>
          <p:spPr>
            <a:xfrm>
              <a:off x="11175095" y="875573"/>
              <a:ext cx="130576" cy="156993"/>
            </a:xfrm>
            <a:custGeom>
              <a:avLst/>
              <a:gdLst>
                <a:gd name="connsiteX0" fmla="*/ 21741 w 130576"/>
                <a:gd name="connsiteY0" fmla="*/ 107611 h 156993"/>
                <a:gd name="connsiteX1" fmla="*/ 40915 w 130576"/>
                <a:gd name="connsiteY1" fmla="*/ 118236 h 156993"/>
                <a:gd name="connsiteX2" fmla="*/ 63683 w 130576"/>
                <a:gd name="connsiteY2" fmla="*/ 122264 h 156993"/>
                <a:gd name="connsiteX3" fmla="*/ 80289 w 130576"/>
                <a:gd name="connsiteY3" fmla="*/ 119436 h 156993"/>
                <a:gd name="connsiteX4" fmla="*/ 86709 w 130576"/>
                <a:gd name="connsiteY4" fmla="*/ 109582 h 156993"/>
                <a:gd name="connsiteX5" fmla="*/ 85596 w 130576"/>
                <a:gd name="connsiteY5" fmla="*/ 104869 h 156993"/>
                <a:gd name="connsiteX6" fmla="*/ 80375 w 130576"/>
                <a:gd name="connsiteY6" fmla="*/ 100584 h 156993"/>
                <a:gd name="connsiteX7" fmla="*/ 69333 w 130576"/>
                <a:gd name="connsiteY7" fmla="*/ 96300 h 156993"/>
                <a:gd name="connsiteX8" fmla="*/ 52214 w 130576"/>
                <a:gd name="connsiteY8" fmla="*/ 91501 h 156993"/>
                <a:gd name="connsiteX9" fmla="*/ 35094 w 130576"/>
                <a:gd name="connsiteY9" fmla="*/ 86017 h 156993"/>
                <a:gd name="connsiteX10" fmla="*/ 20201 w 130576"/>
                <a:gd name="connsiteY10" fmla="*/ 77448 h 156993"/>
                <a:gd name="connsiteX11" fmla="*/ 9672 w 130576"/>
                <a:gd name="connsiteY11" fmla="*/ 64766 h 156993"/>
                <a:gd name="connsiteX12" fmla="*/ 9672 w 130576"/>
                <a:gd name="connsiteY12" fmla="*/ 28434 h 156993"/>
                <a:gd name="connsiteX13" fmla="*/ 22426 w 130576"/>
                <a:gd name="connsiteY13" fmla="*/ 13781 h 156993"/>
                <a:gd name="connsiteX14" fmla="*/ 42798 w 130576"/>
                <a:gd name="connsiteY14" fmla="*/ 3756 h 156993"/>
                <a:gd name="connsiteX15" fmla="*/ 67278 w 130576"/>
                <a:gd name="connsiteY15" fmla="*/ 71 h 156993"/>
                <a:gd name="connsiteX16" fmla="*/ 100318 w 130576"/>
                <a:gd name="connsiteY16" fmla="*/ 3756 h 156993"/>
                <a:gd name="connsiteX17" fmla="*/ 126511 w 130576"/>
                <a:gd name="connsiteY17" fmla="*/ 15666 h 156993"/>
                <a:gd name="connsiteX18" fmla="*/ 107936 w 130576"/>
                <a:gd name="connsiteY18" fmla="*/ 45829 h 156993"/>
                <a:gd name="connsiteX19" fmla="*/ 91331 w 130576"/>
                <a:gd name="connsiteY19" fmla="*/ 37260 h 156993"/>
                <a:gd name="connsiteX20" fmla="*/ 70446 w 130576"/>
                <a:gd name="connsiteY20" fmla="*/ 33918 h 156993"/>
                <a:gd name="connsiteX21" fmla="*/ 55381 w 130576"/>
                <a:gd name="connsiteY21" fmla="*/ 37174 h 156993"/>
                <a:gd name="connsiteX22" fmla="*/ 50844 w 130576"/>
                <a:gd name="connsiteY22" fmla="*/ 45229 h 156993"/>
                <a:gd name="connsiteX23" fmla="*/ 60773 w 130576"/>
                <a:gd name="connsiteY23" fmla="*/ 55683 h 156993"/>
                <a:gd name="connsiteX24" fmla="*/ 87222 w 130576"/>
                <a:gd name="connsiteY24" fmla="*/ 63138 h 156993"/>
                <a:gd name="connsiteX25" fmla="*/ 119834 w 130576"/>
                <a:gd name="connsiteY25" fmla="*/ 80105 h 156993"/>
                <a:gd name="connsiteX26" fmla="*/ 130534 w 130576"/>
                <a:gd name="connsiteY26" fmla="*/ 109153 h 156993"/>
                <a:gd name="connsiteX27" fmla="*/ 125484 w 130576"/>
                <a:gd name="connsiteY27" fmla="*/ 130233 h 156993"/>
                <a:gd name="connsiteX28" fmla="*/ 111275 w 130576"/>
                <a:gd name="connsiteY28" fmla="*/ 145142 h 156993"/>
                <a:gd name="connsiteX29" fmla="*/ 90475 w 130576"/>
                <a:gd name="connsiteY29" fmla="*/ 153711 h 156993"/>
                <a:gd name="connsiteX30" fmla="*/ 66508 w 130576"/>
                <a:gd name="connsiteY30" fmla="*/ 156968 h 156993"/>
                <a:gd name="connsiteX31" fmla="*/ 29103 w 130576"/>
                <a:gd name="connsiteY31" fmla="*/ 152255 h 156993"/>
                <a:gd name="connsiteX32" fmla="*/ 0 w 130576"/>
                <a:gd name="connsiteY32" fmla="*/ 136831 h 156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30576" h="156993">
                  <a:moveTo>
                    <a:pt x="21741" y="107611"/>
                  </a:moveTo>
                  <a:cubicBezTo>
                    <a:pt x="27382" y="112368"/>
                    <a:pt x="33896" y="115977"/>
                    <a:pt x="40915" y="118236"/>
                  </a:cubicBezTo>
                  <a:cubicBezTo>
                    <a:pt x="48199" y="120931"/>
                    <a:pt x="55911" y="122294"/>
                    <a:pt x="63683" y="122264"/>
                  </a:cubicBezTo>
                  <a:cubicBezTo>
                    <a:pt x="69341" y="122318"/>
                    <a:pt x="74965" y="121361"/>
                    <a:pt x="80289" y="119436"/>
                  </a:cubicBezTo>
                  <a:cubicBezTo>
                    <a:pt x="84449" y="118029"/>
                    <a:pt x="87094" y="113956"/>
                    <a:pt x="86709" y="109582"/>
                  </a:cubicBezTo>
                  <a:cubicBezTo>
                    <a:pt x="86709" y="107946"/>
                    <a:pt x="86323" y="106333"/>
                    <a:pt x="85596" y="104869"/>
                  </a:cubicBezTo>
                  <a:cubicBezTo>
                    <a:pt x="84261" y="103006"/>
                    <a:pt x="82463" y="101528"/>
                    <a:pt x="80375" y="100584"/>
                  </a:cubicBezTo>
                  <a:cubicBezTo>
                    <a:pt x="76822" y="98840"/>
                    <a:pt x="73133" y="97406"/>
                    <a:pt x="69333" y="96300"/>
                  </a:cubicBezTo>
                  <a:cubicBezTo>
                    <a:pt x="64796" y="94843"/>
                    <a:pt x="59061" y="93301"/>
                    <a:pt x="52214" y="91501"/>
                  </a:cubicBezTo>
                  <a:cubicBezTo>
                    <a:pt x="46359" y="90169"/>
                    <a:pt x="40632" y="88333"/>
                    <a:pt x="35094" y="86017"/>
                  </a:cubicBezTo>
                  <a:cubicBezTo>
                    <a:pt x="29762" y="83849"/>
                    <a:pt x="24754" y="80967"/>
                    <a:pt x="20201" y="77448"/>
                  </a:cubicBezTo>
                  <a:cubicBezTo>
                    <a:pt x="15887" y="73961"/>
                    <a:pt x="12309" y="69650"/>
                    <a:pt x="9672" y="64766"/>
                  </a:cubicBezTo>
                  <a:cubicBezTo>
                    <a:pt x="3963" y="53330"/>
                    <a:pt x="3963" y="39870"/>
                    <a:pt x="9672" y="28434"/>
                  </a:cubicBezTo>
                  <a:cubicBezTo>
                    <a:pt x="12831" y="22694"/>
                    <a:pt x="17179" y="17697"/>
                    <a:pt x="22426" y="13781"/>
                  </a:cubicBezTo>
                  <a:cubicBezTo>
                    <a:pt x="28572" y="9262"/>
                    <a:pt x="35471" y="5868"/>
                    <a:pt x="42798" y="3756"/>
                  </a:cubicBezTo>
                  <a:cubicBezTo>
                    <a:pt x="50750" y="1397"/>
                    <a:pt x="58984" y="158"/>
                    <a:pt x="67278" y="71"/>
                  </a:cubicBezTo>
                  <a:cubicBezTo>
                    <a:pt x="78415" y="-322"/>
                    <a:pt x="89542" y="919"/>
                    <a:pt x="100318" y="3756"/>
                  </a:cubicBezTo>
                  <a:cubicBezTo>
                    <a:pt x="109614" y="6343"/>
                    <a:pt x="118448" y="10361"/>
                    <a:pt x="126511" y="15666"/>
                  </a:cubicBezTo>
                  <a:lnTo>
                    <a:pt x="107936" y="45829"/>
                  </a:lnTo>
                  <a:cubicBezTo>
                    <a:pt x="102698" y="42429"/>
                    <a:pt x="97134" y="39558"/>
                    <a:pt x="91331" y="37260"/>
                  </a:cubicBezTo>
                  <a:cubicBezTo>
                    <a:pt x="84655" y="34788"/>
                    <a:pt x="77559" y="33653"/>
                    <a:pt x="70446" y="33918"/>
                  </a:cubicBezTo>
                  <a:cubicBezTo>
                    <a:pt x="65224" y="33620"/>
                    <a:pt x="60020" y="34745"/>
                    <a:pt x="55381" y="37174"/>
                  </a:cubicBezTo>
                  <a:cubicBezTo>
                    <a:pt x="52428" y="38742"/>
                    <a:pt x="50656" y="41887"/>
                    <a:pt x="50844" y="45229"/>
                  </a:cubicBezTo>
                  <a:cubicBezTo>
                    <a:pt x="50844" y="50028"/>
                    <a:pt x="54268" y="53798"/>
                    <a:pt x="60773" y="55683"/>
                  </a:cubicBezTo>
                  <a:cubicBezTo>
                    <a:pt x="67278" y="57568"/>
                    <a:pt x="76095" y="60396"/>
                    <a:pt x="87222" y="63138"/>
                  </a:cubicBezTo>
                  <a:cubicBezTo>
                    <a:pt x="99437" y="65713"/>
                    <a:pt x="110710" y="71579"/>
                    <a:pt x="119834" y="80105"/>
                  </a:cubicBezTo>
                  <a:cubicBezTo>
                    <a:pt x="127042" y="88023"/>
                    <a:pt x="130885" y="98445"/>
                    <a:pt x="130534" y="109153"/>
                  </a:cubicBezTo>
                  <a:cubicBezTo>
                    <a:pt x="130876" y="116516"/>
                    <a:pt x="129130" y="123827"/>
                    <a:pt x="125484" y="130233"/>
                  </a:cubicBezTo>
                  <a:cubicBezTo>
                    <a:pt x="121940" y="136221"/>
                    <a:pt x="117087" y="141321"/>
                    <a:pt x="111275" y="145142"/>
                  </a:cubicBezTo>
                  <a:cubicBezTo>
                    <a:pt x="104838" y="149080"/>
                    <a:pt x="97819" y="151972"/>
                    <a:pt x="90475" y="153711"/>
                  </a:cubicBezTo>
                  <a:cubicBezTo>
                    <a:pt x="82634" y="155699"/>
                    <a:pt x="74597" y="156792"/>
                    <a:pt x="66508" y="156968"/>
                  </a:cubicBezTo>
                  <a:cubicBezTo>
                    <a:pt x="53874" y="157220"/>
                    <a:pt x="41274" y="155632"/>
                    <a:pt x="29103" y="152255"/>
                  </a:cubicBezTo>
                  <a:cubicBezTo>
                    <a:pt x="18266" y="149620"/>
                    <a:pt x="8269" y="144318"/>
                    <a:pt x="0" y="136831"/>
                  </a:cubicBezTo>
                  <a:close/>
                </a:path>
              </a:pathLst>
            </a:custGeom>
            <a:grpFill/>
            <a:ln w="8532" cap="flat">
              <a:noFill/>
              <a:prstDash val="solid"/>
              <a:miter/>
            </a:ln>
          </p:spPr>
          <p:txBody>
            <a:bodyPr rtlCol="0" anchor="ctr"/>
            <a:lstStyle/>
            <a:p>
              <a:endParaRPr lang="en-US" b="0" i="0" dirty="0">
                <a:latin typeface="Lexend Deca" pitchFamily="2" charset="77"/>
              </a:endParaRPr>
            </a:p>
          </p:txBody>
        </p:sp>
        <p:sp>
          <p:nvSpPr>
            <p:cNvPr id="77" name="Freeform 76">
              <a:extLst>
                <a:ext uri="{FF2B5EF4-FFF2-40B4-BE49-F238E27FC236}">
                  <a16:creationId xmlns:a16="http://schemas.microsoft.com/office/drawing/2014/main" id="{B6945262-7E37-BE47-B1D5-548E40AF955E}"/>
                </a:ext>
              </a:extLst>
            </p:cNvPr>
            <p:cNvSpPr/>
            <p:nvPr/>
          </p:nvSpPr>
          <p:spPr>
            <a:xfrm>
              <a:off x="11308619" y="818315"/>
              <a:ext cx="39128" cy="38655"/>
            </a:xfrm>
            <a:custGeom>
              <a:avLst/>
              <a:gdLst>
                <a:gd name="connsiteX0" fmla="*/ 19522 w 39128"/>
                <a:gd name="connsiteY0" fmla="*/ 38649 h 38655"/>
                <a:gd name="connsiteX1" fmla="*/ 9507 w 39128"/>
                <a:gd name="connsiteY1" fmla="*/ 36250 h 38655"/>
                <a:gd name="connsiteX2" fmla="*/ 2573 w 39128"/>
                <a:gd name="connsiteY2" fmla="*/ 29480 h 38655"/>
                <a:gd name="connsiteX3" fmla="*/ 6 w 39128"/>
                <a:gd name="connsiteY3" fmla="*/ 19369 h 38655"/>
                <a:gd name="connsiteX4" fmla="*/ 2573 w 39128"/>
                <a:gd name="connsiteY4" fmla="*/ 9258 h 38655"/>
                <a:gd name="connsiteX5" fmla="*/ 9507 w 39128"/>
                <a:gd name="connsiteY5" fmla="*/ 2488 h 38655"/>
                <a:gd name="connsiteX6" fmla="*/ 19522 w 39128"/>
                <a:gd name="connsiteY6" fmla="*/ 3 h 38655"/>
                <a:gd name="connsiteX7" fmla="*/ 29622 w 39128"/>
                <a:gd name="connsiteY7" fmla="*/ 2488 h 38655"/>
                <a:gd name="connsiteX8" fmla="*/ 36555 w 39128"/>
                <a:gd name="connsiteY8" fmla="*/ 9258 h 38655"/>
                <a:gd name="connsiteX9" fmla="*/ 39123 w 39128"/>
                <a:gd name="connsiteY9" fmla="*/ 19369 h 38655"/>
                <a:gd name="connsiteX10" fmla="*/ 36555 w 39128"/>
                <a:gd name="connsiteY10" fmla="*/ 29480 h 38655"/>
                <a:gd name="connsiteX11" fmla="*/ 29622 w 39128"/>
                <a:gd name="connsiteY11" fmla="*/ 36250 h 38655"/>
                <a:gd name="connsiteX12" fmla="*/ 19522 w 39128"/>
                <a:gd name="connsiteY12" fmla="*/ 38649 h 38655"/>
                <a:gd name="connsiteX13" fmla="*/ 19522 w 39128"/>
                <a:gd name="connsiteY13" fmla="*/ 33936 h 38655"/>
                <a:gd name="connsiteX14" fmla="*/ 26968 w 39128"/>
                <a:gd name="connsiteY14" fmla="*/ 32137 h 38655"/>
                <a:gd name="connsiteX15" fmla="*/ 32019 w 39128"/>
                <a:gd name="connsiteY15" fmla="*/ 26995 h 38655"/>
                <a:gd name="connsiteX16" fmla="*/ 33816 w 39128"/>
                <a:gd name="connsiteY16" fmla="*/ 19369 h 38655"/>
                <a:gd name="connsiteX17" fmla="*/ 29879 w 39128"/>
                <a:gd name="connsiteY17" fmla="*/ 8744 h 38655"/>
                <a:gd name="connsiteX18" fmla="*/ 19522 w 39128"/>
                <a:gd name="connsiteY18" fmla="*/ 4716 h 38655"/>
                <a:gd name="connsiteX19" fmla="*/ 12160 w 39128"/>
                <a:gd name="connsiteY19" fmla="*/ 6601 h 38655"/>
                <a:gd name="connsiteX20" fmla="*/ 7110 w 39128"/>
                <a:gd name="connsiteY20" fmla="*/ 11743 h 38655"/>
                <a:gd name="connsiteX21" fmla="*/ 5227 w 39128"/>
                <a:gd name="connsiteY21" fmla="*/ 19369 h 38655"/>
                <a:gd name="connsiteX22" fmla="*/ 7110 w 39128"/>
                <a:gd name="connsiteY22" fmla="*/ 26995 h 38655"/>
                <a:gd name="connsiteX23" fmla="*/ 12160 w 39128"/>
                <a:gd name="connsiteY23" fmla="*/ 32137 h 38655"/>
                <a:gd name="connsiteX24" fmla="*/ 19522 w 39128"/>
                <a:gd name="connsiteY24" fmla="*/ 33593 h 38655"/>
                <a:gd name="connsiteX25" fmla="*/ 12759 w 39128"/>
                <a:gd name="connsiteY25" fmla="*/ 28024 h 38655"/>
                <a:gd name="connsiteX26" fmla="*/ 12759 w 39128"/>
                <a:gd name="connsiteY26" fmla="*/ 9258 h 38655"/>
                <a:gd name="connsiteX27" fmla="*/ 20549 w 39128"/>
                <a:gd name="connsiteY27" fmla="*/ 9258 h 38655"/>
                <a:gd name="connsiteX28" fmla="*/ 25171 w 39128"/>
                <a:gd name="connsiteY28" fmla="*/ 10886 h 38655"/>
                <a:gd name="connsiteX29" fmla="*/ 26968 w 39128"/>
                <a:gd name="connsiteY29" fmla="*/ 15085 h 38655"/>
                <a:gd name="connsiteX30" fmla="*/ 23459 w 39128"/>
                <a:gd name="connsiteY30" fmla="*/ 20740 h 38655"/>
                <a:gd name="connsiteX31" fmla="*/ 28081 w 39128"/>
                <a:gd name="connsiteY31" fmla="*/ 28024 h 38655"/>
                <a:gd name="connsiteX32" fmla="*/ 23373 w 39128"/>
                <a:gd name="connsiteY32" fmla="*/ 28024 h 38655"/>
                <a:gd name="connsiteX33" fmla="*/ 19179 w 39128"/>
                <a:gd name="connsiteY33" fmla="*/ 21254 h 38655"/>
                <a:gd name="connsiteX34" fmla="*/ 16954 w 39128"/>
                <a:gd name="connsiteY34" fmla="*/ 21254 h 38655"/>
                <a:gd name="connsiteX35" fmla="*/ 16954 w 39128"/>
                <a:gd name="connsiteY35" fmla="*/ 28024 h 38655"/>
                <a:gd name="connsiteX36" fmla="*/ 16954 w 39128"/>
                <a:gd name="connsiteY36" fmla="*/ 18084 h 38655"/>
                <a:gd name="connsiteX37" fmla="*/ 19265 w 39128"/>
                <a:gd name="connsiteY37" fmla="*/ 18084 h 38655"/>
                <a:gd name="connsiteX38" fmla="*/ 21918 w 39128"/>
                <a:gd name="connsiteY38" fmla="*/ 17484 h 38655"/>
                <a:gd name="connsiteX39" fmla="*/ 22774 w 39128"/>
                <a:gd name="connsiteY39" fmla="*/ 15170 h 38655"/>
                <a:gd name="connsiteX40" fmla="*/ 22004 w 39128"/>
                <a:gd name="connsiteY40" fmla="*/ 13199 h 38655"/>
                <a:gd name="connsiteX41" fmla="*/ 20121 w 39128"/>
                <a:gd name="connsiteY41" fmla="*/ 12600 h 38655"/>
                <a:gd name="connsiteX42" fmla="*/ 16954 w 39128"/>
                <a:gd name="connsiteY42" fmla="*/ 12600 h 38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9128" h="38655">
                  <a:moveTo>
                    <a:pt x="19522" y="38649"/>
                  </a:moveTo>
                  <a:cubicBezTo>
                    <a:pt x="16038" y="38710"/>
                    <a:pt x="12588" y="37884"/>
                    <a:pt x="9507" y="36250"/>
                  </a:cubicBezTo>
                  <a:cubicBezTo>
                    <a:pt x="6639" y="34641"/>
                    <a:pt x="4251" y="32306"/>
                    <a:pt x="2573" y="29480"/>
                  </a:cubicBezTo>
                  <a:cubicBezTo>
                    <a:pt x="819" y="26405"/>
                    <a:pt x="-71" y="22911"/>
                    <a:pt x="6" y="19369"/>
                  </a:cubicBezTo>
                  <a:cubicBezTo>
                    <a:pt x="-80" y="15827"/>
                    <a:pt x="802" y="12328"/>
                    <a:pt x="2573" y="9258"/>
                  </a:cubicBezTo>
                  <a:cubicBezTo>
                    <a:pt x="4225" y="6414"/>
                    <a:pt x="6622" y="4074"/>
                    <a:pt x="9507" y="2488"/>
                  </a:cubicBezTo>
                  <a:cubicBezTo>
                    <a:pt x="12580" y="828"/>
                    <a:pt x="16029" y="-27"/>
                    <a:pt x="19522" y="3"/>
                  </a:cubicBezTo>
                  <a:cubicBezTo>
                    <a:pt x="23048" y="-61"/>
                    <a:pt x="26532" y="795"/>
                    <a:pt x="29622" y="2488"/>
                  </a:cubicBezTo>
                  <a:cubicBezTo>
                    <a:pt x="32506" y="4074"/>
                    <a:pt x="34903" y="6414"/>
                    <a:pt x="36555" y="9258"/>
                  </a:cubicBezTo>
                  <a:cubicBezTo>
                    <a:pt x="38327" y="12328"/>
                    <a:pt x="39209" y="15827"/>
                    <a:pt x="39123" y="19369"/>
                  </a:cubicBezTo>
                  <a:cubicBezTo>
                    <a:pt x="39200" y="22911"/>
                    <a:pt x="38310" y="26405"/>
                    <a:pt x="36555" y="29480"/>
                  </a:cubicBezTo>
                  <a:cubicBezTo>
                    <a:pt x="34878" y="32306"/>
                    <a:pt x="32489" y="34641"/>
                    <a:pt x="29622" y="36250"/>
                  </a:cubicBezTo>
                  <a:cubicBezTo>
                    <a:pt x="26523" y="37913"/>
                    <a:pt x="23039" y="38740"/>
                    <a:pt x="19522" y="38649"/>
                  </a:cubicBezTo>
                  <a:close/>
                  <a:moveTo>
                    <a:pt x="19522" y="33936"/>
                  </a:moveTo>
                  <a:cubicBezTo>
                    <a:pt x="22115" y="33993"/>
                    <a:pt x="24683" y="33372"/>
                    <a:pt x="26968" y="32137"/>
                  </a:cubicBezTo>
                  <a:cubicBezTo>
                    <a:pt x="29074" y="30899"/>
                    <a:pt x="30820" y="29125"/>
                    <a:pt x="32019" y="26995"/>
                  </a:cubicBezTo>
                  <a:cubicBezTo>
                    <a:pt x="33251" y="24647"/>
                    <a:pt x="33867" y="22023"/>
                    <a:pt x="33816" y="19369"/>
                  </a:cubicBezTo>
                  <a:cubicBezTo>
                    <a:pt x="33987" y="15440"/>
                    <a:pt x="32566" y="11608"/>
                    <a:pt x="29879" y="8744"/>
                  </a:cubicBezTo>
                  <a:cubicBezTo>
                    <a:pt x="27122" y="6032"/>
                    <a:pt x="23382" y="4576"/>
                    <a:pt x="19522" y="4716"/>
                  </a:cubicBezTo>
                  <a:cubicBezTo>
                    <a:pt x="16945" y="4668"/>
                    <a:pt x="14403" y="5320"/>
                    <a:pt x="12160" y="6601"/>
                  </a:cubicBezTo>
                  <a:cubicBezTo>
                    <a:pt x="10012" y="7790"/>
                    <a:pt x="8257" y="9576"/>
                    <a:pt x="7110" y="11743"/>
                  </a:cubicBezTo>
                  <a:cubicBezTo>
                    <a:pt x="5835" y="14080"/>
                    <a:pt x="5184" y="16707"/>
                    <a:pt x="5227" y="19369"/>
                  </a:cubicBezTo>
                  <a:cubicBezTo>
                    <a:pt x="5201" y="22030"/>
                    <a:pt x="5843" y="24654"/>
                    <a:pt x="7110" y="26995"/>
                  </a:cubicBezTo>
                  <a:cubicBezTo>
                    <a:pt x="8309" y="29125"/>
                    <a:pt x="10054" y="30899"/>
                    <a:pt x="12160" y="32137"/>
                  </a:cubicBezTo>
                  <a:cubicBezTo>
                    <a:pt x="14454" y="33233"/>
                    <a:pt x="16988" y="33733"/>
                    <a:pt x="19522" y="33593"/>
                  </a:cubicBezTo>
                  <a:close/>
                  <a:moveTo>
                    <a:pt x="12759" y="28024"/>
                  </a:moveTo>
                  <a:lnTo>
                    <a:pt x="12759" y="9258"/>
                  </a:lnTo>
                  <a:lnTo>
                    <a:pt x="20549" y="9258"/>
                  </a:lnTo>
                  <a:cubicBezTo>
                    <a:pt x="22243" y="9158"/>
                    <a:pt x="23913" y="9744"/>
                    <a:pt x="25171" y="10886"/>
                  </a:cubicBezTo>
                  <a:cubicBezTo>
                    <a:pt x="26369" y="11943"/>
                    <a:pt x="27028" y="13486"/>
                    <a:pt x="26968" y="15085"/>
                  </a:cubicBezTo>
                  <a:cubicBezTo>
                    <a:pt x="27174" y="17540"/>
                    <a:pt x="25753" y="19839"/>
                    <a:pt x="23459" y="20740"/>
                  </a:cubicBezTo>
                  <a:lnTo>
                    <a:pt x="28081" y="28024"/>
                  </a:lnTo>
                  <a:lnTo>
                    <a:pt x="23373" y="28024"/>
                  </a:lnTo>
                  <a:lnTo>
                    <a:pt x="19179" y="21254"/>
                  </a:lnTo>
                  <a:lnTo>
                    <a:pt x="16954" y="21254"/>
                  </a:lnTo>
                  <a:lnTo>
                    <a:pt x="16954" y="28024"/>
                  </a:lnTo>
                  <a:close/>
                  <a:moveTo>
                    <a:pt x="16954" y="18084"/>
                  </a:moveTo>
                  <a:lnTo>
                    <a:pt x="19265" y="18084"/>
                  </a:lnTo>
                  <a:cubicBezTo>
                    <a:pt x="20189" y="18139"/>
                    <a:pt x="21105" y="17932"/>
                    <a:pt x="21918" y="17484"/>
                  </a:cubicBezTo>
                  <a:cubicBezTo>
                    <a:pt x="22569" y="16900"/>
                    <a:pt x="22886" y="16036"/>
                    <a:pt x="22774" y="15170"/>
                  </a:cubicBezTo>
                  <a:cubicBezTo>
                    <a:pt x="22868" y="14426"/>
                    <a:pt x="22577" y="13684"/>
                    <a:pt x="22004" y="13199"/>
                  </a:cubicBezTo>
                  <a:cubicBezTo>
                    <a:pt x="21456" y="12798"/>
                    <a:pt x="20797" y="12588"/>
                    <a:pt x="20121" y="12600"/>
                  </a:cubicBezTo>
                  <a:lnTo>
                    <a:pt x="16954" y="12600"/>
                  </a:lnTo>
                  <a:close/>
                </a:path>
              </a:pathLst>
            </a:custGeom>
            <a:grpFill/>
            <a:ln w="8532" cap="flat">
              <a:noFill/>
              <a:prstDash val="solid"/>
              <a:miter/>
            </a:ln>
          </p:spPr>
          <p:txBody>
            <a:bodyPr rtlCol="0" anchor="ctr"/>
            <a:lstStyle/>
            <a:p>
              <a:endParaRPr lang="en-US" b="0" i="0" dirty="0">
                <a:latin typeface="Lexend Deca" pitchFamily="2" charset="77"/>
              </a:endParaRPr>
            </a:p>
          </p:txBody>
        </p:sp>
        <p:sp>
          <p:nvSpPr>
            <p:cNvPr id="78" name="Freeform 77">
              <a:extLst>
                <a:ext uri="{FF2B5EF4-FFF2-40B4-BE49-F238E27FC236}">
                  <a16:creationId xmlns:a16="http://schemas.microsoft.com/office/drawing/2014/main" id="{6BD2A78E-0B91-C84A-B22F-B457CFAFC5D0}"/>
                </a:ext>
              </a:extLst>
            </p:cNvPr>
            <p:cNvSpPr/>
            <p:nvPr/>
          </p:nvSpPr>
          <p:spPr>
            <a:xfrm>
              <a:off x="9143249" y="436976"/>
              <a:ext cx="656876" cy="672160"/>
            </a:xfrm>
            <a:custGeom>
              <a:avLst/>
              <a:gdLst>
                <a:gd name="connsiteX0" fmla="*/ 529294 w 656876"/>
                <a:gd name="connsiteY0" fmla="*/ 3624 h 672160"/>
                <a:gd name="connsiteX1" fmla="*/ 79659 w 656876"/>
                <a:gd name="connsiteY1" fmla="*/ 12193 h 672160"/>
                <a:gd name="connsiteX2" fmla="*/ 2622 w 656876"/>
                <a:gd name="connsiteY2" fmla="*/ 104737 h 672160"/>
                <a:gd name="connsiteX3" fmla="*/ 24107 w 656876"/>
                <a:gd name="connsiteY3" fmla="*/ 535068 h 672160"/>
                <a:gd name="connsiteX4" fmla="*/ 203259 w 656876"/>
                <a:gd name="connsiteY4" fmla="*/ 671999 h 672160"/>
                <a:gd name="connsiteX5" fmla="*/ 550437 w 656876"/>
                <a:gd name="connsiteY5" fmla="*/ 653490 h 672160"/>
                <a:gd name="connsiteX6" fmla="*/ 654350 w 656876"/>
                <a:gd name="connsiteY6" fmla="*/ 506705 h 672160"/>
                <a:gd name="connsiteX7" fmla="*/ 641939 w 656876"/>
                <a:gd name="connsiteY7" fmla="*/ 128816 h 672160"/>
                <a:gd name="connsiteX8" fmla="*/ 529294 w 656876"/>
                <a:gd name="connsiteY8" fmla="*/ 3624 h 672160"/>
                <a:gd name="connsiteX9" fmla="*/ 225771 w 656876"/>
                <a:gd name="connsiteY9" fmla="*/ 105337 h 672160"/>
                <a:gd name="connsiteX10" fmla="*/ 250465 w 656876"/>
                <a:gd name="connsiteY10" fmla="*/ 78645 h 672160"/>
                <a:gd name="connsiteX11" fmla="*/ 277129 w 656876"/>
                <a:gd name="connsiteY11" fmla="*/ 103366 h 672160"/>
                <a:gd name="connsiteX12" fmla="*/ 280895 w 656876"/>
                <a:gd name="connsiteY12" fmla="*/ 263262 h 672160"/>
                <a:gd name="connsiteX13" fmla="*/ 255216 w 656876"/>
                <a:gd name="connsiteY13" fmla="*/ 288969 h 672160"/>
                <a:gd name="connsiteX14" fmla="*/ 255216 w 656876"/>
                <a:gd name="connsiteY14" fmla="*/ 288969 h 672160"/>
                <a:gd name="connsiteX15" fmla="*/ 229532 w 656876"/>
                <a:gd name="connsiteY15" fmla="*/ 263267 h 672160"/>
                <a:gd name="connsiteX16" fmla="*/ 229537 w 656876"/>
                <a:gd name="connsiteY16" fmla="*/ 262748 h 672160"/>
                <a:gd name="connsiteX17" fmla="*/ 225771 w 656876"/>
                <a:gd name="connsiteY17" fmla="*/ 105337 h 672160"/>
                <a:gd name="connsiteX18" fmla="*/ 266344 w 656876"/>
                <a:gd name="connsiteY18" fmla="*/ 316218 h 672160"/>
                <a:gd name="connsiteX19" fmla="*/ 306060 w 656876"/>
                <a:gd name="connsiteY19" fmla="*/ 352293 h 672160"/>
                <a:gd name="connsiteX20" fmla="*/ 360157 w 656876"/>
                <a:gd name="connsiteY20" fmla="*/ 352293 h 672160"/>
                <a:gd name="connsiteX21" fmla="*/ 417420 w 656876"/>
                <a:gd name="connsiteY21" fmla="*/ 401307 h 672160"/>
                <a:gd name="connsiteX22" fmla="*/ 421187 w 656876"/>
                <a:gd name="connsiteY22" fmla="*/ 477656 h 672160"/>
                <a:gd name="connsiteX23" fmla="*/ 241435 w 656876"/>
                <a:gd name="connsiteY23" fmla="*/ 592822 h 672160"/>
                <a:gd name="connsiteX24" fmla="*/ 229623 w 656876"/>
                <a:gd name="connsiteY24" fmla="*/ 594621 h 672160"/>
                <a:gd name="connsiteX25" fmla="*/ 194614 w 656876"/>
                <a:gd name="connsiteY25" fmla="*/ 574913 h 672160"/>
                <a:gd name="connsiteX26" fmla="*/ 136494 w 656876"/>
                <a:gd name="connsiteY26" fmla="*/ 368660 h 672160"/>
                <a:gd name="connsiteX27" fmla="*/ 191533 w 656876"/>
                <a:gd name="connsiteY27" fmla="*/ 313819 h 672160"/>
                <a:gd name="connsiteX28" fmla="*/ 265916 w 656876"/>
                <a:gd name="connsiteY28" fmla="*/ 316218 h 672160"/>
                <a:gd name="connsiteX29" fmla="*/ 429832 w 656876"/>
                <a:gd name="connsiteY29" fmla="*/ 119733 h 672160"/>
                <a:gd name="connsiteX30" fmla="*/ 391570 w 656876"/>
                <a:gd name="connsiteY30" fmla="*/ 224616 h 672160"/>
                <a:gd name="connsiteX31" fmla="*/ 365378 w 656876"/>
                <a:gd name="connsiteY31" fmla="*/ 296767 h 672160"/>
                <a:gd name="connsiteX32" fmla="*/ 341411 w 656876"/>
                <a:gd name="connsiteY32" fmla="*/ 312876 h 672160"/>
                <a:gd name="connsiteX33" fmla="*/ 331568 w 656876"/>
                <a:gd name="connsiteY33" fmla="*/ 310905 h 672160"/>
                <a:gd name="connsiteX34" fmla="*/ 317311 w 656876"/>
                <a:gd name="connsiteY34" fmla="*/ 277469 h 672160"/>
                <a:gd name="connsiteX35" fmla="*/ 317444 w 656876"/>
                <a:gd name="connsiteY35" fmla="*/ 277144 h 672160"/>
                <a:gd name="connsiteX36" fmla="*/ 343123 w 656876"/>
                <a:gd name="connsiteY36" fmla="*/ 207136 h 672160"/>
                <a:gd name="connsiteX37" fmla="*/ 382840 w 656876"/>
                <a:gd name="connsiteY37" fmla="*/ 98568 h 672160"/>
                <a:gd name="connsiteX38" fmla="*/ 417078 w 656876"/>
                <a:gd name="connsiteY38" fmla="*/ 85457 h 672160"/>
                <a:gd name="connsiteX39" fmla="*/ 430174 w 656876"/>
                <a:gd name="connsiteY39" fmla="*/ 119733 h 672160"/>
                <a:gd name="connsiteX40" fmla="*/ 513031 w 656876"/>
                <a:gd name="connsiteY40" fmla="*/ 194968 h 672160"/>
                <a:gd name="connsiteX41" fmla="*/ 549452 w 656876"/>
                <a:gd name="connsiteY41" fmla="*/ 193383 h 672160"/>
                <a:gd name="connsiteX42" fmla="*/ 551036 w 656876"/>
                <a:gd name="connsiteY42" fmla="*/ 229843 h 672160"/>
                <a:gd name="connsiteX43" fmla="*/ 438049 w 656876"/>
                <a:gd name="connsiteY43" fmla="*/ 350494 h 672160"/>
                <a:gd name="connsiteX44" fmla="*/ 401585 w 656876"/>
                <a:gd name="connsiteY44" fmla="*/ 347323 h 672160"/>
                <a:gd name="connsiteX45" fmla="*/ 404752 w 656876"/>
                <a:gd name="connsiteY45" fmla="*/ 310820 h 672160"/>
                <a:gd name="connsiteX46" fmla="*/ 513031 w 656876"/>
                <a:gd name="connsiteY46" fmla="*/ 194968 h 672160"/>
                <a:gd name="connsiteX47" fmla="*/ 174413 w 656876"/>
                <a:gd name="connsiteY47" fmla="*/ 301137 h 672160"/>
                <a:gd name="connsiteX48" fmla="*/ 140838 w 656876"/>
                <a:gd name="connsiteY48" fmla="*/ 287282 h 672160"/>
                <a:gd name="connsiteX49" fmla="*/ 140689 w 656876"/>
                <a:gd name="connsiteY49" fmla="*/ 286912 h 672160"/>
                <a:gd name="connsiteX50" fmla="*/ 105338 w 656876"/>
                <a:gd name="connsiteY50" fmla="*/ 200109 h 672160"/>
                <a:gd name="connsiteX51" fmla="*/ 119589 w 656876"/>
                <a:gd name="connsiteY51" fmla="*/ 166305 h 672160"/>
                <a:gd name="connsiteX52" fmla="*/ 153357 w 656876"/>
                <a:gd name="connsiteY52" fmla="*/ 180572 h 672160"/>
                <a:gd name="connsiteX53" fmla="*/ 188622 w 656876"/>
                <a:gd name="connsiteY53" fmla="*/ 267290 h 672160"/>
                <a:gd name="connsiteX54" fmla="*/ 174887 w 656876"/>
                <a:gd name="connsiteY54" fmla="*/ 300943 h 672160"/>
                <a:gd name="connsiteX55" fmla="*/ 174413 w 656876"/>
                <a:gd name="connsiteY55" fmla="*/ 301137 h 672160"/>
                <a:gd name="connsiteX56" fmla="*/ 581080 w 656876"/>
                <a:gd name="connsiteY56" fmla="*/ 478770 h 672160"/>
                <a:gd name="connsiteX57" fmla="*/ 552762 w 656876"/>
                <a:gd name="connsiteY57" fmla="*/ 501530 h 672160"/>
                <a:gd name="connsiteX58" fmla="*/ 552320 w 656876"/>
                <a:gd name="connsiteY58" fmla="*/ 501477 h 672160"/>
                <a:gd name="connsiteX59" fmla="*/ 476139 w 656876"/>
                <a:gd name="connsiteY59" fmla="*/ 519558 h 672160"/>
                <a:gd name="connsiteX60" fmla="*/ 441045 w 656876"/>
                <a:gd name="connsiteY60" fmla="*/ 508932 h 672160"/>
                <a:gd name="connsiteX61" fmla="*/ 451659 w 656876"/>
                <a:gd name="connsiteY61" fmla="*/ 473800 h 672160"/>
                <a:gd name="connsiteX62" fmla="*/ 558397 w 656876"/>
                <a:gd name="connsiteY62" fmla="*/ 449978 h 672160"/>
                <a:gd name="connsiteX63" fmla="*/ 581132 w 656876"/>
                <a:gd name="connsiteY63" fmla="*/ 478327 h 672160"/>
                <a:gd name="connsiteX64" fmla="*/ 581080 w 656876"/>
                <a:gd name="connsiteY64" fmla="*/ 478770 h 672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56876" h="672160">
                  <a:moveTo>
                    <a:pt x="529294" y="3624"/>
                  </a:moveTo>
                  <a:cubicBezTo>
                    <a:pt x="365121" y="-3745"/>
                    <a:pt x="180405" y="625"/>
                    <a:pt x="79659" y="12193"/>
                  </a:cubicBezTo>
                  <a:cubicBezTo>
                    <a:pt x="39771" y="16992"/>
                    <a:pt x="5447" y="43556"/>
                    <a:pt x="2622" y="104737"/>
                  </a:cubicBezTo>
                  <a:cubicBezTo>
                    <a:pt x="-3797" y="262405"/>
                    <a:pt x="910" y="397108"/>
                    <a:pt x="24107" y="535068"/>
                  </a:cubicBezTo>
                  <a:cubicBezTo>
                    <a:pt x="37974" y="615787"/>
                    <a:pt x="73325" y="671999"/>
                    <a:pt x="203259" y="671999"/>
                  </a:cubicBezTo>
                  <a:cubicBezTo>
                    <a:pt x="319927" y="671999"/>
                    <a:pt x="435738" y="675169"/>
                    <a:pt x="550437" y="653490"/>
                  </a:cubicBezTo>
                  <a:cubicBezTo>
                    <a:pt x="622337" y="639865"/>
                    <a:pt x="650156" y="584939"/>
                    <a:pt x="654350" y="506705"/>
                  </a:cubicBezTo>
                  <a:cubicBezTo>
                    <a:pt x="660770" y="387511"/>
                    <a:pt x="654350" y="257607"/>
                    <a:pt x="641939" y="128816"/>
                  </a:cubicBezTo>
                  <a:cubicBezTo>
                    <a:pt x="634920" y="55038"/>
                    <a:pt x="598456" y="6795"/>
                    <a:pt x="529294" y="3624"/>
                  </a:cubicBezTo>
                  <a:close/>
                  <a:moveTo>
                    <a:pt x="225771" y="105337"/>
                  </a:moveTo>
                  <a:cubicBezTo>
                    <a:pt x="225228" y="91140"/>
                    <a:pt x="236283" y="79189"/>
                    <a:pt x="250465" y="78645"/>
                  </a:cubicBezTo>
                  <a:cubicBezTo>
                    <a:pt x="264648" y="78101"/>
                    <a:pt x="276585" y="89169"/>
                    <a:pt x="277129" y="103366"/>
                  </a:cubicBezTo>
                  <a:cubicBezTo>
                    <a:pt x="277129" y="107994"/>
                    <a:pt x="281323" y="218190"/>
                    <a:pt x="280895" y="263262"/>
                  </a:cubicBezTo>
                  <a:cubicBezTo>
                    <a:pt x="280895" y="277460"/>
                    <a:pt x="269398" y="288969"/>
                    <a:pt x="255216" y="288969"/>
                  </a:cubicBezTo>
                  <a:lnTo>
                    <a:pt x="255216" y="288969"/>
                  </a:lnTo>
                  <a:cubicBezTo>
                    <a:pt x="241034" y="288971"/>
                    <a:pt x="229535" y="277465"/>
                    <a:pt x="229532" y="263267"/>
                  </a:cubicBezTo>
                  <a:cubicBezTo>
                    <a:pt x="229532" y="263094"/>
                    <a:pt x="229534" y="262921"/>
                    <a:pt x="229537" y="262748"/>
                  </a:cubicBezTo>
                  <a:cubicBezTo>
                    <a:pt x="229537" y="218961"/>
                    <a:pt x="225771" y="106451"/>
                    <a:pt x="225771" y="105337"/>
                  </a:cubicBezTo>
                  <a:close/>
                  <a:moveTo>
                    <a:pt x="266344" y="316218"/>
                  </a:moveTo>
                  <a:cubicBezTo>
                    <a:pt x="282920" y="323949"/>
                    <a:pt x="296767" y="336526"/>
                    <a:pt x="306060" y="352293"/>
                  </a:cubicBezTo>
                  <a:cubicBezTo>
                    <a:pt x="323628" y="346500"/>
                    <a:pt x="342589" y="346500"/>
                    <a:pt x="360157" y="352293"/>
                  </a:cubicBezTo>
                  <a:cubicBezTo>
                    <a:pt x="385273" y="359856"/>
                    <a:pt x="406055" y="377644"/>
                    <a:pt x="417420" y="401307"/>
                  </a:cubicBezTo>
                  <a:cubicBezTo>
                    <a:pt x="429133" y="425150"/>
                    <a:pt x="430495" y="452774"/>
                    <a:pt x="421187" y="477656"/>
                  </a:cubicBezTo>
                  <a:cubicBezTo>
                    <a:pt x="398846" y="536182"/>
                    <a:pt x="298699" y="574913"/>
                    <a:pt x="241435" y="592822"/>
                  </a:cubicBezTo>
                  <a:cubicBezTo>
                    <a:pt x="237610" y="594010"/>
                    <a:pt x="233628" y="594617"/>
                    <a:pt x="229623" y="594621"/>
                  </a:cubicBezTo>
                  <a:cubicBezTo>
                    <a:pt x="215314" y="594633"/>
                    <a:pt x="202038" y="587159"/>
                    <a:pt x="194614" y="574913"/>
                  </a:cubicBezTo>
                  <a:cubicBezTo>
                    <a:pt x="162858" y="522900"/>
                    <a:pt x="114496" y="427185"/>
                    <a:pt x="136494" y="368660"/>
                  </a:cubicBezTo>
                  <a:cubicBezTo>
                    <a:pt x="146356" y="343468"/>
                    <a:pt x="166322" y="323573"/>
                    <a:pt x="191533" y="313819"/>
                  </a:cubicBezTo>
                  <a:cubicBezTo>
                    <a:pt x="215551" y="304054"/>
                    <a:pt x="242575" y="304926"/>
                    <a:pt x="265916" y="316218"/>
                  </a:cubicBezTo>
                  <a:close/>
                  <a:moveTo>
                    <a:pt x="429832" y="119733"/>
                  </a:moveTo>
                  <a:cubicBezTo>
                    <a:pt x="425980" y="128302"/>
                    <a:pt x="406036" y="184086"/>
                    <a:pt x="391570" y="224616"/>
                  </a:cubicBezTo>
                  <a:cubicBezTo>
                    <a:pt x="377105" y="265147"/>
                    <a:pt x="368288" y="289569"/>
                    <a:pt x="365378" y="296767"/>
                  </a:cubicBezTo>
                  <a:cubicBezTo>
                    <a:pt x="361446" y="306549"/>
                    <a:pt x="351945" y="312935"/>
                    <a:pt x="341411" y="312876"/>
                  </a:cubicBezTo>
                  <a:cubicBezTo>
                    <a:pt x="338033" y="312873"/>
                    <a:pt x="334688" y="312204"/>
                    <a:pt x="331568" y="310905"/>
                  </a:cubicBezTo>
                  <a:cubicBezTo>
                    <a:pt x="318407" y="305613"/>
                    <a:pt x="312025" y="290643"/>
                    <a:pt x="317311" y="277469"/>
                  </a:cubicBezTo>
                  <a:cubicBezTo>
                    <a:pt x="317354" y="277361"/>
                    <a:pt x="317399" y="277252"/>
                    <a:pt x="317444" y="277144"/>
                  </a:cubicBezTo>
                  <a:cubicBezTo>
                    <a:pt x="320012" y="270717"/>
                    <a:pt x="331568" y="238412"/>
                    <a:pt x="343123" y="207136"/>
                  </a:cubicBezTo>
                  <a:cubicBezTo>
                    <a:pt x="364265" y="147925"/>
                    <a:pt x="378474" y="108336"/>
                    <a:pt x="382840" y="98568"/>
                  </a:cubicBezTo>
                  <a:cubicBezTo>
                    <a:pt x="388678" y="85482"/>
                    <a:pt x="404007" y="79613"/>
                    <a:pt x="417078" y="85457"/>
                  </a:cubicBezTo>
                  <a:cubicBezTo>
                    <a:pt x="430149" y="91302"/>
                    <a:pt x="436013" y="106648"/>
                    <a:pt x="430174" y="119733"/>
                  </a:cubicBezTo>
                  <a:close/>
                  <a:moveTo>
                    <a:pt x="513031" y="194968"/>
                  </a:moveTo>
                  <a:cubicBezTo>
                    <a:pt x="522651" y="184462"/>
                    <a:pt x="538957" y="183752"/>
                    <a:pt x="549452" y="193383"/>
                  </a:cubicBezTo>
                  <a:cubicBezTo>
                    <a:pt x="559947" y="203013"/>
                    <a:pt x="560656" y="219337"/>
                    <a:pt x="551036" y="229843"/>
                  </a:cubicBezTo>
                  <a:cubicBezTo>
                    <a:pt x="541449" y="240812"/>
                    <a:pt x="453713" y="337812"/>
                    <a:pt x="438049" y="350494"/>
                  </a:cubicBezTo>
                  <a:cubicBezTo>
                    <a:pt x="427106" y="359698"/>
                    <a:pt x="410780" y="358278"/>
                    <a:pt x="401585" y="347323"/>
                  </a:cubicBezTo>
                  <a:cubicBezTo>
                    <a:pt x="392390" y="336368"/>
                    <a:pt x="393809" y="320024"/>
                    <a:pt x="404752" y="310820"/>
                  </a:cubicBezTo>
                  <a:cubicBezTo>
                    <a:pt x="414082" y="303536"/>
                    <a:pt x="474770" y="237127"/>
                    <a:pt x="513031" y="194968"/>
                  </a:cubicBezTo>
                  <a:close/>
                  <a:moveTo>
                    <a:pt x="174413" y="301137"/>
                  </a:moveTo>
                  <a:cubicBezTo>
                    <a:pt x="161320" y="306592"/>
                    <a:pt x="146288" y="300389"/>
                    <a:pt x="140838" y="287282"/>
                  </a:cubicBezTo>
                  <a:cubicBezTo>
                    <a:pt x="140788" y="287159"/>
                    <a:pt x="140737" y="287036"/>
                    <a:pt x="140689" y="286912"/>
                  </a:cubicBezTo>
                  <a:lnTo>
                    <a:pt x="105338" y="200109"/>
                  </a:lnTo>
                  <a:cubicBezTo>
                    <a:pt x="99948" y="186834"/>
                    <a:pt x="106329" y="171700"/>
                    <a:pt x="119589" y="166305"/>
                  </a:cubicBezTo>
                  <a:cubicBezTo>
                    <a:pt x="132850" y="160910"/>
                    <a:pt x="147968" y="167297"/>
                    <a:pt x="153357" y="180572"/>
                  </a:cubicBezTo>
                  <a:lnTo>
                    <a:pt x="188622" y="267290"/>
                  </a:lnTo>
                  <a:cubicBezTo>
                    <a:pt x="194113" y="280380"/>
                    <a:pt x="187962" y="295447"/>
                    <a:pt x="174887" y="300943"/>
                  </a:cubicBezTo>
                  <a:cubicBezTo>
                    <a:pt x="174729" y="301009"/>
                    <a:pt x="174572" y="301074"/>
                    <a:pt x="174413" y="301137"/>
                  </a:cubicBezTo>
                  <a:close/>
                  <a:moveTo>
                    <a:pt x="581080" y="478770"/>
                  </a:moveTo>
                  <a:cubicBezTo>
                    <a:pt x="579538" y="492883"/>
                    <a:pt x="566860" y="503073"/>
                    <a:pt x="552762" y="501530"/>
                  </a:cubicBezTo>
                  <a:cubicBezTo>
                    <a:pt x="552614" y="501514"/>
                    <a:pt x="552467" y="501496"/>
                    <a:pt x="552320" y="501477"/>
                  </a:cubicBezTo>
                  <a:cubicBezTo>
                    <a:pt x="525760" y="500498"/>
                    <a:pt x="499432" y="506747"/>
                    <a:pt x="476139" y="519558"/>
                  </a:cubicBezTo>
                  <a:cubicBezTo>
                    <a:pt x="463517" y="526326"/>
                    <a:pt x="447805" y="521568"/>
                    <a:pt x="441045" y="508932"/>
                  </a:cubicBezTo>
                  <a:cubicBezTo>
                    <a:pt x="434285" y="496297"/>
                    <a:pt x="439037" y="480568"/>
                    <a:pt x="451659" y="473800"/>
                  </a:cubicBezTo>
                  <a:cubicBezTo>
                    <a:pt x="484267" y="455901"/>
                    <a:pt x="521282" y="447640"/>
                    <a:pt x="558397" y="449978"/>
                  </a:cubicBezTo>
                  <a:cubicBezTo>
                    <a:pt x="572495" y="451522"/>
                    <a:pt x="582674" y="464214"/>
                    <a:pt x="581132" y="478327"/>
                  </a:cubicBezTo>
                  <a:cubicBezTo>
                    <a:pt x="581116" y="478475"/>
                    <a:pt x="581099" y="478623"/>
                    <a:pt x="581080" y="478770"/>
                  </a:cubicBezTo>
                  <a:close/>
                </a:path>
              </a:pathLst>
            </a:custGeom>
            <a:grpFill/>
            <a:ln w="8532" cap="flat">
              <a:noFill/>
              <a:prstDash val="solid"/>
              <a:miter/>
            </a:ln>
          </p:spPr>
          <p:txBody>
            <a:bodyPr rtlCol="0" anchor="ctr"/>
            <a:lstStyle/>
            <a:p>
              <a:endParaRPr lang="en-US" b="0" i="0" dirty="0">
                <a:latin typeface="Lexend Deca" pitchFamily="2" charset="77"/>
              </a:endParaRPr>
            </a:p>
          </p:txBody>
        </p:sp>
        <p:sp>
          <p:nvSpPr>
            <p:cNvPr id="79" name="Freeform 78">
              <a:extLst>
                <a:ext uri="{FF2B5EF4-FFF2-40B4-BE49-F238E27FC236}">
                  <a16:creationId xmlns:a16="http://schemas.microsoft.com/office/drawing/2014/main" id="{B37CFB5A-4366-EB41-9D9A-73D8ADE4D1D5}"/>
                </a:ext>
              </a:extLst>
            </p:cNvPr>
            <p:cNvSpPr/>
            <p:nvPr userDrawn="1"/>
          </p:nvSpPr>
          <p:spPr>
            <a:xfrm>
              <a:off x="9327248" y="797664"/>
              <a:ext cx="189089" cy="177636"/>
            </a:xfrm>
            <a:custGeom>
              <a:avLst/>
              <a:gdLst>
                <a:gd name="connsiteX0" fmla="*/ 50331 w 189089"/>
                <a:gd name="connsiteY0" fmla="*/ 177636 h 177636"/>
                <a:gd name="connsiteX1" fmla="*/ 186515 w 189089"/>
                <a:gd name="connsiteY1" fmla="*/ 97688 h 177636"/>
                <a:gd name="connsiteX2" fmla="*/ 184631 w 189089"/>
                <a:gd name="connsiteY2" fmla="*/ 64013 h 177636"/>
                <a:gd name="connsiteX3" fmla="*/ 159980 w 189089"/>
                <a:gd name="connsiteY3" fmla="*/ 42762 h 177636"/>
                <a:gd name="connsiteX4" fmla="*/ 125741 w 189089"/>
                <a:gd name="connsiteY4" fmla="*/ 47560 h 177636"/>
                <a:gd name="connsiteX5" fmla="*/ 118723 w 189089"/>
                <a:gd name="connsiteY5" fmla="*/ 50645 h 177636"/>
                <a:gd name="connsiteX6" fmla="*/ 84570 w 189089"/>
                <a:gd name="connsiteY6" fmla="*/ 37106 h 177636"/>
                <a:gd name="connsiteX7" fmla="*/ 82087 w 189089"/>
                <a:gd name="connsiteY7" fmla="*/ 31708 h 177636"/>
                <a:gd name="connsiteX8" fmla="*/ 58891 w 189089"/>
                <a:gd name="connsiteY8" fmla="*/ 3773 h 177636"/>
                <a:gd name="connsiteX9" fmla="*/ 41772 w 189089"/>
                <a:gd name="connsiteY9" fmla="*/ 3 h 177636"/>
                <a:gd name="connsiteX10" fmla="*/ 26621 w 189089"/>
                <a:gd name="connsiteY10" fmla="*/ 2916 h 177636"/>
                <a:gd name="connsiteX11" fmla="*/ 2226 w 189089"/>
                <a:gd name="connsiteY11" fmla="*/ 27081 h 177636"/>
                <a:gd name="connsiteX12" fmla="*/ 50331 w 189089"/>
                <a:gd name="connsiteY12" fmla="*/ 177636 h 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9089" h="177636">
                  <a:moveTo>
                    <a:pt x="50331" y="177636"/>
                  </a:moveTo>
                  <a:cubicBezTo>
                    <a:pt x="122917" y="153900"/>
                    <a:pt x="177099" y="122281"/>
                    <a:pt x="186515" y="97688"/>
                  </a:cubicBezTo>
                  <a:cubicBezTo>
                    <a:pt x="190513" y="86677"/>
                    <a:pt x="189832" y="74508"/>
                    <a:pt x="184631" y="64013"/>
                  </a:cubicBezTo>
                  <a:cubicBezTo>
                    <a:pt x="179760" y="53777"/>
                    <a:pt x="170814" y="46065"/>
                    <a:pt x="159980" y="42762"/>
                  </a:cubicBezTo>
                  <a:cubicBezTo>
                    <a:pt x="146028" y="38477"/>
                    <a:pt x="138923" y="41734"/>
                    <a:pt x="125741" y="47560"/>
                  </a:cubicBezTo>
                  <a:lnTo>
                    <a:pt x="118723" y="50645"/>
                  </a:lnTo>
                  <a:cubicBezTo>
                    <a:pt x="105553" y="55885"/>
                    <a:pt x="90585" y="49951"/>
                    <a:pt x="84570" y="37106"/>
                  </a:cubicBezTo>
                  <a:lnTo>
                    <a:pt x="82087" y="31708"/>
                  </a:lnTo>
                  <a:cubicBezTo>
                    <a:pt x="76010" y="18512"/>
                    <a:pt x="72244" y="10371"/>
                    <a:pt x="58891" y="3773"/>
                  </a:cubicBezTo>
                  <a:cubicBezTo>
                    <a:pt x="53549" y="1219"/>
                    <a:pt x="47692" y="-71"/>
                    <a:pt x="41772" y="3"/>
                  </a:cubicBezTo>
                  <a:cubicBezTo>
                    <a:pt x="36583" y="7"/>
                    <a:pt x="31442" y="996"/>
                    <a:pt x="26621" y="2916"/>
                  </a:cubicBezTo>
                  <a:cubicBezTo>
                    <a:pt x="15536" y="7299"/>
                    <a:pt x="6722" y="16029"/>
                    <a:pt x="2226" y="27081"/>
                  </a:cubicBezTo>
                  <a:cubicBezTo>
                    <a:pt x="-6847" y="51673"/>
                    <a:pt x="12327" y="111484"/>
                    <a:pt x="50331" y="177636"/>
                  </a:cubicBezTo>
                  <a:close/>
                </a:path>
              </a:pathLst>
            </a:custGeom>
            <a:grpFill/>
            <a:ln w="8532" cap="flat">
              <a:noFill/>
              <a:prstDash val="solid"/>
              <a:miter/>
            </a:ln>
          </p:spPr>
          <p:txBody>
            <a:bodyPr rtlCol="0" anchor="ctr"/>
            <a:lstStyle/>
            <a:p>
              <a:endParaRPr lang="en-US" b="0" i="0" dirty="0">
                <a:latin typeface="Lexend Deca" pitchFamily="2" charset="77"/>
              </a:endParaRPr>
            </a:p>
          </p:txBody>
        </p:sp>
      </p:grpSp>
    </p:spTree>
    <p:extLst>
      <p:ext uri="{BB962C8B-B14F-4D97-AF65-F5344CB8AC3E}">
        <p14:creationId xmlns:p14="http://schemas.microsoft.com/office/powerpoint/2010/main" val="2129546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Slide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F2DD5-3FE9-5343-8415-E8294DFFFAD8}"/>
              </a:ext>
            </a:extLst>
          </p:cNvPr>
          <p:cNvSpPr>
            <a:spLocks noGrp="1"/>
          </p:cNvSpPr>
          <p:nvPr>
            <p:ph type="title"/>
          </p:nvPr>
        </p:nvSpPr>
        <p:spPr>
          <a:xfrm>
            <a:off x="831850" y="3654996"/>
            <a:ext cx="10515600" cy="1371345"/>
          </a:xfrm>
        </p:spPr>
        <p:txBody>
          <a:bodyPr anchor="b"/>
          <a:lstStyle>
            <a:lvl1pPr algn="ctr">
              <a:defRPr sz="6000">
                <a:solidFill>
                  <a:schemeClr val="tx1"/>
                </a:solidFill>
              </a:defRPr>
            </a:lvl1pPr>
          </a:lstStyle>
          <a:p>
            <a:r>
              <a:rPr lang="en-US" dirty="0"/>
              <a:t>Click to edit Master title style</a:t>
            </a:r>
          </a:p>
        </p:txBody>
      </p:sp>
      <p:pic>
        <p:nvPicPr>
          <p:cNvPr id="4" name="Graphic 3">
            <a:extLst>
              <a:ext uri="{FF2B5EF4-FFF2-40B4-BE49-F238E27FC236}">
                <a16:creationId xmlns:a16="http://schemas.microsoft.com/office/drawing/2014/main" id="{84CFF6AC-D7DE-9937-02E9-B63FA41C7AE2}"/>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516887" y="1095076"/>
            <a:ext cx="4784530" cy="1997021"/>
          </a:xfrm>
          <a:prstGeom prst="rect">
            <a:avLst/>
          </a:prstGeom>
        </p:spPr>
      </p:pic>
    </p:spTree>
    <p:extLst>
      <p:ext uri="{BB962C8B-B14F-4D97-AF65-F5344CB8AC3E}">
        <p14:creationId xmlns:p14="http://schemas.microsoft.com/office/powerpoint/2010/main" val="8403998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End Slide03">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F2DD5-3FE9-5343-8415-E8294DFFFAD8}"/>
              </a:ext>
            </a:extLst>
          </p:cNvPr>
          <p:cNvSpPr>
            <a:spLocks noGrp="1"/>
          </p:cNvSpPr>
          <p:nvPr>
            <p:ph type="title"/>
          </p:nvPr>
        </p:nvSpPr>
        <p:spPr>
          <a:xfrm>
            <a:off x="6118975" y="1993306"/>
            <a:ext cx="5179732" cy="3337558"/>
          </a:xfrm>
        </p:spPr>
        <p:txBody>
          <a:bodyPr anchor="ctr"/>
          <a:lstStyle>
            <a:lvl1pPr algn="l">
              <a:defRPr sz="6000">
                <a:solidFill>
                  <a:schemeClr val="bg1"/>
                </a:solidFill>
              </a:defRPr>
            </a:lvl1pPr>
          </a:lstStyle>
          <a:p>
            <a:r>
              <a:rPr lang="en-US" dirty="0"/>
              <a:t>Click to edit Master title style</a:t>
            </a:r>
          </a:p>
        </p:txBody>
      </p:sp>
      <p:grpSp>
        <p:nvGrpSpPr>
          <p:cNvPr id="5" name="Graphic 9">
            <a:extLst>
              <a:ext uri="{FF2B5EF4-FFF2-40B4-BE49-F238E27FC236}">
                <a16:creationId xmlns:a16="http://schemas.microsoft.com/office/drawing/2014/main" id="{38DD6615-581B-8B40-BD79-5DC27D020086}"/>
              </a:ext>
            </a:extLst>
          </p:cNvPr>
          <p:cNvGrpSpPr/>
          <p:nvPr userDrawn="1"/>
        </p:nvGrpSpPr>
        <p:grpSpPr>
          <a:xfrm>
            <a:off x="11491169" y="489"/>
            <a:ext cx="693500" cy="6856115"/>
            <a:chOff x="11491169" y="489"/>
            <a:chExt cx="693500" cy="6856115"/>
          </a:xfrm>
          <a:noFill/>
        </p:grpSpPr>
        <p:grpSp>
          <p:nvGrpSpPr>
            <p:cNvPr id="7" name="Graphic 9">
              <a:extLst>
                <a:ext uri="{FF2B5EF4-FFF2-40B4-BE49-F238E27FC236}">
                  <a16:creationId xmlns:a16="http://schemas.microsoft.com/office/drawing/2014/main" id="{37F6F287-308D-CB4C-9A97-645FC84D25E5}"/>
                </a:ext>
              </a:extLst>
            </p:cNvPr>
            <p:cNvGrpSpPr/>
            <p:nvPr/>
          </p:nvGrpSpPr>
          <p:grpSpPr>
            <a:xfrm>
              <a:off x="11491169" y="489"/>
              <a:ext cx="693500" cy="5827341"/>
              <a:chOff x="11491169" y="489"/>
              <a:chExt cx="693500" cy="5827341"/>
            </a:xfrm>
            <a:grpFill/>
          </p:grpSpPr>
          <p:sp>
            <p:nvSpPr>
              <p:cNvPr id="17" name="Freeform 16">
                <a:extLst>
                  <a:ext uri="{FF2B5EF4-FFF2-40B4-BE49-F238E27FC236}">
                    <a16:creationId xmlns:a16="http://schemas.microsoft.com/office/drawing/2014/main" id="{1E678C18-9B24-8440-BB1F-96CDE795B597}"/>
                  </a:ext>
                </a:extLst>
              </p:cNvPr>
              <p:cNvSpPr/>
              <p:nvPr/>
            </p:nvSpPr>
            <p:spPr>
              <a:xfrm>
                <a:off x="12124566" y="489"/>
                <a:ext cx="60034" cy="142944"/>
              </a:xfrm>
              <a:custGeom>
                <a:avLst/>
                <a:gdLst>
                  <a:gd name="connsiteX0" fmla="*/ 60034 w 60034"/>
                  <a:gd name="connsiteY0" fmla="*/ 142945 h 142944"/>
                  <a:gd name="connsiteX1" fmla="*/ 15733 w 60034"/>
                  <a:gd name="connsiteY1" fmla="*/ 98967 h 142944"/>
                  <a:gd name="connsiteX2" fmla="*/ 2829 w 60034"/>
                  <a:gd name="connsiteY2" fmla="*/ 23975 h 142944"/>
                  <a:gd name="connsiteX3" fmla="*/ 0 w 60034"/>
                  <a:gd name="connsiteY3" fmla="*/ 0 h 142944"/>
                </a:gdLst>
                <a:ahLst/>
                <a:cxnLst>
                  <a:cxn ang="0">
                    <a:pos x="connsiteX0" y="connsiteY0"/>
                  </a:cxn>
                  <a:cxn ang="0">
                    <a:pos x="connsiteX1" y="connsiteY1"/>
                  </a:cxn>
                  <a:cxn ang="0">
                    <a:pos x="connsiteX2" y="connsiteY2"/>
                  </a:cxn>
                  <a:cxn ang="0">
                    <a:pos x="connsiteX3" y="connsiteY3"/>
                  </a:cxn>
                </a:cxnLst>
                <a:rect l="l" t="t" r="r" b="b"/>
                <a:pathLst>
                  <a:path w="60034" h="142944">
                    <a:moveTo>
                      <a:pt x="60034" y="142945"/>
                    </a:moveTo>
                    <a:cubicBezTo>
                      <a:pt x="36780" y="136881"/>
                      <a:pt x="20218" y="123988"/>
                      <a:pt x="15733" y="98967"/>
                    </a:cubicBezTo>
                    <a:cubicBezTo>
                      <a:pt x="11248" y="73946"/>
                      <a:pt x="6003" y="48926"/>
                      <a:pt x="2829" y="23975"/>
                    </a:cubicBezTo>
                    <a:cubicBezTo>
                      <a:pt x="1725" y="15960"/>
                      <a:pt x="828" y="7945"/>
                      <a:pt x="0" y="0"/>
                    </a:cubicBezTo>
                  </a:path>
                </a:pathLst>
              </a:custGeom>
              <a:grpFill/>
              <a:ln w="9776" cap="flat">
                <a:solidFill>
                  <a:schemeClr val="bg1">
                    <a:alpha val="50000"/>
                  </a:schemeClr>
                </a:solidFill>
                <a:prstDash val="solid"/>
                <a:miter/>
              </a:ln>
            </p:spPr>
            <p:txBody>
              <a:bodyPr rtlCol="0" anchor="ctr"/>
              <a:lstStyle/>
              <a:p>
                <a:endParaRPr lang="en-US" b="0" i="0" dirty="0">
                  <a:latin typeface="Lexend Deca" pitchFamily="2" charset="77"/>
                </a:endParaRPr>
              </a:p>
            </p:txBody>
          </p:sp>
          <p:sp>
            <p:nvSpPr>
              <p:cNvPr id="18" name="Freeform 17">
                <a:extLst>
                  <a:ext uri="{FF2B5EF4-FFF2-40B4-BE49-F238E27FC236}">
                    <a16:creationId xmlns:a16="http://schemas.microsoft.com/office/drawing/2014/main" id="{AFA42328-C625-9842-93A0-21718C5C17B2}"/>
                  </a:ext>
                </a:extLst>
              </p:cNvPr>
              <p:cNvSpPr/>
              <p:nvPr/>
            </p:nvSpPr>
            <p:spPr>
              <a:xfrm>
                <a:off x="12024785" y="19307"/>
                <a:ext cx="159815" cy="305817"/>
              </a:xfrm>
              <a:custGeom>
                <a:avLst/>
                <a:gdLst>
                  <a:gd name="connsiteX0" fmla="*/ 159816 w 159815"/>
                  <a:gd name="connsiteY0" fmla="*/ 305404 h 305817"/>
                  <a:gd name="connsiteX1" fmla="*/ 88878 w 159815"/>
                  <a:gd name="connsiteY1" fmla="*/ 304637 h 305817"/>
                  <a:gd name="connsiteX2" fmla="*/ 20702 w 159815"/>
                  <a:gd name="connsiteY2" fmla="*/ 256757 h 305817"/>
                  <a:gd name="connsiteX3" fmla="*/ 0 w 159815"/>
                  <a:gd name="connsiteY3" fmla="*/ 95064 h 305817"/>
                  <a:gd name="connsiteX4" fmla="*/ 62105 w 159815"/>
                  <a:gd name="connsiteY4" fmla="*/ 11430 h 305817"/>
                  <a:gd name="connsiteX5" fmla="*/ 102542 w 159815"/>
                  <a:gd name="connsiteY5" fmla="*/ 5297 h 305817"/>
                  <a:gd name="connsiteX6" fmla="*/ 159747 w 159815"/>
                  <a:gd name="connsiteY6" fmla="*/ 0 h 305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815" h="305817">
                    <a:moveTo>
                      <a:pt x="159816" y="305404"/>
                    </a:moveTo>
                    <a:cubicBezTo>
                      <a:pt x="135940" y="306101"/>
                      <a:pt x="112133" y="305961"/>
                      <a:pt x="88878" y="304637"/>
                    </a:cubicBezTo>
                    <a:cubicBezTo>
                      <a:pt x="53272" y="301640"/>
                      <a:pt x="26774" y="289723"/>
                      <a:pt x="20702" y="256757"/>
                    </a:cubicBezTo>
                    <a:cubicBezTo>
                      <a:pt x="9431" y="203522"/>
                      <a:pt x="2508" y="149443"/>
                      <a:pt x="0" y="95064"/>
                    </a:cubicBezTo>
                    <a:cubicBezTo>
                      <a:pt x="0" y="35196"/>
                      <a:pt x="26705" y="17284"/>
                      <a:pt x="62105" y="11430"/>
                    </a:cubicBezTo>
                    <a:cubicBezTo>
                      <a:pt x="75906" y="9060"/>
                      <a:pt x="89384" y="7016"/>
                      <a:pt x="102542" y="5297"/>
                    </a:cubicBezTo>
                    <a:cubicBezTo>
                      <a:pt x="121725" y="2857"/>
                      <a:pt x="140701" y="1115"/>
                      <a:pt x="159747" y="0"/>
                    </a:cubicBezTo>
                  </a:path>
                </a:pathLst>
              </a:custGeom>
              <a:grpFill/>
              <a:ln w="9776" cap="flat">
                <a:solidFill>
                  <a:schemeClr val="bg1">
                    <a:alpha val="50000"/>
                  </a:schemeClr>
                </a:solidFill>
                <a:prstDash val="solid"/>
                <a:miter/>
              </a:ln>
            </p:spPr>
            <p:txBody>
              <a:bodyPr rtlCol="0" anchor="ctr"/>
              <a:lstStyle/>
              <a:p>
                <a:endParaRPr lang="en-US" b="0" i="0" dirty="0">
                  <a:latin typeface="Lexend Deca" pitchFamily="2" charset="77"/>
                </a:endParaRPr>
              </a:p>
            </p:txBody>
          </p:sp>
          <p:sp>
            <p:nvSpPr>
              <p:cNvPr id="19" name="Freeform 18">
                <a:extLst>
                  <a:ext uri="{FF2B5EF4-FFF2-40B4-BE49-F238E27FC236}">
                    <a16:creationId xmlns:a16="http://schemas.microsoft.com/office/drawing/2014/main" id="{17DE042B-96DE-3443-84F5-B19039FA35D4}"/>
                  </a:ext>
                </a:extLst>
              </p:cNvPr>
              <p:cNvSpPr/>
              <p:nvPr/>
            </p:nvSpPr>
            <p:spPr>
              <a:xfrm>
                <a:off x="12119598" y="461174"/>
                <a:ext cx="65002" cy="290001"/>
              </a:xfrm>
              <a:custGeom>
                <a:avLst/>
                <a:gdLst>
                  <a:gd name="connsiteX0" fmla="*/ 65003 w 65002"/>
                  <a:gd name="connsiteY0" fmla="*/ 290001 h 290001"/>
                  <a:gd name="connsiteX1" fmla="*/ 20702 w 65002"/>
                  <a:gd name="connsiteY1" fmla="*/ 246024 h 290001"/>
                  <a:gd name="connsiteX2" fmla="*/ 7591 w 65002"/>
                  <a:gd name="connsiteY2" fmla="*/ 169359 h 290001"/>
                  <a:gd name="connsiteX3" fmla="*/ 0 w 65002"/>
                  <a:gd name="connsiteY3" fmla="*/ 84192 h 290001"/>
                  <a:gd name="connsiteX4" fmla="*/ 62105 w 65002"/>
                  <a:gd name="connsiteY4" fmla="*/ 558 h 290001"/>
                  <a:gd name="connsiteX5" fmla="*/ 64865 w 65002"/>
                  <a:gd name="connsiteY5" fmla="*/ 0 h 29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02" h="290001">
                    <a:moveTo>
                      <a:pt x="65003" y="290001"/>
                    </a:moveTo>
                    <a:cubicBezTo>
                      <a:pt x="41748" y="283938"/>
                      <a:pt x="25187" y="271044"/>
                      <a:pt x="20702" y="246024"/>
                    </a:cubicBezTo>
                    <a:cubicBezTo>
                      <a:pt x="15112" y="220515"/>
                      <a:pt x="10834" y="195007"/>
                      <a:pt x="7591" y="169359"/>
                    </a:cubicBezTo>
                    <a:cubicBezTo>
                      <a:pt x="3933" y="140993"/>
                      <a:pt x="1587" y="112558"/>
                      <a:pt x="0" y="84192"/>
                    </a:cubicBezTo>
                    <a:cubicBezTo>
                      <a:pt x="0" y="24324"/>
                      <a:pt x="26636" y="6342"/>
                      <a:pt x="62105" y="558"/>
                    </a:cubicBezTo>
                    <a:lnTo>
                      <a:pt x="64865" y="0"/>
                    </a:lnTo>
                  </a:path>
                </a:pathLst>
              </a:custGeom>
              <a:grpFill/>
              <a:ln w="9776" cap="flat">
                <a:solidFill>
                  <a:schemeClr val="bg1">
                    <a:alpha val="50000"/>
                  </a:schemeClr>
                </a:solidFill>
                <a:prstDash val="solid"/>
                <a:miter/>
              </a:ln>
            </p:spPr>
            <p:txBody>
              <a:bodyPr rtlCol="0" anchor="ctr"/>
              <a:lstStyle/>
              <a:p>
                <a:endParaRPr lang="en-US" b="0" i="0" dirty="0">
                  <a:latin typeface="Lexend Deca" pitchFamily="2" charset="77"/>
                </a:endParaRPr>
              </a:p>
            </p:txBody>
          </p:sp>
          <p:sp>
            <p:nvSpPr>
              <p:cNvPr id="20" name="Freeform 19">
                <a:extLst>
                  <a:ext uri="{FF2B5EF4-FFF2-40B4-BE49-F238E27FC236}">
                    <a16:creationId xmlns:a16="http://schemas.microsoft.com/office/drawing/2014/main" id="{F3E15C22-2B0E-E24F-AF33-FEDBC6338C3F}"/>
                  </a:ext>
                </a:extLst>
              </p:cNvPr>
              <p:cNvSpPr/>
              <p:nvPr/>
            </p:nvSpPr>
            <p:spPr>
              <a:xfrm>
                <a:off x="12021818" y="624888"/>
                <a:ext cx="162782" cy="307982"/>
              </a:xfrm>
              <a:custGeom>
                <a:avLst/>
                <a:gdLst>
                  <a:gd name="connsiteX0" fmla="*/ 162783 w 162782"/>
                  <a:gd name="connsiteY0" fmla="*/ 307495 h 307982"/>
                  <a:gd name="connsiteX1" fmla="*/ 88878 w 162782"/>
                  <a:gd name="connsiteY1" fmla="*/ 306798 h 307982"/>
                  <a:gd name="connsiteX2" fmla="*/ 20702 w 162782"/>
                  <a:gd name="connsiteY2" fmla="*/ 258917 h 307982"/>
                  <a:gd name="connsiteX3" fmla="*/ 0 w 162782"/>
                  <a:gd name="connsiteY3" fmla="*/ 97294 h 307982"/>
                  <a:gd name="connsiteX4" fmla="*/ 62105 w 162782"/>
                  <a:gd name="connsiteY4" fmla="*/ 13660 h 307982"/>
                  <a:gd name="connsiteX5" fmla="*/ 105302 w 162782"/>
                  <a:gd name="connsiteY5" fmla="*/ 5994 h 307982"/>
                  <a:gd name="connsiteX6" fmla="*/ 162714 w 162782"/>
                  <a:gd name="connsiteY6" fmla="*/ 0 h 307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782" h="307982">
                    <a:moveTo>
                      <a:pt x="162783" y="307495"/>
                    </a:moveTo>
                    <a:cubicBezTo>
                      <a:pt x="137872" y="308261"/>
                      <a:pt x="113099" y="308192"/>
                      <a:pt x="88878" y="306798"/>
                    </a:cubicBezTo>
                    <a:cubicBezTo>
                      <a:pt x="53272" y="303871"/>
                      <a:pt x="26774" y="291883"/>
                      <a:pt x="20702" y="258917"/>
                    </a:cubicBezTo>
                    <a:cubicBezTo>
                      <a:pt x="9436" y="205705"/>
                      <a:pt x="2512" y="151650"/>
                      <a:pt x="0" y="97294"/>
                    </a:cubicBezTo>
                    <a:cubicBezTo>
                      <a:pt x="0" y="37357"/>
                      <a:pt x="26705" y="19445"/>
                      <a:pt x="62105" y="13660"/>
                    </a:cubicBezTo>
                    <a:cubicBezTo>
                      <a:pt x="76734" y="10594"/>
                      <a:pt x="91087" y="8015"/>
                      <a:pt x="105302" y="5994"/>
                    </a:cubicBezTo>
                    <a:cubicBezTo>
                      <a:pt x="124715" y="3067"/>
                      <a:pt x="143853" y="1068"/>
                      <a:pt x="162714" y="0"/>
                    </a:cubicBezTo>
                  </a:path>
                </a:pathLst>
              </a:custGeom>
              <a:grpFill/>
              <a:ln w="9776" cap="flat">
                <a:solidFill>
                  <a:schemeClr val="bg1">
                    <a:alpha val="50000"/>
                  </a:schemeClr>
                </a:solidFill>
                <a:prstDash val="solid"/>
                <a:miter/>
              </a:ln>
            </p:spPr>
            <p:txBody>
              <a:bodyPr rtlCol="0" anchor="ctr"/>
              <a:lstStyle/>
              <a:p>
                <a:endParaRPr lang="en-US" b="0" i="0" dirty="0">
                  <a:latin typeface="Lexend Deca" pitchFamily="2" charset="77"/>
                </a:endParaRPr>
              </a:p>
            </p:txBody>
          </p:sp>
          <p:sp>
            <p:nvSpPr>
              <p:cNvPr id="21" name="Freeform 20">
                <a:extLst>
                  <a:ext uri="{FF2B5EF4-FFF2-40B4-BE49-F238E27FC236}">
                    <a16:creationId xmlns:a16="http://schemas.microsoft.com/office/drawing/2014/main" id="{69FDF8A9-502D-314A-88C2-373F739BDF32}"/>
                  </a:ext>
                </a:extLst>
              </p:cNvPr>
              <p:cNvSpPr/>
              <p:nvPr/>
            </p:nvSpPr>
            <p:spPr>
              <a:xfrm>
                <a:off x="12119598" y="1066127"/>
                <a:ext cx="65002" cy="289792"/>
              </a:xfrm>
              <a:custGeom>
                <a:avLst/>
                <a:gdLst>
                  <a:gd name="connsiteX0" fmla="*/ 65003 w 65002"/>
                  <a:gd name="connsiteY0" fmla="*/ 289792 h 289792"/>
                  <a:gd name="connsiteX1" fmla="*/ 20702 w 65002"/>
                  <a:gd name="connsiteY1" fmla="*/ 245815 h 289792"/>
                  <a:gd name="connsiteX2" fmla="*/ 7798 w 65002"/>
                  <a:gd name="connsiteY2" fmla="*/ 170823 h 289792"/>
                  <a:gd name="connsiteX3" fmla="*/ 0 w 65002"/>
                  <a:gd name="connsiteY3" fmla="*/ 84122 h 289792"/>
                  <a:gd name="connsiteX4" fmla="*/ 62105 w 65002"/>
                  <a:gd name="connsiteY4" fmla="*/ 488 h 289792"/>
                  <a:gd name="connsiteX5" fmla="*/ 64865 w 65002"/>
                  <a:gd name="connsiteY5" fmla="*/ 0 h 28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02" h="289792">
                    <a:moveTo>
                      <a:pt x="65003" y="289792"/>
                    </a:moveTo>
                    <a:cubicBezTo>
                      <a:pt x="41748" y="283729"/>
                      <a:pt x="25187" y="270835"/>
                      <a:pt x="20702" y="245815"/>
                    </a:cubicBezTo>
                    <a:cubicBezTo>
                      <a:pt x="16216" y="220794"/>
                      <a:pt x="10972" y="195843"/>
                      <a:pt x="7798" y="170823"/>
                    </a:cubicBezTo>
                    <a:cubicBezTo>
                      <a:pt x="4002" y="141899"/>
                      <a:pt x="1587" y="112976"/>
                      <a:pt x="0" y="84122"/>
                    </a:cubicBezTo>
                    <a:cubicBezTo>
                      <a:pt x="0" y="24254"/>
                      <a:pt x="26636" y="6273"/>
                      <a:pt x="62105" y="488"/>
                    </a:cubicBezTo>
                    <a:lnTo>
                      <a:pt x="64865" y="0"/>
                    </a:lnTo>
                  </a:path>
                </a:pathLst>
              </a:custGeom>
              <a:grpFill/>
              <a:ln w="9776" cap="flat">
                <a:solidFill>
                  <a:schemeClr val="bg1">
                    <a:alpha val="50000"/>
                  </a:schemeClr>
                </a:solidFill>
                <a:prstDash val="solid"/>
                <a:miter/>
              </a:ln>
            </p:spPr>
            <p:txBody>
              <a:bodyPr rtlCol="0" anchor="ctr"/>
              <a:lstStyle/>
              <a:p>
                <a:endParaRPr lang="en-US" b="0" i="0" dirty="0">
                  <a:latin typeface="Lexend Deca" pitchFamily="2" charset="77"/>
                </a:endParaRPr>
              </a:p>
            </p:txBody>
          </p:sp>
          <p:sp>
            <p:nvSpPr>
              <p:cNvPr id="22" name="Freeform 21">
                <a:extLst>
                  <a:ext uri="{FF2B5EF4-FFF2-40B4-BE49-F238E27FC236}">
                    <a16:creationId xmlns:a16="http://schemas.microsoft.com/office/drawing/2014/main" id="{11465E96-E5EF-7A42-81F1-336453BD38EE}"/>
                  </a:ext>
                </a:extLst>
              </p:cNvPr>
              <p:cNvSpPr/>
              <p:nvPr/>
            </p:nvSpPr>
            <p:spPr>
              <a:xfrm>
                <a:off x="12024785" y="1231862"/>
                <a:ext cx="159815" cy="305817"/>
              </a:xfrm>
              <a:custGeom>
                <a:avLst/>
                <a:gdLst>
                  <a:gd name="connsiteX0" fmla="*/ 159816 w 159815"/>
                  <a:gd name="connsiteY0" fmla="*/ 305404 h 305817"/>
                  <a:gd name="connsiteX1" fmla="*/ 88878 w 159815"/>
                  <a:gd name="connsiteY1" fmla="*/ 304637 h 305817"/>
                  <a:gd name="connsiteX2" fmla="*/ 20702 w 159815"/>
                  <a:gd name="connsiteY2" fmla="*/ 256687 h 305817"/>
                  <a:gd name="connsiteX3" fmla="*/ 0 w 159815"/>
                  <a:gd name="connsiteY3" fmla="*/ 95064 h 305817"/>
                  <a:gd name="connsiteX4" fmla="*/ 62105 w 159815"/>
                  <a:gd name="connsiteY4" fmla="*/ 11430 h 305817"/>
                  <a:gd name="connsiteX5" fmla="*/ 102542 w 159815"/>
                  <a:gd name="connsiteY5" fmla="*/ 5297 h 305817"/>
                  <a:gd name="connsiteX6" fmla="*/ 159747 w 159815"/>
                  <a:gd name="connsiteY6" fmla="*/ 0 h 305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815" h="305817">
                    <a:moveTo>
                      <a:pt x="159816" y="305404"/>
                    </a:moveTo>
                    <a:cubicBezTo>
                      <a:pt x="135940" y="306101"/>
                      <a:pt x="112133" y="305961"/>
                      <a:pt x="88878" y="304637"/>
                    </a:cubicBezTo>
                    <a:cubicBezTo>
                      <a:pt x="53272" y="301640"/>
                      <a:pt x="26774" y="289653"/>
                      <a:pt x="20702" y="256687"/>
                    </a:cubicBezTo>
                    <a:cubicBezTo>
                      <a:pt x="9436" y="203475"/>
                      <a:pt x="2512" y="149419"/>
                      <a:pt x="0" y="95064"/>
                    </a:cubicBezTo>
                    <a:cubicBezTo>
                      <a:pt x="0" y="35196"/>
                      <a:pt x="26705" y="17215"/>
                      <a:pt x="62105" y="11430"/>
                    </a:cubicBezTo>
                    <a:cubicBezTo>
                      <a:pt x="75906" y="9060"/>
                      <a:pt x="89384" y="7018"/>
                      <a:pt x="102542" y="5297"/>
                    </a:cubicBezTo>
                    <a:cubicBezTo>
                      <a:pt x="121725" y="2858"/>
                      <a:pt x="140701" y="1115"/>
                      <a:pt x="159747" y="0"/>
                    </a:cubicBezTo>
                  </a:path>
                </a:pathLst>
              </a:custGeom>
              <a:grpFill/>
              <a:ln w="9776" cap="flat">
                <a:solidFill>
                  <a:schemeClr val="bg1">
                    <a:alpha val="50000"/>
                  </a:schemeClr>
                </a:solidFill>
                <a:prstDash val="solid"/>
                <a:miter/>
              </a:ln>
            </p:spPr>
            <p:txBody>
              <a:bodyPr rtlCol="0" anchor="ctr"/>
              <a:lstStyle/>
              <a:p>
                <a:endParaRPr lang="en-US" b="0" i="0" dirty="0">
                  <a:latin typeface="Lexend Deca" pitchFamily="2" charset="77"/>
                </a:endParaRPr>
              </a:p>
            </p:txBody>
          </p:sp>
          <p:sp>
            <p:nvSpPr>
              <p:cNvPr id="23" name="Freeform 22">
                <a:extLst>
                  <a:ext uri="{FF2B5EF4-FFF2-40B4-BE49-F238E27FC236}">
                    <a16:creationId xmlns:a16="http://schemas.microsoft.com/office/drawing/2014/main" id="{E51D03EF-E495-5841-9FF4-D3EB33CDC780}"/>
                  </a:ext>
                </a:extLst>
              </p:cNvPr>
              <p:cNvSpPr/>
              <p:nvPr/>
            </p:nvSpPr>
            <p:spPr>
              <a:xfrm>
                <a:off x="11595643" y="489"/>
                <a:ext cx="307555" cy="147953"/>
              </a:xfrm>
              <a:custGeom>
                <a:avLst/>
                <a:gdLst>
                  <a:gd name="connsiteX0" fmla="*/ 0 w 307555"/>
                  <a:gd name="connsiteY0" fmla="*/ 0 h 147953"/>
                  <a:gd name="connsiteX1" fmla="*/ 2829 w 307555"/>
                  <a:gd name="connsiteY1" fmla="*/ 23836 h 147953"/>
                  <a:gd name="connsiteX2" fmla="*/ 14077 w 307555"/>
                  <a:gd name="connsiteY2" fmla="*/ 98967 h 147953"/>
                  <a:gd name="connsiteX3" fmla="*/ 82254 w 307555"/>
                  <a:gd name="connsiteY3" fmla="*/ 146848 h 147953"/>
                  <a:gd name="connsiteX4" fmla="*/ 208050 w 307555"/>
                  <a:gd name="connsiteY4" fmla="*/ 144408 h 147953"/>
                  <a:gd name="connsiteX5" fmla="*/ 245037 w 307555"/>
                  <a:gd name="connsiteY5" fmla="*/ 140854 h 147953"/>
                  <a:gd name="connsiteX6" fmla="*/ 304312 w 307555"/>
                  <a:gd name="connsiteY6" fmla="*/ 86979 h 147953"/>
                  <a:gd name="connsiteX7" fmla="*/ 307556 w 307555"/>
                  <a:gd name="connsiteY7" fmla="*/ 7109 h 147953"/>
                  <a:gd name="connsiteX8" fmla="*/ 307556 w 307555"/>
                  <a:gd name="connsiteY8" fmla="*/ 139 h 147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555" h="147953">
                    <a:moveTo>
                      <a:pt x="0" y="0"/>
                    </a:moveTo>
                    <a:cubicBezTo>
                      <a:pt x="828" y="7945"/>
                      <a:pt x="1725" y="15890"/>
                      <a:pt x="2829" y="23836"/>
                    </a:cubicBezTo>
                    <a:cubicBezTo>
                      <a:pt x="5934" y="49065"/>
                      <a:pt x="9730" y="74365"/>
                      <a:pt x="14077" y="98967"/>
                    </a:cubicBezTo>
                    <a:cubicBezTo>
                      <a:pt x="20011" y="131863"/>
                      <a:pt x="46716" y="143851"/>
                      <a:pt x="82254" y="146848"/>
                    </a:cubicBezTo>
                    <a:cubicBezTo>
                      <a:pt x="124193" y="148906"/>
                      <a:pt x="166221" y="148091"/>
                      <a:pt x="208050" y="144408"/>
                    </a:cubicBezTo>
                    <a:cubicBezTo>
                      <a:pt x="220471" y="143433"/>
                      <a:pt x="232823" y="142248"/>
                      <a:pt x="245037" y="140854"/>
                    </a:cubicBezTo>
                    <a:cubicBezTo>
                      <a:pt x="280575" y="134860"/>
                      <a:pt x="301345" y="119945"/>
                      <a:pt x="304312" y="86979"/>
                    </a:cubicBezTo>
                    <a:cubicBezTo>
                      <a:pt x="306589" y="60704"/>
                      <a:pt x="307556" y="33942"/>
                      <a:pt x="307556" y="7109"/>
                    </a:cubicBezTo>
                    <a:cubicBezTo>
                      <a:pt x="307556" y="4739"/>
                      <a:pt x="307556" y="2370"/>
                      <a:pt x="307556" y="139"/>
                    </a:cubicBezTo>
                  </a:path>
                </a:pathLst>
              </a:custGeom>
              <a:grpFill/>
              <a:ln w="9776" cap="flat">
                <a:solidFill>
                  <a:schemeClr val="bg1">
                    <a:alpha val="50000"/>
                  </a:schemeClr>
                </a:solidFill>
                <a:prstDash val="solid"/>
                <a:miter/>
              </a:ln>
            </p:spPr>
            <p:txBody>
              <a:bodyPr rtlCol="0" anchor="ctr"/>
              <a:lstStyle/>
              <a:p>
                <a:endParaRPr lang="en-US" b="0" i="0" dirty="0">
                  <a:latin typeface="Lexend Deca" pitchFamily="2" charset="77"/>
                </a:endParaRPr>
              </a:p>
            </p:txBody>
          </p:sp>
          <p:sp>
            <p:nvSpPr>
              <p:cNvPr id="24" name="Freeform 23">
                <a:extLst>
                  <a:ext uri="{FF2B5EF4-FFF2-40B4-BE49-F238E27FC236}">
                    <a16:creationId xmlns:a16="http://schemas.microsoft.com/office/drawing/2014/main" id="{9174423C-6014-454F-B11F-05217952100B}"/>
                  </a:ext>
                </a:extLst>
              </p:cNvPr>
              <p:cNvSpPr/>
              <p:nvPr/>
            </p:nvSpPr>
            <p:spPr>
              <a:xfrm>
                <a:off x="11494136" y="17485"/>
                <a:ext cx="310194" cy="307567"/>
              </a:xfrm>
              <a:custGeom>
                <a:avLst/>
                <a:gdLst>
                  <a:gd name="connsiteX0" fmla="*/ 263806 w 310194"/>
                  <a:gd name="connsiteY0" fmla="*/ 1125 h 307567"/>
                  <a:gd name="connsiteX1" fmla="*/ 305035 w 310194"/>
                  <a:gd name="connsiteY1" fmla="*/ 34747 h 307567"/>
                  <a:gd name="connsiteX2" fmla="*/ 305209 w 310194"/>
                  <a:gd name="connsiteY2" fmla="*/ 37088 h 307567"/>
                  <a:gd name="connsiteX3" fmla="*/ 308177 w 310194"/>
                  <a:gd name="connsiteY3" fmla="*/ 246661 h 307567"/>
                  <a:gd name="connsiteX4" fmla="*/ 248901 w 310194"/>
                  <a:gd name="connsiteY4" fmla="*/ 300535 h 307567"/>
                  <a:gd name="connsiteX5" fmla="*/ 85911 w 310194"/>
                  <a:gd name="connsiteY5" fmla="*/ 306529 h 307567"/>
                  <a:gd name="connsiteX6" fmla="*/ 20702 w 310194"/>
                  <a:gd name="connsiteY6" fmla="*/ 258579 h 307567"/>
                  <a:gd name="connsiteX7" fmla="*/ 0 w 310194"/>
                  <a:gd name="connsiteY7" fmla="*/ 96956 h 307567"/>
                  <a:gd name="connsiteX8" fmla="*/ 62105 w 310194"/>
                  <a:gd name="connsiteY8" fmla="*/ 13322 h 307567"/>
                  <a:gd name="connsiteX9" fmla="*/ 263806 w 310194"/>
                  <a:gd name="connsiteY9" fmla="*/ 1125 h 307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194" h="307567">
                    <a:moveTo>
                      <a:pt x="263806" y="1125"/>
                    </a:moveTo>
                    <a:cubicBezTo>
                      <a:pt x="284384" y="-1089"/>
                      <a:pt x="302842" y="13964"/>
                      <a:pt x="305035" y="34747"/>
                    </a:cubicBezTo>
                    <a:cubicBezTo>
                      <a:pt x="305117" y="35526"/>
                      <a:pt x="305175" y="36306"/>
                      <a:pt x="305209" y="37088"/>
                    </a:cubicBezTo>
                    <a:cubicBezTo>
                      <a:pt x="310646" y="106809"/>
                      <a:pt x="311638" y="176811"/>
                      <a:pt x="308177" y="246661"/>
                    </a:cubicBezTo>
                    <a:cubicBezTo>
                      <a:pt x="308177" y="279557"/>
                      <a:pt x="284508" y="297539"/>
                      <a:pt x="248901" y="300535"/>
                    </a:cubicBezTo>
                    <a:cubicBezTo>
                      <a:pt x="194824" y="307019"/>
                      <a:pt x="140312" y="309024"/>
                      <a:pt x="85911" y="306529"/>
                    </a:cubicBezTo>
                    <a:cubicBezTo>
                      <a:pt x="53272" y="306529"/>
                      <a:pt x="23807" y="291545"/>
                      <a:pt x="20702" y="258579"/>
                    </a:cubicBezTo>
                    <a:cubicBezTo>
                      <a:pt x="9436" y="205367"/>
                      <a:pt x="2512" y="151311"/>
                      <a:pt x="0" y="96956"/>
                    </a:cubicBezTo>
                    <a:cubicBezTo>
                      <a:pt x="0" y="37088"/>
                      <a:pt x="26636" y="19107"/>
                      <a:pt x="62105" y="13322"/>
                    </a:cubicBezTo>
                    <a:cubicBezTo>
                      <a:pt x="128701" y="1878"/>
                      <a:pt x="196333" y="-2212"/>
                      <a:pt x="263806" y="1125"/>
                    </a:cubicBezTo>
                    <a:close/>
                  </a:path>
                </a:pathLst>
              </a:custGeom>
              <a:grpFill/>
              <a:ln w="9776" cap="flat">
                <a:solidFill>
                  <a:schemeClr val="bg1">
                    <a:alpha val="50000"/>
                  </a:schemeClr>
                </a:solidFill>
                <a:prstDash val="solid"/>
                <a:miter/>
              </a:ln>
            </p:spPr>
            <p:txBody>
              <a:bodyPr rtlCol="0" anchor="ctr"/>
              <a:lstStyle/>
              <a:p>
                <a:endParaRPr lang="en-US" b="0" i="0" dirty="0">
                  <a:latin typeface="Lexend Deca" pitchFamily="2" charset="77"/>
                </a:endParaRPr>
              </a:p>
            </p:txBody>
          </p:sp>
          <p:sp>
            <p:nvSpPr>
              <p:cNvPr id="25" name="Freeform 24">
                <a:extLst>
                  <a:ext uri="{FF2B5EF4-FFF2-40B4-BE49-F238E27FC236}">
                    <a16:creationId xmlns:a16="http://schemas.microsoft.com/office/drawing/2014/main" id="{DA436823-7119-2345-A6C2-22496FCC2E43}"/>
                  </a:ext>
                </a:extLst>
              </p:cNvPr>
              <p:cNvSpPr/>
              <p:nvPr/>
            </p:nvSpPr>
            <p:spPr>
              <a:xfrm>
                <a:off x="11589087" y="446858"/>
                <a:ext cx="314217" cy="309255"/>
              </a:xfrm>
              <a:custGeom>
                <a:avLst/>
                <a:gdLst>
                  <a:gd name="connsiteX0" fmla="*/ 266636 w 314217"/>
                  <a:gd name="connsiteY0" fmla="*/ 2886 h 309255"/>
                  <a:gd name="connsiteX1" fmla="*/ 307878 w 314217"/>
                  <a:gd name="connsiteY1" fmla="*/ 36648 h 309255"/>
                  <a:gd name="connsiteX2" fmla="*/ 308039 w 314217"/>
                  <a:gd name="connsiteY2" fmla="*/ 38779 h 309255"/>
                  <a:gd name="connsiteX3" fmla="*/ 311213 w 314217"/>
                  <a:gd name="connsiteY3" fmla="*/ 248352 h 309255"/>
                  <a:gd name="connsiteX4" fmla="*/ 251937 w 314217"/>
                  <a:gd name="connsiteY4" fmla="*/ 302296 h 309255"/>
                  <a:gd name="connsiteX5" fmla="*/ 88879 w 314217"/>
                  <a:gd name="connsiteY5" fmla="*/ 308220 h 309255"/>
                  <a:gd name="connsiteX6" fmla="*/ 20702 w 314217"/>
                  <a:gd name="connsiteY6" fmla="*/ 260340 h 309255"/>
                  <a:gd name="connsiteX7" fmla="*/ 0 w 314217"/>
                  <a:gd name="connsiteY7" fmla="*/ 98717 h 309255"/>
                  <a:gd name="connsiteX8" fmla="*/ 62105 w 314217"/>
                  <a:gd name="connsiteY8" fmla="*/ 15083 h 309255"/>
                  <a:gd name="connsiteX9" fmla="*/ 266636 w 314217"/>
                  <a:gd name="connsiteY9" fmla="*/ 2886 h 309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217" h="309255">
                    <a:moveTo>
                      <a:pt x="266636" y="2886"/>
                    </a:moveTo>
                    <a:cubicBezTo>
                      <a:pt x="287255" y="707"/>
                      <a:pt x="305720" y="15822"/>
                      <a:pt x="307878" y="36648"/>
                    </a:cubicBezTo>
                    <a:cubicBezTo>
                      <a:pt x="307951" y="37357"/>
                      <a:pt x="308005" y="38068"/>
                      <a:pt x="308039" y="38779"/>
                    </a:cubicBezTo>
                    <a:cubicBezTo>
                      <a:pt x="315028" y="108416"/>
                      <a:pt x="316090" y="178532"/>
                      <a:pt x="311213" y="248352"/>
                    </a:cubicBezTo>
                    <a:cubicBezTo>
                      <a:pt x="308246" y="281318"/>
                      <a:pt x="287475" y="299299"/>
                      <a:pt x="251937" y="302296"/>
                    </a:cubicBezTo>
                    <a:cubicBezTo>
                      <a:pt x="197833" y="308722"/>
                      <a:pt x="143301" y="310702"/>
                      <a:pt x="88879" y="308220"/>
                    </a:cubicBezTo>
                    <a:cubicBezTo>
                      <a:pt x="53341" y="305293"/>
                      <a:pt x="26774" y="293306"/>
                      <a:pt x="20702" y="260340"/>
                    </a:cubicBezTo>
                    <a:cubicBezTo>
                      <a:pt x="9436" y="207128"/>
                      <a:pt x="2512" y="153072"/>
                      <a:pt x="0" y="98717"/>
                    </a:cubicBezTo>
                    <a:cubicBezTo>
                      <a:pt x="0" y="38779"/>
                      <a:pt x="26705" y="20868"/>
                      <a:pt x="62105" y="15083"/>
                    </a:cubicBezTo>
                    <a:cubicBezTo>
                      <a:pt x="129288" y="661"/>
                      <a:pt x="198239" y="-3450"/>
                      <a:pt x="266636" y="2886"/>
                    </a:cubicBezTo>
                    <a:close/>
                  </a:path>
                </a:pathLst>
              </a:custGeom>
              <a:grpFill/>
              <a:ln w="9776" cap="flat">
                <a:solidFill>
                  <a:schemeClr val="bg1">
                    <a:alpha val="50000"/>
                  </a:schemeClr>
                </a:solidFill>
                <a:prstDash val="solid"/>
                <a:miter/>
              </a:ln>
            </p:spPr>
            <p:txBody>
              <a:bodyPr rtlCol="0" anchor="ctr"/>
              <a:lstStyle/>
              <a:p>
                <a:endParaRPr lang="en-US" b="0" i="0" dirty="0">
                  <a:latin typeface="Lexend Deca" pitchFamily="2" charset="77"/>
                </a:endParaRPr>
              </a:p>
            </p:txBody>
          </p:sp>
          <p:sp>
            <p:nvSpPr>
              <p:cNvPr id="26" name="Freeform 25">
                <a:extLst>
                  <a:ext uri="{FF2B5EF4-FFF2-40B4-BE49-F238E27FC236}">
                    <a16:creationId xmlns:a16="http://schemas.microsoft.com/office/drawing/2014/main" id="{8DCFBB49-E584-2D41-9BF2-0D4EFE0B933E}"/>
                  </a:ext>
                </a:extLst>
              </p:cNvPr>
              <p:cNvSpPr/>
              <p:nvPr/>
            </p:nvSpPr>
            <p:spPr>
              <a:xfrm>
                <a:off x="11494136" y="623422"/>
                <a:ext cx="310194" cy="309371"/>
              </a:xfrm>
              <a:custGeom>
                <a:avLst/>
                <a:gdLst>
                  <a:gd name="connsiteX0" fmla="*/ 263806 w 310194"/>
                  <a:gd name="connsiteY0" fmla="*/ 2930 h 309371"/>
                  <a:gd name="connsiteX1" fmla="*/ 305035 w 310194"/>
                  <a:gd name="connsiteY1" fmla="*/ 36552 h 309371"/>
                  <a:gd name="connsiteX2" fmla="*/ 305209 w 310194"/>
                  <a:gd name="connsiteY2" fmla="*/ 38892 h 309371"/>
                  <a:gd name="connsiteX3" fmla="*/ 308177 w 310194"/>
                  <a:gd name="connsiteY3" fmla="*/ 248465 h 309371"/>
                  <a:gd name="connsiteX4" fmla="*/ 248901 w 310194"/>
                  <a:gd name="connsiteY4" fmla="*/ 302340 h 309371"/>
                  <a:gd name="connsiteX5" fmla="*/ 85911 w 310194"/>
                  <a:gd name="connsiteY5" fmla="*/ 308334 h 309371"/>
                  <a:gd name="connsiteX6" fmla="*/ 20702 w 310194"/>
                  <a:gd name="connsiteY6" fmla="*/ 257456 h 309371"/>
                  <a:gd name="connsiteX7" fmla="*/ 0 w 310194"/>
                  <a:gd name="connsiteY7" fmla="*/ 95764 h 309371"/>
                  <a:gd name="connsiteX8" fmla="*/ 62105 w 310194"/>
                  <a:gd name="connsiteY8" fmla="*/ 12129 h 309371"/>
                  <a:gd name="connsiteX9" fmla="*/ 263806 w 310194"/>
                  <a:gd name="connsiteY9" fmla="*/ 2930 h 30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194" h="309371">
                    <a:moveTo>
                      <a:pt x="263806" y="2930"/>
                    </a:moveTo>
                    <a:cubicBezTo>
                      <a:pt x="284384" y="715"/>
                      <a:pt x="302842" y="15768"/>
                      <a:pt x="305035" y="36552"/>
                    </a:cubicBezTo>
                    <a:cubicBezTo>
                      <a:pt x="305117" y="37330"/>
                      <a:pt x="305175" y="38110"/>
                      <a:pt x="305209" y="38892"/>
                    </a:cubicBezTo>
                    <a:cubicBezTo>
                      <a:pt x="310646" y="108615"/>
                      <a:pt x="311638" y="178617"/>
                      <a:pt x="308177" y="248465"/>
                    </a:cubicBezTo>
                    <a:cubicBezTo>
                      <a:pt x="308177" y="281362"/>
                      <a:pt x="284508" y="299343"/>
                      <a:pt x="248901" y="302340"/>
                    </a:cubicBezTo>
                    <a:cubicBezTo>
                      <a:pt x="194824" y="308821"/>
                      <a:pt x="140312" y="310829"/>
                      <a:pt x="85911" y="308334"/>
                    </a:cubicBezTo>
                    <a:cubicBezTo>
                      <a:pt x="50305" y="302340"/>
                      <a:pt x="26567" y="290352"/>
                      <a:pt x="20702" y="257456"/>
                    </a:cubicBezTo>
                    <a:cubicBezTo>
                      <a:pt x="9440" y="204223"/>
                      <a:pt x="2517" y="150140"/>
                      <a:pt x="0" y="95764"/>
                    </a:cubicBezTo>
                    <a:cubicBezTo>
                      <a:pt x="0" y="35895"/>
                      <a:pt x="26636" y="17914"/>
                      <a:pt x="62105" y="12129"/>
                    </a:cubicBezTo>
                    <a:cubicBezTo>
                      <a:pt x="128642" y="87"/>
                      <a:pt x="196465" y="-3006"/>
                      <a:pt x="263806" y="2930"/>
                    </a:cubicBezTo>
                    <a:close/>
                  </a:path>
                </a:pathLst>
              </a:custGeom>
              <a:grpFill/>
              <a:ln w="9776" cap="flat">
                <a:solidFill>
                  <a:schemeClr val="bg1">
                    <a:alpha val="50000"/>
                  </a:schemeClr>
                </a:solidFill>
                <a:prstDash val="solid"/>
                <a:miter/>
              </a:ln>
            </p:spPr>
            <p:txBody>
              <a:bodyPr rtlCol="0" anchor="ctr"/>
              <a:lstStyle/>
              <a:p>
                <a:endParaRPr lang="en-US" b="0" i="0" dirty="0">
                  <a:latin typeface="Lexend Deca" pitchFamily="2" charset="77"/>
                </a:endParaRPr>
              </a:p>
            </p:txBody>
          </p:sp>
          <p:sp>
            <p:nvSpPr>
              <p:cNvPr id="27" name="Freeform 26">
                <a:extLst>
                  <a:ext uri="{FF2B5EF4-FFF2-40B4-BE49-F238E27FC236}">
                    <a16:creationId xmlns:a16="http://schemas.microsoft.com/office/drawing/2014/main" id="{07483527-2892-0444-A193-CC0A2F9AD078}"/>
                  </a:ext>
                </a:extLst>
              </p:cNvPr>
              <p:cNvSpPr/>
              <p:nvPr/>
            </p:nvSpPr>
            <p:spPr>
              <a:xfrm>
                <a:off x="11589087" y="1053362"/>
                <a:ext cx="314216" cy="307567"/>
              </a:xfrm>
              <a:custGeom>
                <a:avLst/>
                <a:gdLst>
                  <a:gd name="connsiteX0" fmla="*/ 266636 w 314216"/>
                  <a:gd name="connsiteY0" fmla="*/ 1126 h 307567"/>
                  <a:gd name="connsiteX1" fmla="*/ 307875 w 314216"/>
                  <a:gd name="connsiteY1" fmla="*/ 34893 h 307567"/>
                  <a:gd name="connsiteX2" fmla="*/ 308039 w 314216"/>
                  <a:gd name="connsiteY2" fmla="*/ 37089 h 307567"/>
                  <a:gd name="connsiteX3" fmla="*/ 308039 w 314216"/>
                  <a:gd name="connsiteY3" fmla="*/ 37089 h 307567"/>
                  <a:gd name="connsiteX4" fmla="*/ 311213 w 314216"/>
                  <a:gd name="connsiteY4" fmla="*/ 246592 h 307567"/>
                  <a:gd name="connsiteX5" fmla="*/ 251937 w 314216"/>
                  <a:gd name="connsiteY5" fmla="*/ 300536 h 307567"/>
                  <a:gd name="connsiteX6" fmla="*/ 88879 w 314216"/>
                  <a:gd name="connsiteY6" fmla="*/ 306530 h 307567"/>
                  <a:gd name="connsiteX7" fmla="*/ 20702 w 314216"/>
                  <a:gd name="connsiteY7" fmla="*/ 258580 h 307567"/>
                  <a:gd name="connsiteX8" fmla="*/ 0 w 314216"/>
                  <a:gd name="connsiteY8" fmla="*/ 96957 h 307567"/>
                  <a:gd name="connsiteX9" fmla="*/ 62105 w 314216"/>
                  <a:gd name="connsiteY9" fmla="*/ 13323 h 307567"/>
                  <a:gd name="connsiteX10" fmla="*/ 266636 w 314216"/>
                  <a:gd name="connsiteY10" fmla="*/ 1126 h 307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216" h="307567">
                    <a:moveTo>
                      <a:pt x="266636" y="1126"/>
                    </a:moveTo>
                    <a:cubicBezTo>
                      <a:pt x="287255" y="-1049"/>
                      <a:pt x="305719" y="14068"/>
                      <a:pt x="307875" y="34893"/>
                    </a:cubicBezTo>
                    <a:cubicBezTo>
                      <a:pt x="307950" y="35625"/>
                      <a:pt x="308005" y="36357"/>
                      <a:pt x="308039" y="37089"/>
                    </a:cubicBezTo>
                    <a:lnTo>
                      <a:pt x="308039" y="37089"/>
                    </a:lnTo>
                    <a:cubicBezTo>
                      <a:pt x="315027" y="106700"/>
                      <a:pt x="316089" y="176792"/>
                      <a:pt x="311213" y="246592"/>
                    </a:cubicBezTo>
                    <a:cubicBezTo>
                      <a:pt x="308246" y="279558"/>
                      <a:pt x="287475" y="297539"/>
                      <a:pt x="251937" y="300536"/>
                    </a:cubicBezTo>
                    <a:cubicBezTo>
                      <a:pt x="197837" y="307018"/>
                      <a:pt x="143302" y="309025"/>
                      <a:pt x="88879" y="306530"/>
                    </a:cubicBezTo>
                    <a:cubicBezTo>
                      <a:pt x="53341" y="303533"/>
                      <a:pt x="26774" y="291545"/>
                      <a:pt x="20702" y="258580"/>
                    </a:cubicBezTo>
                    <a:cubicBezTo>
                      <a:pt x="9436" y="205367"/>
                      <a:pt x="2512" y="151312"/>
                      <a:pt x="0" y="96957"/>
                    </a:cubicBezTo>
                    <a:cubicBezTo>
                      <a:pt x="0" y="37089"/>
                      <a:pt x="26705" y="19107"/>
                      <a:pt x="62105" y="13323"/>
                    </a:cubicBezTo>
                    <a:cubicBezTo>
                      <a:pt x="129654" y="1879"/>
                      <a:pt x="198223" y="-2212"/>
                      <a:pt x="266636" y="1126"/>
                    </a:cubicBezTo>
                    <a:close/>
                  </a:path>
                </a:pathLst>
              </a:custGeom>
              <a:grpFill/>
              <a:ln w="9776" cap="flat">
                <a:solidFill>
                  <a:schemeClr val="bg1">
                    <a:alpha val="50000"/>
                  </a:schemeClr>
                </a:solidFill>
                <a:prstDash val="solid"/>
                <a:miter/>
              </a:ln>
            </p:spPr>
            <p:txBody>
              <a:bodyPr rtlCol="0" anchor="ctr"/>
              <a:lstStyle/>
              <a:p>
                <a:endParaRPr lang="en-US" b="0" i="0" dirty="0">
                  <a:latin typeface="Lexend Deca" pitchFamily="2" charset="77"/>
                </a:endParaRPr>
              </a:p>
            </p:txBody>
          </p:sp>
          <p:sp>
            <p:nvSpPr>
              <p:cNvPr id="28" name="Freeform 27">
                <a:extLst>
                  <a:ext uri="{FF2B5EF4-FFF2-40B4-BE49-F238E27FC236}">
                    <a16:creationId xmlns:a16="http://schemas.microsoft.com/office/drawing/2014/main" id="{9DF0EA30-81B3-B949-A3DF-AACC9A2255F1}"/>
                  </a:ext>
                </a:extLst>
              </p:cNvPr>
              <p:cNvSpPr/>
              <p:nvPr/>
            </p:nvSpPr>
            <p:spPr>
              <a:xfrm>
                <a:off x="11494136" y="1230043"/>
                <a:ext cx="310194" cy="307494"/>
              </a:xfrm>
              <a:custGeom>
                <a:avLst/>
                <a:gdLst>
                  <a:gd name="connsiteX0" fmla="*/ 263806 w 310194"/>
                  <a:gd name="connsiteY0" fmla="*/ 1123 h 307494"/>
                  <a:gd name="connsiteX1" fmla="*/ 305038 w 310194"/>
                  <a:gd name="connsiteY1" fmla="*/ 34744 h 307494"/>
                  <a:gd name="connsiteX2" fmla="*/ 305209 w 310194"/>
                  <a:gd name="connsiteY2" fmla="*/ 37016 h 307494"/>
                  <a:gd name="connsiteX3" fmla="*/ 308177 w 310194"/>
                  <a:gd name="connsiteY3" fmla="*/ 246589 h 307494"/>
                  <a:gd name="connsiteX4" fmla="*/ 248901 w 310194"/>
                  <a:gd name="connsiteY4" fmla="*/ 300463 h 307494"/>
                  <a:gd name="connsiteX5" fmla="*/ 85911 w 310194"/>
                  <a:gd name="connsiteY5" fmla="*/ 306457 h 307494"/>
                  <a:gd name="connsiteX6" fmla="*/ 20702 w 310194"/>
                  <a:gd name="connsiteY6" fmla="*/ 258576 h 307494"/>
                  <a:gd name="connsiteX7" fmla="*/ 0 w 310194"/>
                  <a:gd name="connsiteY7" fmla="*/ 96884 h 307494"/>
                  <a:gd name="connsiteX8" fmla="*/ 62105 w 310194"/>
                  <a:gd name="connsiteY8" fmla="*/ 13250 h 307494"/>
                  <a:gd name="connsiteX9" fmla="*/ 263806 w 310194"/>
                  <a:gd name="connsiteY9" fmla="*/ 1123 h 30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194" h="307494">
                    <a:moveTo>
                      <a:pt x="263806" y="1123"/>
                    </a:moveTo>
                    <a:cubicBezTo>
                      <a:pt x="284384" y="-1094"/>
                      <a:pt x="302844" y="13961"/>
                      <a:pt x="305038" y="34744"/>
                    </a:cubicBezTo>
                    <a:cubicBezTo>
                      <a:pt x="305118" y="35496"/>
                      <a:pt x="305175" y="36256"/>
                      <a:pt x="305209" y="37016"/>
                    </a:cubicBezTo>
                    <a:cubicBezTo>
                      <a:pt x="310646" y="106739"/>
                      <a:pt x="311638" y="176740"/>
                      <a:pt x="308177" y="246589"/>
                    </a:cubicBezTo>
                    <a:cubicBezTo>
                      <a:pt x="308177" y="279485"/>
                      <a:pt x="284508" y="297466"/>
                      <a:pt x="248901" y="300463"/>
                    </a:cubicBezTo>
                    <a:cubicBezTo>
                      <a:pt x="194824" y="306945"/>
                      <a:pt x="140312" y="308952"/>
                      <a:pt x="85911" y="306457"/>
                    </a:cubicBezTo>
                    <a:cubicBezTo>
                      <a:pt x="53272" y="306457"/>
                      <a:pt x="23807" y="291472"/>
                      <a:pt x="20702" y="258576"/>
                    </a:cubicBezTo>
                    <a:cubicBezTo>
                      <a:pt x="9436" y="205343"/>
                      <a:pt x="2512" y="151260"/>
                      <a:pt x="0" y="96884"/>
                    </a:cubicBezTo>
                    <a:cubicBezTo>
                      <a:pt x="0" y="37016"/>
                      <a:pt x="26636" y="19034"/>
                      <a:pt x="62105" y="13250"/>
                    </a:cubicBezTo>
                    <a:cubicBezTo>
                      <a:pt x="128708" y="1861"/>
                      <a:pt x="196336" y="-2202"/>
                      <a:pt x="263806" y="1123"/>
                    </a:cubicBezTo>
                    <a:close/>
                  </a:path>
                </a:pathLst>
              </a:custGeom>
              <a:grpFill/>
              <a:ln w="9776" cap="flat">
                <a:solidFill>
                  <a:schemeClr val="bg1">
                    <a:alpha val="50000"/>
                  </a:schemeClr>
                </a:solidFill>
                <a:prstDash val="solid"/>
                <a:miter/>
              </a:ln>
            </p:spPr>
            <p:txBody>
              <a:bodyPr rtlCol="0" anchor="ctr"/>
              <a:lstStyle/>
              <a:p>
                <a:endParaRPr lang="en-US" b="0" i="0" dirty="0">
                  <a:latin typeface="Lexend Deca" pitchFamily="2" charset="77"/>
                </a:endParaRPr>
              </a:p>
            </p:txBody>
          </p:sp>
          <p:sp>
            <p:nvSpPr>
              <p:cNvPr id="29" name="Freeform 28">
                <a:extLst>
                  <a:ext uri="{FF2B5EF4-FFF2-40B4-BE49-F238E27FC236}">
                    <a16:creationId xmlns:a16="http://schemas.microsoft.com/office/drawing/2014/main" id="{8E16139C-8132-BA4F-A420-67B50C4669F1}"/>
                  </a:ext>
                </a:extLst>
              </p:cNvPr>
              <p:cNvSpPr/>
              <p:nvPr/>
            </p:nvSpPr>
            <p:spPr>
              <a:xfrm>
                <a:off x="12119598" y="1688783"/>
                <a:ext cx="65002" cy="289861"/>
              </a:xfrm>
              <a:custGeom>
                <a:avLst/>
                <a:gdLst>
                  <a:gd name="connsiteX0" fmla="*/ 65003 w 65002"/>
                  <a:gd name="connsiteY0" fmla="*/ 289862 h 289861"/>
                  <a:gd name="connsiteX1" fmla="*/ 20702 w 65002"/>
                  <a:gd name="connsiteY1" fmla="*/ 245884 h 289861"/>
                  <a:gd name="connsiteX2" fmla="*/ 7660 w 65002"/>
                  <a:gd name="connsiteY2" fmla="*/ 169568 h 289861"/>
                  <a:gd name="connsiteX3" fmla="*/ 0 w 65002"/>
                  <a:gd name="connsiteY3" fmla="*/ 84192 h 289861"/>
                  <a:gd name="connsiteX4" fmla="*/ 62105 w 65002"/>
                  <a:gd name="connsiteY4" fmla="*/ 558 h 289861"/>
                  <a:gd name="connsiteX5" fmla="*/ 64865 w 65002"/>
                  <a:gd name="connsiteY5" fmla="*/ 0 h 289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02" h="289861">
                    <a:moveTo>
                      <a:pt x="65003" y="289862"/>
                    </a:moveTo>
                    <a:cubicBezTo>
                      <a:pt x="41748" y="283798"/>
                      <a:pt x="25187" y="270905"/>
                      <a:pt x="20702" y="245884"/>
                    </a:cubicBezTo>
                    <a:cubicBezTo>
                      <a:pt x="15112" y="220446"/>
                      <a:pt x="10834" y="195007"/>
                      <a:pt x="7660" y="169568"/>
                    </a:cubicBezTo>
                    <a:cubicBezTo>
                      <a:pt x="3933" y="141133"/>
                      <a:pt x="1587" y="112627"/>
                      <a:pt x="0" y="84192"/>
                    </a:cubicBezTo>
                    <a:cubicBezTo>
                      <a:pt x="0" y="24324"/>
                      <a:pt x="26636" y="6342"/>
                      <a:pt x="62105" y="558"/>
                    </a:cubicBezTo>
                    <a:lnTo>
                      <a:pt x="64865" y="0"/>
                    </a:lnTo>
                  </a:path>
                </a:pathLst>
              </a:custGeom>
              <a:grpFill/>
              <a:ln w="9776" cap="flat">
                <a:solidFill>
                  <a:schemeClr val="bg1">
                    <a:alpha val="50000"/>
                  </a:schemeClr>
                </a:solidFill>
                <a:prstDash val="solid"/>
                <a:miter/>
              </a:ln>
            </p:spPr>
            <p:txBody>
              <a:bodyPr rtlCol="0" anchor="ctr"/>
              <a:lstStyle/>
              <a:p>
                <a:endParaRPr lang="en-US" b="0" i="0" dirty="0">
                  <a:latin typeface="Lexend Deca" pitchFamily="2" charset="77"/>
                </a:endParaRPr>
              </a:p>
            </p:txBody>
          </p:sp>
          <p:sp>
            <p:nvSpPr>
              <p:cNvPr id="30" name="Freeform 29">
                <a:extLst>
                  <a:ext uri="{FF2B5EF4-FFF2-40B4-BE49-F238E27FC236}">
                    <a16:creationId xmlns:a16="http://schemas.microsoft.com/office/drawing/2014/main" id="{76DDEBC3-DE9B-384D-B0B0-82E2F900F79D}"/>
                  </a:ext>
                </a:extLst>
              </p:cNvPr>
              <p:cNvSpPr/>
              <p:nvPr/>
            </p:nvSpPr>
            <p:spPr>
              <a:xfrm>
                <a:off x="12024785" y="1852358"/>
                <a:ext cx="159815" cy="307977"/>
              </a:xfrm>
              <a:custGeom>
                <a:avLst/>
                <a:gdLst>
                  <a:gd name="connsiteX0" fmla="*/ 159816 w 159815"/>
                  <a:gd name="connsiteY0" fmla="*/ 307564 h 307977"/>
                  <a:gd name="connsiteX1" fmla="*/ 88878 w 159815"/>
                  <a:gd name="connsiteY1" fmla="*/ 306798 h 307977"/>
                  <a:gd name="connsiteX2" fmla="*/ 20702 w 159815"/>
                  <a:gd name="connsiteY2" fmla="*/ 258917 h 307977"/>
                  <a:gd name="connsiteX3" fmla="*/ 0 w 159815"/>
                  <a:gd name="connsiteY3" fmla="*/ 97294 h 307977"/>
                  <a:gd name="connsiteX4" fmla="*/ 62105 w 159815"/>
                  <a:gd name="connsiteY4" fmla="*/ 13660 h 307977"/>
                  <a:gd name="connsiteX5" fmla="*/ 102403 w 159815"/>
                  <a:gd name="connsiteY5" fmla="*/ 6203 h 307977"/>
                  <a:gd name="connsiteX6" fmla="*/ 159747 w 159815"/>
                  <a:gd name="connsiteY6" fmla="*/ 0 h 307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815" h="307977">
                    <a:moveTo>
                      <a:pt x="159816" y="307564"/>
                    </a:moveTo>
                    <a:cubicBezTo>
                      <a:pt x="135940" y="308261"/>
                      <a:pt x="112133" y="308122"/>
                      <a:pt x="88878" y="306798"/>
                    </a:cubicBezTo>
                    <a:cubicBezTo>
                      <a:pt x="53272" y="303871"/>
                      <a:pt x="26774" y="291883"/>
                      <a:pt x="20702" y="258917"/>
                    </a:cubicBezTo>
                    <a:cubicBezTo>
                      <a:pt x="9436" y="205705"/>
                      <a:pt x="2512" y="151650"/>
                      <a:pt x="0" y="97294"/>
                    </a:cubicBezTo>
                    <a:cubicBezTo>
                      <a:pt x="0" y="37357"/>
                      <a:pt x="26705" y="19445"/>
                      <a:pt x="62105" y="13660"/>
                    </a:cubicBezTo>
                    <a:cubicBezTo>
                      <a:pt x="75630" y="10642"/>
                      <a:pt x="89063" y="8154"/>
                      <a:pt x="102403" y="6203"/>
                    </a:cubicBezTo>
                    <a:cubicBezTo>
                      <a:pt x="121587" y="3136"/>
                      <a:pt x="140701" y="1115"/>
                      <a:pt x="159747" y="0"/>
                    </a:cubicBezTo>
                  </a:path>
                </a:pathLst>
              </a:custGeom>
              <a:grpFill/>
              <a:ln w="9776" cap="flat">
                <a:solidFill>
                  <a:schemeClr val="bg1">
                    <a:alpha val="50000"/>
                  </a:schemeClr>
                </a:solidFill>
                <a:prstDash val="solid"/>
                <a:miter/>
              </a:ln>
            </p:spPr>
            <p:txBody>
              <a:bodyPr rtlCol="0" anchor="ctr"/>
              <a:lstStyle/>
              <a:p>
                <a:endParaRPr lang="en-US" b="0" i="0" dirty="0">
                  <a:latin typeface="Lexend Deca" pitchFamily="2" charset="77"/>
                </a:endParaRPr>
              </a:p>
            </p:txBody>
          </p:sp>
          <p:sp>
            <p:nvSpPr>
              <p:cNvPr id="31" name="Freeform 30">
                <a:extLst>
                  <a:ext uri="{FF2B5EF4-FFF2-40B4-BE49-F238E27FC236}">
                    <a16:creationId xmlns:a16="http://schemas.microsoft.com/office/drawing/2014/main" id="{FF2CAE57-8E10-1742-800E-C7D06EE1EA36}"/>
                  </a:ext>
                </a:extLst>
              </p:cNvPr>
              <p:cNvSpPr/>
              <p:nvPr/>
            </p:nvSpPr>
            <p:spPr>
              <a:xfrm>
                <a:off x="12119598" y="2293597"/>
                <a:ext cx="65002" cy="289792"/>
              </a:xfrm>
              <a:custGeom>
                <a:avLst/>
                <a:gdLst>
                  <a:gd name="connsiteX0" fmla="*/ 65003 w 65002"/>
                  <a:gd name="connsiteY0" fmla="*/ 289792 h 289792"/>
                  <a:gd name="connsiteX1" fmla="*/ 20702 w 65002"/>
                  <a:gd name="connsiteY1" fmla="*/ 245815 h 289792"/>
                  <a:gd name="connsiteX2" fmla="*/ 7798 w 65002"/>
                  <a:gd name="connsiteY2" fmla="*/ 170823 h 289792"/>
                  <a:gd name="connsiteX3" fmla="*/ 0 w 65002"/>
                  <a:gd name="connsiteY3" fmla="*/ 84122 h 289792"/>
                  <a:gd name="connsiteX4" fmla="*/ 62105 w 65002"/>
                  <a:gd name="connsiteY4" fmla="*/ 488 h 289792"/>
                  <a:gd name="connsiteX5" fmla="*/ 64865 w 65002"/>
                  <a:gd name="connsiteY5" fmla="*/ 0 h 28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02" h="289792">
                    <a:moveTo>
                      <a:pt x="65003" y="289792"/>
                    </a:moveTo>
                    <a:cubicBezTo>
                      <a:pt x="41748" y="283729"/>
                      <a:pt x="25187" y="270835"/>
                      <a:pt x="20702" y="245815"/>
                    </a:cubicBezTo>
                    <a:cubicBezTo>
                      <a:pt x="16216" y="220794"/>
                      <a:pt x="10972" y="195843"/>
                      <a:pt x="7798" y="170823"/>
                    </a:cubicBezTo>
                    <a:cubicBezTo>
                      <a:pt x="4002" y="141899"/>
                      <a:pt x="1587" y="112976"/>
                      <a:pt x="0" y="84122"/>
                    </a:cubicBezTo>
                    <a:cubicBezTo>
                      <a:pt x="0" y="24254"/>
                      <a:pt x="26636" y="6273"/>
                      <a:pt x="62105" y="488"/>
                    </a:cubicBezTo>
                    <a:lnTo>
                      <a:pt x="64865" y="0"/>
                    </a:lnTo>
                  </a:path>
                </a:pathLst>
              </a:custGeom>
              <a:grpFill/>
              <a:ln w="9776" cap="flat">
                <a:solidFill>
                  <a:schemeClr val="bg1">
                    <a:alpha val="50000"/>
                  </a:schemeClr>
                </a:solidFill>
                <a:prstDash val="solid"/>
                <a:miter/>
              </a:ln>
            </p:spPr>
            <p:txBody>
              <a:bodyPr rtlCol="0" anchor="ctr"/>
              <a:lstStyle/>
              <a:p>
                <a:endParaRPr lang="en-US" b="0" i="0" dirty="0">
                  <a:latin typeface="Lexend Deca" pitchFamily="2" charset="77"/>
                </a:endParaRPr>
              </a:p>
            </p:txBody>
          </p:sp>
          <p:sp>
            <p:nvSpPr>
              <p:cNvPr id="32" name="Freeform 31">
                <a:extLst>
                  <a:ext uri="{FF2B5EF4-FFF2-40B4-BE49-F238E27FC236}">
                    <a16:creationId xmlns:a16="http://schemas.microsoft.com/office/drawing/2014/main" id="{2CC1A04B-ACC1-AD46-A9E3-059E67030987}"/>
                  </a:ext>
                </a:extLst>
              </p:cNvPr>
              <p:cNvSpPr/>
              <p:nvPr/>
            </p:nvSpPr>
            <p:spPr>
              <a:xfrm>
                <a:off x="12024785" y="2459332"/>
                <a:ext cx="159815" cy="305817"/>
              </a:xfrm>
              <a:custGeom>
                <a:avLst/>
                <a:gdLst>
                  <a:gd name="connsiteX0" fmla="*/ 159816 w 159815"/>
                  <a:gd name="connsiteY0" fmla="*/ 305404 h 305817"/>
                  <a:gd name="connsiteX1" fmla="*/ 88878 w 159815"/>
                  <a:gd name="connsiteY1" fmla="*/ 304637 h 305817"/>
                  <a:gd name="connsiteX2" fmla="*/ 20702 w 159815"/>
                  <a:gd name="connsiteY2" fmla="*/ 256687 h 305817"/>
                  <a:gd name="connsiteX3" fmla="*/ 0 w 159815"/>
                  <a:gd name="connsiteY3" fmla="*/ 95064 h 305817"/>
                  <a:gd name="connsiteX4" fmla="*/ 62105 w 159815"/>
                  <a:gd name="connsiteY4" fmla="*/ 11430 h 305817"/>
                  <a:gd name="connsiteX5" fmla="*/ 102542 w 159815"/>
                  <a:gd name="connsiteY5" fmla="*/ 5297 h 305817"/>
                  <a:gd name="connsiteX6" fmla="*/ 159747 w 159815"/>
                  <a:gd name="connsiteY6" fmla="*/ 0 h 305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815" h="305817">
                    <a:moveTo>
                      <a:pt x="159816" y="305404"/>
                    </a:moveTo>
                    <a:cubicBezTo>
                      <a:pt x="135940" y="306101"/>
                      <a:pt x="112133" y="305961"/>
                      <a:pt x="88878" y="304637"/>
                    </a:cubicBezTo>
                    <a:cubicBezTo>
                      <a:pt x="53272" y="301640"/>
                      <a:pt x="26774" y="289653"/>
                      <a:pt x="20702" y="256687"/>
                    </a:cubicBezTo>
                    <a:cubicBezTo>
                      <a:pt x="9436" y="203475"/>
                      <a:pt x="2512" y="149419"/>
                      <a:pt x="0" y="95064"/>
                    </a:cubicBezTo>
                    <a:cubicBezTo>
                      <a:pt x="0" y="35196"/>
                      <a:pt x="26705" y="17215"/>
                      <a:pt x="62105" y="11430"/>
                    </a:cubicBezTo>
                    <a:cubicBezTo>
                      <a:pt x="75906" y="9060"/>
                      <a:pt x="89384" y="7018"/>
                      <a:pt x="102542" y="5297"/>
                    </a:cubicBezTo>
                    <a:cubicBezTo>
                      <a:pt x="121725" y="2858"/>
                      <a:pt x="140701" y="1115"/>
                      <a:pt x="159747" y="0"/>
                    </a:cubicBezTo>
                  </a:path>
                </a:pathLst>
              </a:custGeom>
              <a:grpFill/>
              <a:ln w="9776" cap="flat">
                <a:solidFill>
                  <a:schemeClr val="bg1">
                    <a:alpha val="50000"/>
                  </a:schemeClr>
                </a:solidFill>
                <a:prstDash val="solid"/>
                <a:miter/>
              </a:ln>
            </p:spPr>
            <p:txBody>
              <a:bodyPr rtlCol="0" anchor="ctr"/>
              <a:lstStyle/>
              <a:p>
                <a:endParaRPr lang="en-US" b="0" i="0" dirty="0">
                  <a:latin typeface="Lexend Deca" pitchFamily="2" charset="77"/>
                </a:endParaRPr>
              </a:p>
            </p:txBody>
          </p:sp>
          <p:sp>
            <p:nvSpPr>
              <p:cNvPr id="33" name="Freeform 32">
                <a:extLst>
                  <a:ext uri="{FF2B5EF4-FFF2-40B4-BE49-F238E27FC236}">
                    <a16:creationId xmlns:a16="http://schemas.microsoft.com/office/drawing/2014/main" id="{D260967B-7983-B34F-829F-FF562ABAAF24}"/>
                  </a:ext>
                </a:extLst>
              </p:cNvPr>
              <p:cNvSpPr/>
              <p:nvPr/>
            </p:nvSpPr>
            <p:spPr>
              <a:xfrm>
                <a:off x="12119598" y="2901199"/>
                <a:ext cx="65002" cy="289931"/>
              </a:xfrm>
              <a:custGeom>
                <a:avLst/>
                <a:gdLst>
                  <a:gd name="connsiteX0" fmla="*/ 65003 w 65002"/>
                  <a:gd name="connsiteY0" fmla="*/ 289932 h 289931"/>
                  <a:gd name="connsiteX1" fmla="*/ 20702 w 65002"/>
                  <a:gd name="connsiteY1" fmla="*/ 245954 h 289931"/>
                  <a:gd name="connsiteX2" fmla="*/ 7591 w 65002"/>
                  <a:gd name="connsiteY2" fmla="*/ 169289 h 289931"/>
                  <a:gd name="connsiteX3" fmla="*/ 0 w 65002"/>
                  <a:gd name="connsiteY3" fmla="*/ 84122 h 289931"/>
                  <a:gd name="connsiteX4" fmla="*/ 62105 w 65002"/>
                  <a:gd name="connsiteY4" fmla="*/ 488 h 289931"/>
                  <a:gd name="connsiteX5" fmla="*/ 64865 w 65002"/>
                  <a:gd name="connsiteY5" fmla="*/ 0 h 28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02" h="289931">
                    <a:moveTo>
                      <a:pt x="65003" y="289932"/>
                    </a:moveTo>
                    <a:cubicBezTo>
                      <a:pt x="41748" y="283938"/>
                      <a:pt x="25187" y="271044"/>
                      <a:pt x="20702" y="245954"/>
                    </a:cubicBezTo>
                    <a:cubicBezTo>
                      <a:pt x="15112" y="220515"/>
                      <a:pt x="10834" y="194937"/>
                      <a:pt x="7591" y="169289"/>
                    </a:cubicBezTo>
                    <a:cubicBezTo>
                      <a:pt x="3933" y="140923"/>
                      <a:pt x="1587" y="112558"/>
                      <a:pt x="0" y="84122"/>
                    </a:cubicBezTo>
                    <a:cubicBezTo>
                      <a:pt x="0" y="24254"/>
                      <a:pt x="26636" y="6342"/>
                      <a:pt x="62105" y="488"/>
                    </a:cubicBezTo>
                    <a:lnTo>
                      <a:pt x="64865" y="0"/>
                    </a:lnTo>
                  </a:path>
                </a:pathLst>
              </a:custGeom>
              <a:grpFill/>
              <a:ln w="9776" cap="flat">
                <a:solidFill>
                  <a:schemeClr val="bg1">
                    <a:alpha val="50000"/>
                  </a:schemeClr>
                </a:solidFill>
                <a:prstDash val="solid"/>
                <a:miter/>
              </a:ln>
            </p:spPr>
            <p:txBody>
              <a:bodyPr rtlCol="0" anchor="ctr"/>
              <a:lstStyle/>
              <a:p>
                <a:endParaRPr lang="en-US" b="0" i="0" dirty="0">
                  <a:latin typeface="Lexend Deca" pitchFamily="2" charset="77"/>
                </a:endParaRPr>
              </a:p>
            </p:txBody>
          </p:sp>
          <p:sp>
            <p:nvSpPr>
              <p:cNvPr id="34" name="Freeform 33">
                <a:extLst>
                  <a:ext uri="{FF2B5EF4-FFF2-40B4-BE49-F238E27FC236}">
                    <a16:creationId xmlns:a16="http://schemas.microsoft.com/office/drawing/2014/main" id="{59BF7E24-B805-AD4F-9EB7-6F858AD6D7ED}"/>
                  </a:ext>
                </a:extLst>
              </p:cNvPr>
              <p:cNvSpPr/>
              <p:nvPr/>
            </p:nvSpPr>
            <p:spPr>
              <a:xfrm>
                <a:off x="12021887" y="3064634"/>
                <a:ext cx="162782" cy="308052"/>
              </a:xfrm>
              <a:custGeom>
                <a:avLst/>
                <a:gdLst>
                  <a:gd name="connsiteX0" fmla="*/ 162714 w 162782"/>
                  <a:gd name="connsiteY0" fmla="*/ 0 h 308052"/>
                  <a:gd name="connsiteX1" fmla="*/ 105302 w 162782"/>
                  <a:gd name="connsiteY1" fmla="*/ 5994 h 308052"/>
                  <a:gd name="connsiteX2" fmla="*/ 62105 w 162782"/>
                  <a:gd name="connsiteY2" fmla="*/ 13660 h 308052"/>
                  <a:gd name="connsiteX3" fmla="*/ 0 w 162782"/>
                  <a:gd name="connsiteY3" fmla="*/ 97294 h 308052"/>
                  <a:gd name="connsiteX4" fmla="*/ 20702 w 162782"/>
                  <a:gd name="connsiteY4" fmla="*/ 258917 h 308052"/>
                  <a:gd name="connsiteX5" fmla="*/ 88878 w 162782"/>
                  <a:gd name="connsiteY5" fmla="*/ 306867 h 308052"/>
                  <a:gd name="connsiteX6" fmla="*/ 162783 w 162782"/>
                  <a:gd name="connsiteY6" fmla="*/ 307564 h 308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782" h="308052">
                    <a:moveTo>
                      <a:pt x="162714" y="0"/>
                    </a:moveTo>
                    <a:cubicBezTo>
                      <a:pt x="143807" y="1025"/>
                      <a:pt x="124669" y="3018"/>
                      <a:pt x="105302" y="5994"/>
                    </a:cubicBezTo>
                    <a:cubicBezTo>
                      <a:pt x="91087" y="8015"/>
                      <a:pt x="76734" y="10594"/>
                      <a:pt x="62105" y="13660"/>
                    </a:cubicBezTo>
                    <a:cubicBezTo>
                      <a:pt x="26567" y="19654"/>
                      <a:pt x="0" y="37635"/>
                      <a:pt x="0" y="97294"/>
                    </a:cubicBezTo>
                    <a:cubicBezTo>
                      <a:pt x="2512" y="151650"/>
                      <a:pt x="9436" y="205705"/>
                      <a:pt x="20702" y="258917"/>
                    </a:cubicBezTo>
                    <a:cubicBezTo>
                      <a:pt x="26636" y="291883"/>
                      <a:pt x="53272" y="303871"/>
                      <a:pt x="88878" y="306867"/>
                    </a:cubicBezTo>
                    <a:cubicBezTo>
                      <a:pt x="113099" y="308261"/>
                      <a:pt x="137941" y="308331"/>
                      <a:pt x="162783" y="307564"/>
                    </a:cubicBezTo>
                  </a:path>
                </a:pathLst>
              </a:custGeom>
              <a:grpFill/>
              <a:ln w="9776" cap="flat">
                <a:solidFill>
                  <a:schemeClr val="bg1">
                    <a:alpha val="50000"/>
                  </a:schemeClr>
                </a:solidFill>
                <a:prstDash val="solid"/>
                <a:miter/>
              </a:ln>
            </p:spPr>
            <p:txBody>
              <a:bodyPr rtlCol="0" anchor="ctr"/>
              <a:lstStyle/>
              <a:p>
                <a:endParaRPr lang="en-US" b="0" i="0" dirty="0">
                  <a:latin typeface="Lexend Deca" pitchFamily="2" charset="77"/>
                </a:endParaRPr>
              </a:p>
            </p:txBody>
          </p:sp>
          <p:sp>
            <p:nvSpPr>
              <p:cNvPr id="35" name="Freeform 34">
                <a:extLst>
                  <a:ext uri="{FF2B5EF4-FFF2-40B4-BE49-F238E27FC236}">
                    <a16:creationId xmlns:a16="http://schemas.microsoft.com/office/drawing/2014/main" id="{71F06683-0D06-DD46-A2DD-1BB9D257DB69}"/>
                  </a:ext>
                </a:extLst>
              </p:cNvPr>
              <p:cNvSpPr/>
              <p:nvPr/>
            </p:nvSpPr>
            <p:spPr>
              <a:xfrm>
                <a:off x="11589087" y="1674329"/>
                <a:ext cx="314217" cy="309254"/>
              </a:xfrm>
              <a:custGeom>
                <a:avLst/>
                <a:gdLst>
                  <a:gd name="connsiteX0" fmla="*/ 266636 w 314217"/>
                  <a:gd name="connsiteY0" fmla="*/ 2885 h 309254"/>
                  <a:gd name="connsiteX1" fmla="*/ 307878 w 314217"/>
                  <a:gd name="connsiteY1" fmla="*/ 36646 h 309254"/>
                  <a:gd name="connsiteX2" fmla="*/ 308039 w 314217"/>
                  <a:gd name="connsiteY2" fmla="*/ 38778 h 309254"/>
                  <a:gd name="connsiteX3" fmla="*/ 308039 w 314217"/>
                  <a:gd name="connsiteY3" fmla="*/ 38778 h 309254"/>
                  <a:gd name="connsiteX4" fmla="*/ 311213 w 314217"/>
                  <a:gd name="connsiteY4" fmla="*/ 248351 h 309254"/>
                  <a:gd name="connsiteX5" fmla="*/ 251937 w 314217"/>
                  <a:gd name="connsiteY5" fmla="*/ 302295 h 309254"/>
                  <a:gd name="connsiteX6" fmla="*/ 88879 w 314217"/>
                  <a:gd name="connsiteY6" fmla="*/ 308219 h 309254"/>
                  <a:gd name="connsiteX7" fmla="*/ 20702 w 314217"/>
                  <a:gd name="connsiteY7" fmla="*/ 260339 h 309254"/>
                  <a:gd name="connsiteX8" fmla="*/ 0 w 314217"/>
                  <a:gd name="connsiteY8" fmla="*/ 98716 h 309254"/>
                  <a:gd name="connsiteX9" fmla="*/ 62105 w 314217"/>
                  <a:gd name="connsiteY9" fmla="*/ 15082 h 309254"/>
                  <a:gd name="connsiteX10" fmla="*/ 266636 w 314217"/>
                  <a:gd name="connsiteY10" fmla="*/ 2885 h 30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217" h="309254">
                    <a:moveTo>
                      <a:pt x="266636" y="2885"/>
                    </a:moveTo>
                    <a:cubicBezTo>
                      <a:pt x="287255" y="704"/>
                      <a:pt x="305720" y="15821"/>
                      <a:pt x="307878" y="36646"/>
                    </a:cubicBezTo>
                    <a:cubicBezTo>
                      <a:pt x="307951" y="37356"/>
                      <a:pt x="308005" y="38067"/>
                      <a:pt x="308039" y="38778"/>
                    </a:cubicBezTo>
                    <a:lnTo>
                      <a:pt x="308039" y="38778"/>
                    </a:lnTo>
                    <a:cubicBezTo>
                      <a:pt x="315028" y="108418"/>
                      <a:pt x="316090" y="178531"/>
                      <a:pt x="311213" y="248351"/>
                    </a:cubicBezTo>
                    <a:cubicBezTo>
                      <a:pt x="308246" y="281317"/>
                      <a:pt x="287475" y="299298"/>
                      <a:pt x="251937" y="302295"/>
                    </a:cubicBezTo>
                    <a:cubicBezTo>
                      <a:pt x="197833" y="308721"/>
                      <a:pt x="143301" y="310701"/>
                      <a:pt x="88879" y="308219"/>
                    </a:cubicBezTo>
                    <a:cubicBezTo>
                      <a:pt x="53341" y="305292"/>
                      <a:pt x="26774" y="293305"/>
                      <a:pt x="20702" y="260339"/>
                    </a:cubicBezTo>
                    <a:cubicBezTo>
                      <a:pt x="9436" y="207127"/>
                      <a:pt x="2512" y="153071"/>
                      <a:pt x="0" y="98716"/>
                    </a:cubicBezTo>
                    <a:cubicBezTo>
                      <a:pt x="0" y="38778"/>
                      <a:pt x="26705" y="20867"/>
                      <a:pt x="62105" y="15082"/>
                    </a:cubicBezTo>
                    <a:cubicBezTo>
                      <a:pt x="129288" y="662"/>
                      <a:pt x="198239" y="-3450"/>
                      <a:pt x="266636" y="2885"/>
                    </a:cubicBezTo>
                    <a:close/>
                  </a:path>
                </a:pathLst>
              </a:custGeom>
              <a:grpFill/>
              <a:ln w="9776" cap="flat">
                <a:solidFill>
                  <a:schemeClr val="bg1">
                    <a:alpha val="50000"/>
                  </a:schemeClr>
                </a:solidFill>
                <a:prstDash val="solid"/>
                <a:miter/>
              </a:ln>
            </p:spPr>
            <p:txBody>
              <a:bodyPr rtlCol="0" anchor="ctr"/>
              <a:lstStyle/>
              <a:p>
                <a:endParaRPr lang="en-US" b="0" i="0" dirty="0">
                  <a:latin typeface="Lexend Deca" pitchFamily="2" charset="77"/>
                </a:endParaRPr>
              </a:p>
            </p:txBody>
          </p:sp>
          <p:sp>
            <p:nvSpPr>
              <p:cNvPr id="36" name="Freeform 35">
                <a:extLst>
                  <a:ext uri="{FF2B5EF4-FFF2-40B4-BE49-F238E27FC236}">
                    <a16:creationId xmlns:a16="http://schemas.microsoft.com/office/drawing/2014/main" id="{C9150D58-7770-1947-840B-5E0134F69E3D}"/>
                  </a:ext>
                </a:extLst>
              </p:cNvPr>
              <p:cNvSpPr/>
              <p:nvPr/>
            </p:nvSpPr>
            <p:spPr>
              <a:xfrm>
                <a:off x="11494136" y="1851514"/>
                <a:ext cx="310194" cy="308818"/>
              </a:xfrm>
              <a:custGeom>
                <a:avLst/>
                <a:gdLst>
                  <a:gd name="connsiteX0" fmla="*/ 263806 w 310194"/>
                  <a:gd name="connsiteY0" fmla="*/ 2377 h 308818"/>
                  <a:gd name="connsiteX1" fmla="*/ 305035 w 310194"/>
                  <a:gd name="connsiteY1" fmla="*/ 35998 h 308818"/>
                  <a:gd name="connsiteX2" fmla="*/ 305209 w 310194"/>
                  <a:gd name="connsiteY2" fmla="*/ 38340 h 308818"/>
                  <a:gd name="connsiteX3" fmla="*/ 308177 w 310194"/>
                  <a:gd name="connsiteY3" fmla="*/ 247913 h 308818"/>
                  <a:gd name="connsiteX4" fmla="*/ 248901 w 310194"/>
                  <a:gd name="connsiteY4" fmla="*/ 301787 h 308818"/>
                  <a:gd name="connsiteX5" fmla="*/ 85911 w 310194"/>
                  <a:gd name="connsiteY5" fmla="*/ 307781 h 308818"/>
                  <a:gd name="connsiteX6" fmla="*/ 20702 w 310194"/>
                  <a:gd name="connsiteY6" fmla="*/ 259901 h 308818"/>
                  <a:gd name="connsiteX7" fmla="*/ 0 w 310194"/>
                  <a:gd name="connsiteY7" fmla="*/ 98208 h 308818"/>
                  <a:gd name="connsiteX8" fmla="*/ 62105 w 310194"/>
                  <a:gd name="connsiteY8" fmla="*/ 14574 h 308818"/>
                  <a:gd name="connsiteX9" fmla="*/ 263806 w 310194"/>
                  <a:gd name="connsiteY9" fmla="*/ 2377 h 308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194" h="308818">
                    <a:moveTo>
                      <a:pt x="263806" y="2377"/>
                    </a:moveTo>
                    <a:cubicBezTo>
                      <a:pt x="284384" y="161"/>
                      <a:pt x="302842" y="15215"/>
                      <a:pt x="305035" y="35998"/>
                    </a:cubicBezTo>
                    <a:cubicBezTo>
                      <a:pt x="305117" y="36779"/>
                      <a:pt x="305175" y="37559"/>
                      <a:pt x="305209" y="38340"/>
                    </a:cubicBezTo>
                    <a:cubicBezTo>
                      <a:pt x="310646" y="108063"/>
                      <a:pt x="311638" y="178065"/>
                      <a:pt x="308177" y="247913"/>
                    </a:cubicBezTo>
                    <a:cubicBezTo>
                      <a:pt x="308177" y="280809"/>
                      <a:pt x="284508" y="298791"/>
                      <a:pt x="248901" y="301787"/>
                    </a:cubicBezTo>
                    <a:cubicBezTo>
                      <a:pt x="194824" y="308269"/>
                      <a:pt x="140312" y="310276"/>
                      <a:pt x="85911" y="307781"/>
                    </a:cubicBezTo>
                    <a:cubicBezTo>
                      <a:pt x="53272" y="307781"/>
                      <a:pt x="23807" y="292797"/>
                      <a:pt x="20702" y="259901"/>
                    </a:cubicBezTo>
                    <a:cubicBezTo>
                      <a:pt x="9440" y="206668"/>
                      <a:pt x="2517" y="152584"/>
                      <a:pt x="0" y="98208"/>
                    </a:cubicBezTo>
                    <a:cubicBezTo>
                      <a:pt x="0" y="38340"/>
                      <a:pt x="26636" y="20359"/>
                      <a:pt x="62105" y="14574"/>
                    </a:cubicBezTo>
                    <a:cubicBezTo>
                      <a:pt x="130144" y="2377"/>
                      <a:pt x="198597" y="-3686"/>
                      <a:pt x="263806" y="2377"/>
                    </a:cubicBezTo>
                    <a:close/>
                  </a:path>
                </a:pathLst>
              </a:custGeom>
              <a:grpFill/>
              <a:ln w="9776" cap="flat">
                <a:solidFill>
                  <a:schemeClr val="bg1">
                    <a:alpha val="50000"/>
                  </a:schemeClr>
                </a:solidFill>
                <a:prstDash val="solid"/>
                <a:miter/>
              </a:ln>
            </p:spPr>
            <p:txBody>
              <a:bodyPr rtlCol="0" anchor="ctr"/>
              <a:lstStyle/>
              <a:p>
                <a:endParaRPr lang="en-US" b="0" i="0" dirty="0">
                  <a:latin typeface="Lexend Deca" pitchFamily="2" charset="77"/>
                </a:endParaRPr>
              </a:p>
            </p:txBody>
          </p:sp>
          <p:sp>
            <p:nvSpPr>
              <p:cNvPr id="37" name="Freeform 36">
                <a:extLst>
                  <a:ext uri="{FF2B5EF4-FFF2-40B4-BE49-F238E27FC236}">
                    <a16:creationId xmlns:a16="http://schemas.microsoft.com/office/drawing/2014/main" id="{918986A3-76B3-2648-96FB-DA68AB1259CE}"/>
                  </a:ext>
                </a:extLst>
              </p:cNvPr>
              <p:cNvSpPr/>
              <p:nvPr/>
            </p:nvSpPr>
            <p:spPr>
              <a:xfrm>
                <a:off x="11589087" y="2280832"/>
                <a:ext cx="314217" cy="307567"/>
              </a:xfrm>
              <a:custGeom>
                <a:avLst/>
                <a:gdLst>
                  <a:gd name="connsiteX0" fmla="*/ 266636 w 314217"/>
                  <a:gd name="connsiteY0" fmla="*/ 1126 h 307567"/>
                  <a:gd name="connsiteX1" fmla="*/ 307875 w 314217"/>
                  <a:gd name="connsiteY1" fmla="*/ 34893 h 307567"/>
                  <a:gd name="connsiteX2" fmla="*/ 308039 w 314217"/>
                  <a:gd name="connsiteY2" fmla="*/ 37088 h 307567"/>
                  <a:gd name="connsiteX3" fmla="*/ 311213 w 314217"/>
                  <a:gd name="connsiteY3" fmla="*/ 246662 h 307567"/>
                  <a:gd name="connsiteX4" fmla="*/ 251937 w 314217"/>
                  <a:gd name="connsiteY4" fmla="*/ 300536 h 307567"/>
                  <a:gd name="connsiteX5" fmla="*/ 88879 w 314217"/>
                  <a:gd name="connsiteY5" fmla="*/ 306530 h 307567"/>
                  <a:gd name="connsiteX6" fmla="*/ 20702 w 314217"/>
                  <a:gd name="connsiteY6" fmla="*/ 258579 h 307567"/>
                  <a:gd name="connsiteX7" fmla="*/ 0 w 314217"/>
                  <a:gd name="connsiteY7" fmla="*/ 96957 h 307567"/>
                  <a:gd name="connsiteX8" fmla="*/ 62105 w 314217"/>
                  <a:gd name="connsiteY8" fmla="*/ 13323 h 307567"/>
                  <a:gd name="connsiteX9" fmla="*/ 266636 w 314217"/>
                  <a:gd name="connsiteY9" fmla="*/ 1126 h 307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217" h="307567">
                    <a:moveTo>
                      <a:pt x="266636" y="1126"/>
                    </a:moveTo>
                    <a:cubicBezTo>
                      <a:pt x="287255" y="-1049"/>
                      <a:pt x="305719" y="14068"/>
                      <a:pt x="307875" y="34893"/>
                    </a:cubicBezTo>
                    <a:cubicBezTo>
                      <a:pt x="307950" y="35625"/>
                      <a:pt x="308005" y="36357"/>
                      <a:pt x="308039" y="37088"/>
                    </a:cubicBezTo>
                    <a:cubicBezTo>
                      <a:pt x="315028" y="106728"/>
                      <a:pt x="316090" y="176841"/>
                      <a:pt x="311213" y="246662"/>
                    </a:cubicBezTo>
                    <a:cubicBezTo>
                      <a:pt x="308246" y="279558"/>
                      <a:pt x="287475" y="297539"/>
                      <a:pt x="251937" y="300536"/>
                    </a:cubicBezTo>
                    <a:cubicBezTo>
                      <a:pt x="197837" y="307018"/>
                      <a:pt x="143302" y="309025"/>
                      <a:pt x="88879" y="306530"/>
                    </a:cubicBezTo>
                    <a:cubicBezTo>
                      <a:pt x="53341" y="303533"/>
                      <a:pt x="26774" y="291545"/>
                      <a:pt x="20702" y="258579"/>
                    </a:cubicBezTo>
                    <a:cubicBezTo>
                      <a:pt x="9436" y="205367"/>
                      <a:pt x="2512" y="151312"/>
                      <a:pt x="0" y="96957"/>
                    </a:cubicBezTo>
                    <a:cubicBezTo>
                      <a:pt x="0" y="37088"/>
                      <a:pt x="26705" y="19107"/>
                      <a:pt x="62105" y="13323"/>
                    </a:cubicBezTo>
                    <a:cubicBezTo>
                      <a:pt x="129654" y="1879"/>
                      <a:pt x="198223" y="-2212"/>
                      <a:pt x="266636" y="1126"/>
                    </a:cubicBezTo>
                    <a:close/>
                  </a:path>
                </a:pathLst>
              </a:custGeom>
              <a:grpFill/>
              <a:ln w="9776" cap="flat">
                <a:solidFill>
                  <a:schemeClr val="bg1">
                    <a:alpha val="50000"/>
                  </a:schemeClr>
                </a:solidFill>
                <a:prstDash val="solid"/>
                <a:miter/>
              </a:ln>
            </p:spPr>
            <p:txBody>
              <a:bodyPr rtlCol="0" anchor="ctr"/>
              <a:lstStyle/>
              <a:p>
                <a:endParaRPr lang="en-US" b="0" i="0" dirty="0">
                  <a:latin typeface="Lexend Deca" pitchFamily="2" charset="77"/>
                </a:endParaRPr>
              </a:p>
            </p:txBody>
          </p:sp>
          <p:sp>
            <p:nvSpPr>
              <p:cNvPr id="38" name="Freeform 37">
                <a:extLst>
                  <a:ext uri="{FF2B5EF4-FFF2-40B4-BE49-F238E27FC236}">
                    <a16:creationId xmlns:a16="http://schemas.microsoft.com/office/drawing/2014/main" id="{889FAFC6-3930-E543-8BB8-B9B55500EBFF}"/>
                  </a:ext>
                </a:extLst>
              </p:cNvPr>
              <p:cNvSpPr/>
              <p:nvPr/>
            </p:nvSpPr>
            <p:spPr>
              <a:xfrm>
                <a:off x="11491238" y="2457530"/>
                <a:ext cx="313137" cy="307546"/>
              </a:xfrm>
              <a:custGeom>
                <a:avLst/>
                <a:gdLst>
                  <a:gd name="connsiteX0" fmla="*/ 266705 w 313137"/>
                  <a:gd name="connsiteY0" fmla="*/ 1105 h 307546"/>
                  <a:gd name="connsiteX1" fmla="*/ 307936 w 313137"/>
                  <a:gd name="connsiteY1" fmla="*/ 34726 h 307546"/>
                  <a:gd name="connsiteX2" fmla="*/ 308108 w 313137"/>
                  <a:gd name="connsiteY2" fmla="*/ 36998 h 307546"/>
                  <a:gd name="connsiteX3" fmla="*/ 311144 w 313137"/>
                  <a:gd name="connsiteY3" fmla="*/ 246641 h 307546"/>
                  <a:gd name="connsiteX4" fmla="*/ 251868 w 313137"/>
                  <a:gd name="connsiteY4" fmla="*/ 300515 h 307546"/>
                  <a:gd name="connsiteX5" fmla="*/ 88879 w 313137"/>
                  <a:gd name="connsiteY5" fmla="*/ 306509 h 307546"/>
                  <a:gd name="connsiteX6" fmla="*/ 20702 w 313137"/>
                  <a:gd name="connsiteY6" fmla="*/ 258628 h 307546"/>
                  <a:gd name="connsiteX7" fmla="*/ 0 w 313137"/>
                  <a:gd name="connsiteY7" fmla="*/ 96936 h 307546"/>
                  <a:gd name="connsiteX8" fmla="*/ 62105 w 313137"/>
                  <a:gd name="connsiteY8" fmla="*/ 13302 h 307546"/>
                  <a:gd name="connsiteX9" fmla="*/ 266705 w 313137"/>
                  <a:gd name="connsiteY9" fmla="*/ 1105 h 307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3137" h="307546">
                    <a:moveTo>
                      <a:pt x="266705" y="1105"/>
                    </a:moveTo>
                    <a:cubicBezTo>
                      <a:pt x="287282" y="-1111"/>
                      <a:pt x="305742" y="13943"/>
                      <a:pt x="307936" y="34726"/>
                    </a:cubicBezTo>
                    <a:cubicBezTo>
                      <a:pt x="308016" y="35479"/>
                      <a:pt x="308073" y="36238"/>
                      <a:pt x="308108" y="36998"/>
                    </a:cubicBezTo>
                    <a:cubicBezTo>
                      <a:pt x="313571" y="106742"/>
                      <a:pt x="314585" y="176764"/>
                      <a:pt x="311144" y="246641"/>
                    </a:cubicBezTo>
                    <a:cubicBezTo>
                      <a:pt x="311144" y="279537"/>
                      <a:pt x="287475" y="297518"/>
                      <a:pt x="251868" y="300515"/>
                    </a:cubicBezTo>
                    <a:cubicBezTo>
                      <a:pt x="197791" y="306997"/>
                      <a:pt x="143279" y="309004"/>
                      <a:pt x="88879" y="306509"/>
                    </a:cubicBezTo>
                    <a:cubicBezTo>
                      <a:pt x="53272" y="303512"/>
                      <a:pt x="26774" y="291524"/>
                      <a:pt x="20702" y="258628"/>
                    </a:cubicBezTo>
                    <a:cubicBezTo>
                      <a:pt x="9436" y="205395"/>
                      <a:pt x="2512" y="151312"/>
                      <a:pt x="0" y="96936"/>
                    </a:cubicBezTo>
                    <a:cubicBezTo>
                      <a:pt x="0" y="37068"/>
                      <a:pt x="26636" y="19086"/>
                      <a:pt x="62105" y="13302"/>
                    </a:cubicBezTo>
                    <a:cubicBezTo>
                      <a:pt x="129680" y="1893"/>
                      <a:pt x="198269" y="-2192"/>
                      <a:pt x="266705" y="1105"/>
                    </a:cubicBezTo>
                    <a:close/>
                  </a:path>
                </a:pathLst>
              </a:custGeom>
              <a:grpFill/>
              <a:ln w="9776" cap="flat">
                <a:solidFill>
                  <a:schemeClr val="bg1">
                    <a:alpha val="50000"/>
                  </a:schemeClr>
                </a:solidFill>
                <a:prstDash val="solid"/>
                <a:miter/>
              </a:ln>
            </p:spPr>
            <p:txBody>
              <a:bodyPr rtlCol="0" anchor="ctr"/>
              <a:lstStyle/>
              <a:p>
                <a:endParaRPr lang="en-US" b="0" i="0" dirty="0">
                  <a:latin typeface="Lexend Deca" pitchFamily="2" charset="77"/>
                </a:endParaRPr>
              </a:p>
            </p:txBody>
          </p:sp>
          <p:sp>
            <p:nvSpPr>
              <p:cNvPr id="39" name="Freeform 38">
                <a:extLst>
                  <a:ext uri="{FF2B5EF4-FFF2-40B4-BE49-F238E27FC236}">
                    <a16:creationId xmlns:a16="http://schemas.microsoft.com/office/drawing/2014/main" id="{BF09C280-B250-FF4F-B9B5-846736EBEEAB}"/>
                  </a:ext>
                </a:extLst>
              </p:cNvPr>
              <p:cNvSpPr/>
              <p:nvPr/>
            </p:nvSpPr>
            <p:spPr>
              <a:xfrm>
                <a:off x="11589087" y="2888573"/>
                <a:ext cx="314217" cy="307567"/>
              </a:xfrm>
              <a:custGeom>
                <a:avLst/>
                <a:gdLst>
                  <a:gd name="connsiteX0" fmla="*/ 266636 w 314217"/>
                  <a:gd name="connsiteY0" fmla="*/ 1126 h 307567"/>
                  <a:gd name="connsiteX1" fmla="*/ 307875 w 314217"/>
                  <a:gd name="connsiteY1" fmla="*/ 34893 h 307567"/>
                  <a:gd name="connsiteX2" fmla="*/ 308039 w 314217"/>
                  <a:gd name="connsiteY2" fmla="*/ 37089 h 307567"/>
                  <a:gd name="connsiteX3" fmla="*/ 311213 w 314217"/>
                  <a:gd name="connsiteY3" fmla="*/ 246662 h 307567"/>
                  <a:gd name="connsiteX4" fmla="*/ 251937 w 314217"/>
                  <a:gd name="connsiteY4" fmla="*/ 300536 h 307567"/>
                  <a:gd name="connsiteX5" fmla="*/ 88879 w 314217"/>
                  <a:gd name="connsiteY5" fmla="*/ 306530 h 307567"/>
                  <a:gd name="connsiteX6" fmla="*/ 20702 w 314217"/>
                  <a:gd name="connsiteY6" fmla="*/ 258580 h 307567"/>
                  <a:gd name="connsiteX7" fmla="*/ 0 w 314217"/>
                  <a:gd name="connsiteY7" fmla="*/ 96957 h 307567"/>
                  <a:gd name="connsiteX8" fmla="*/ 62105 w 314217"/>
                  <a:gd name="connsiteY8" fmla="*/ 13323 h 307567"/>
                  <a:gd name="connsiteX9" fmla="*/ 266636 w 314217"/>
                  <a:gd name="connsiteY9" fmla="*/ 1126 h 307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217" h="307567">
                    <a:moveTo>
                      <a:pt x="266636" y="1126"/>
                    </a:moveTo>
                    <a:cubicBezTo>
                      <a:pt x="287255" y="-1048"/>
                      <a:pt x="305719" y="14068"/>
                      <a:pt x="307875" y="34893"/>
                    </a:cubicBezTo>
                    <a:cubicBezTo>
                      <a:pt x="307950" y="35625"/>
                      <a:pt x="308005" y="36357"/>
                      <a:pt x="308039" y="37089"/>
                    </a:cubicBezTo>
                    <a:cubicBezTo>
                      <a:pt x="315028" y="106728"/>
                      <a:pt x="316090" y="176841"/>
                      <a:pt x="311213" y="246662"/>
                    </a:cubicBezTo>
                    <a:cubicBezTo>
                      <a:pt x="308246" y="279558"/>
                      <a:pt x="287475" y="297539"/>
                      <a:pt x="251937" y="300536"/>
                    </a:cubicBezTo>
                    <a:cubicBezTo>
                      <a:pt x="197837" y="307018"/>
                      <a:pt x="143302" y="309025"/>
                      <a:pt x="88879" y="306530"/>
                    </a:cubicBezTo>
                    <a:cubicBezTo>
                      <a:pt x="53341" y="303533"/>
                      <a:pt x="26774" y="291546"/>
                      <a:pt x="20702" y="258580"/>
                    </a:cubicBezTo>
                    <a:cubicBezTo>
                      <a:pt x="9436" y="205367"/>
                      <a:pt x="2512" y="151312"/>
                      <a:pt x="0" y="96957"/>
                    </a:cubicBezTo>
                    <a:cubicBezTo>
                      <a:pt x="0" y="37089"/>
                      <a:pt x="26705" y="19107"/>
                      <a:pt x="62105" y="13323"/>
                    </a:cubicBezTo>
                    <a:cubicBezTo>
                      <a:pt x="129654" y="1879"/>
                      <a:pt x="198223" y="-2212"/>
                      <a:pt x="266636" y="1126"/>
                    </a:cubicBezTo>
                    <a:close/>
                  </a:path>
                </a:pathLst>
              </a:custGeom>
              <a:grpFill/>
              <a:ln w="9776" cap="flat">
                <a:solidFill>
                  <a:schemeClr val="bg1">
                    <a:alpha val="50000"/>
                  </a:schemeClr>
                </a:solidFill>
                <a:prstDash val="solid"/>
                <a:miter/>
              </a:ln>
            </p:spPr>
            <p:txBody>
              <a:bodyPr rtlCol="0" anchor="ctr"/>
              <a:lstStyle/>
              <a:p>
                <a:endParaRPr lang="en-US" b="0" i="0" dirty="0">
                  <a:latin typeface="Lexend Deca" pitchFamily="2" charset="77"/>
                </a:endParaRPr>
              </a:p>
            </p:txBody>
          </p:sp>
          <p:sp>
            <p:nvSpPr>
              <p:cNvPr id="40" name="Freeform 39">
                <a:extLst>
                  <a:ext uri="{FF2B5EF4-FFF2-40B4-BE49-F238E27FC236}">
                    <a16:creationId xmlns:a16="http://schemas.microsoft.com/office/drawing/2014/main" id="{1B6A4FC1-F3B9-1140-815C-C3639842AD8C}"/>
                  </a:ext>
                </a:extLst>
              </p:cNvPr>
              <p:cNvSpPr/>
              <p:nvPr/>
            </p:nvSpPr>
            <p:spPr>
              <a:xfrm>
                <a:off x="11494067" y="3063694"/>
                <a:ext cx="310263" cy="309263"/>
              </a:xfrm>
              <a:custGeom>
                <a:avLst/>
                <a:gdLst>
                  <a:gd name="connsiteX0" fmla="*/ 263875 w 310263"/>
                  <a:gd name="connsiteY0" fmla="*/ 2891 h 309263"/>
                  <a:gd name="connsiteX1" fmla="*/ 305107 w 310263"/>
                  <a:gd name="connsiteY1" fmla="*/ 36512 h 309263"/>
                  <a:gd name="connsiteX2" fmla="*/ 305278 w 310263"/>
                  <a:gd name="connsiteY2" fmla="*/ 38784 h 309263"/>
                  <a:gd name="connsiteX3" fmla="*/ 308246 w 310263"/>
                  <a:gd name="connsiteY3" fmla="*/ 248357 h 309263"/>
                  <a:gd name="connsiteX4" fmla="*/ 248970 w 310263"/>
                  <a:gd name="connsiteY4" fmla="*/ 302232 h 309263"/>
                  <a:gd name="connsiteX5" fmla="*/ 85980 w 310263"/>
                  <a:gd name="connsiteY5" fmla="*/ 308225 h 309263"/>
                  <a:gd name="connsiteX6" fmla="*/ 17803 w 310263"/>
                  <a:gd name="connsiteY6" fmla="*/ 260345 h 309263"/>
                  <a:gd name="connsiteX7" fmla="*/ 0 w 310263"/>
                  <a:gd name="connsiteY7" fmla="*/ 98652 h 309263"/>
                  <a:gd name="connsiteX8" fmla="*/ 62105 w 310263"/>
                  <a:gd name="connsiteY8" fmla="*/ 15018 h 309263"/>
                  <a:gd name="connsiteX9" fmla="*/ 263875 w 310263"/>
                  <a:gd name="connsiteY9" fmla="*/ 2891 h 3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263" h="309263">
                    <a:moveTo>
                      <a:pt x="263875" y="2891"/>
                    </a:moveTo>
                    <a:cubicBezTo>
                      <a:pt x="284453" y="675"/>
                      <a:pt x="302913" y="15729"/>
                      <a:pt x="305107" y="36512"/>
                    </a:cubicBezTo>
                    <a:cubicBezTo>
                      <a:pt x="305187" y="37265"/>
                      <a:pt x="305244" y="38024"/>
                      <a:pt x="305278" y="38784"/>
                    </a:cubicBezTo>
                    <a:cubicBezTo>
                      <a:pt x="310715" y="108507"/>
                      <a:pt x="311707" y="178509"/>
                      <a:pt x="308246" y="248357"/>
                    </a:cubicBezTo>
                    <a:cubicBezTo>
                      <a:pt x="308246" y="281323"/>
                      <a:pt x="284577" y="299235"/>
                      <a:pt x="248970" y="302232"/>
                    </a:cubicBezTo>
                    <a:cubicBezTo>
                      <a:pt x="194893" y="308713"/>
                      <a:pt x="140381" y="310720"/>
                      <a:pt x="85980" y="308225"/>
                    </a:cubicBezTo>
                    <a:cubicBezTo>
                      <a:pt x="50374" y="305229"/>
                      <a:pt x="23876" y="293241"/>
                      <a:pt x="17803" y="260345"/>
                    </a:cubicBezTo>
                    <a:cubicBezTo>
                      <a:pt x="6025" y="207265"/>
                      <a:pt x="55" y="153042"/>
                      <a:pt x="0" y="98652"/>
                    </a:cubicBezTo>
                    <a:cubicBezTo>
                      <a:pt x="0" y="38784"/>
                      <a:pt x="26636" y="20803"/>
                      <a:pt x="62105" y="15018"/>
                    </a:cubicBezTo>
                    <a:cubicBezTo>
                      <a:pt x="128360" y="647"/>
                      <a:pt x="196399" y="-3444"/>
                      <a:pt x="263875" y="2891"/>
                    </a:cubicBezTo>
                    <a:close/>
                  </a:path>
                </a:pathLst>
              </a:custGeom>
              <a:grpFill/>
              <a:ln w="9776" cap="flat">
                <a:solidFill>
                  <a:schemeClr val="bg1">
                    <a:alpha val="50000"/>
                  </a:schemeClr>
                </a:solidFill>
                <a:prstDash val="solid"/>
                <a:miter/>
              </a:ln>
            </p:spPr>
            <p:txBody>
              <a:bodyPr rtlCol="0" anchor="ctr"/>
              <a:lstStyle/>
              <a:p>
                <a:endParaRPr lang="en-US" b="0" i="0" dirty="0">
                  <a:latin typeface="Lexend Deca" pitchFamily="2" charset="77"/>
                </a:endParaRPr>
              </a:p>
            </p:txBody>
          </p:sp>
          <p:sp>
            <p:nvSpPr>
              <p:cNvPr id="41" name="Freeform 40">
                <a:extLst>
                  <a:ext uri="{FF2B5EF4-FFF2-40B4-BE49-F238E27FC236}">
                    <a16:creationId xmlns:a16="http://schemas.microsoft.com/office/drawing/2014/main" id="{704D3D65-2AF8-6042-A69B-A08C90F654F8}"/>
                  </a:ext>
                </a:extLst>
              </p:cNvPr>
              <p:cNvSpPr/>
              <p:nvPr/>
            </p:nvSpPr>
            <p:spPr>
              <a:xfrm>
                <a:off x="12119598" y="3521067"/>
                <a:ext cx="65002" cy="289792"/>
              </a:xfrm>
              <a:custGeom>
                <a:avLst/>
                <a:gdLst>
                  <a:gd name="connsiteX0" fmla="*/ 65003 w 65002"/>
                  <a:gd name="connsiteY0" fmla="*/ 289792 h 289792"/>
                  <a:gd name="connsiteX1" fmla="*/ 20702 w 65002"/>
                  <a:gd name="connsiteY1" fmla="*/ 245815 h 289792"/>
                  <a:gd name="connsiteX2" fmla="*/ 7798 w 65002"/>
                  <a:gd name="connsiteY2" fmla="*/ 170683 h 289792"/>
                  <a:gd name="connsiteX3" fmla="*/ 0 w 65002"/>
                  <a:gd name="connsiteY3" fmla="*/ 84122 h 289792"/>
                  <a:gd name="connsiteX4" fmla="*/ 62105 w 65002"/>
                  <a:gd name="connsiteY4" fmla="*/ 488 h 289792"/>
                  <a:gd name="connsiteX5" fmla="*/ 64865 w 65002"/>
                  <a:gd name="connsiteY5" fmla="*/ 0 h 28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02" h="289792">
                    <a:moveTo>
                      <a:pt x="65003" y="289792"/>
                    </a:moveTo>
                    <a:cubicBezTo>
                      <a:pt x="41748" y="283729"/>
                      <a:pt x="25187" y="270835"/>
                      <a:pt x="20702" y="245815"/>
                    </a:cubicBezTo>
                    <a:cubicBezTo>
                      <a:pt x="16216" y="220794"/>
                      <a:pt x="10972" y="195773"/>
                      <a:pt x="7798" y="170683"/>
                    </a:cubicBezTo>
                    <a:cubicBezTo>
                      <a:pt x="4002" y="141830"/>
                      <a:pt x="1587" y="112976"/>
                      <a:pt x="0" y="84122"/>
                    </a:cubicBezTo>
                    <a:cubicBezTo>
                      <a:pt x="0" y="24254"/>
                      <a:pt x="26636" y="6273"/>
                      <a:pt x="62105" y="488"/>
                    </a:cubicBezTo>
                    <a:lnTo>
                      <a:pt x="64865" y="0"/>
                    </a:lnTo>
                  </a:path>
                </a:pathLst>
              </a:custGeom>
              <a:grpFill/>
              <a:ln w="9776" cap="flat">
                <a:solidFill>
                  <a:schemeClr val="bg1">
                    <a:alpha val="50000"/>
                  </a:schemeClr>
                </a:solidFill>
                <a:prstDash val="solid"/>
                <a:miter/>
              </a:ln>
            </p:spPr>
            <p:txBody>
              <a:bodyPr rtlCol="0" anchor="ctr"/>
              <a:lstStyle/>
              <a:p>
                <a:endParaRPr lang="en-US" b="0" i="0" dirty="0">
                  <a:latin typeface="Lexend Deca" pitchFamily="2" charset="77"/>
                </a:endParaRPr>
              </a:p>
            </p:txBody>
          </p:sp>
          <p:sp>
            <p:nvSpPr>
              <p:cNvPr id="42" name="Freeform 41">
                <a:extLst>
                  <a:ext uri="{FF2B5EF4-FFF2-40B4-BE49-F238E27FC236}">
                    <a16:creationId xmlns:a16="http://schemas.microsoft.com/office/drawing/2014/main" id="{A82C45E3-C140-6346-86EB-2E64D860BC29}"/>
                  </a:ext>
                </a:extLst>
              </p:cNvPr>
              <p:cNvSpPr/>
              <p:nvPr/>
            </p:nvSpPr>
            <p:spPr>
              <a:xfrm>
                <a:off x="12021818" y="3686802"/>
                <a:ext cx="162782" cy="305821"/>
              </a:xfrm>
              <a:custGeom>
                <a:avLst/>
                <a:gdLst>
                  <a:gd name="connsiteX0" fmla="*/ 162783 w 162782"/>
                  <a:gd name="connsiteY0" fmla="*/ 305334 h 305821"/>
                  <a:gd name="connsiteX1" fmla="*/ 88878 w 162782"/>
                  <a:gd name="connsiteY1" fmla="*/ 304637 h 305821"/>
                  <a:gd name="connsiteX2" fmla="*/ 20702 w 162782"/>
                  <a:gd name="connsiteY2" fmla="*/ 256687 h 305821"/>
                  <a:gd name="connsiteX3" fmla="*/ 0 w 162782"/>
                  <a:gd name="connsiteY3" fmla="*/ 95064 h 305821"/>
                  <a:gd name="connsiteX4" fmla="*/ 62105 w 162782"/>
                  <a:gd name="connsiteY4" fmla="*/ 11430 h 305821"/>
                  <a:gd name="connsiteX5" fmla="*/ 105509 w 162782"/>
                  <a:gd name="connsiteY5" fmla="*/ 5157 h 305821"/>
                  <a:gd name="connsiteX6" fmla="*/ 162714 w 162782"/>
                  <a:gd name="connsiteY6" fmla="*/ 0 h 305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782" h="305821">
                    <a:moveTo>
                      <a:pt x="162783" y="305334"/>
                    </a:moveTo>
                    <a:cubicBezTo>
                      <a:pt x="137941" y="306101"/>
                      <a:pt x="113099" y="306031"/>
                      <a:pt x="88878" y="304637"/>
                    </a:cubicBezTo>
                    <a:cubicBezTo>
                      <a:pt x="53272" y="301641"/>
                      <a:pt x="26774" y="289653"/>
                      <a:pt x="20702" y="256687"/>
                    </a:cubicBezTo>
                    <a:cubicBezTo>
                      <a:pt x="9436" y="203475"/>
                      <a:pt x="2512" y="149419"/>
                      <a:pt x="0" y="95064"/>
                    </a:cubicBezTo>
                    <a:cubicBezTo>
                      <a:pt x="0" y="35196"/>
                      <a:pt x="26705" y="17215"/>
                      <a:pt x="62105" y="11430"/>
                    </a:cubicBezTo>
                    <a:cubicBezTo>
                      <a:pt x="76803" y="8991"/>
                      <a:pt x="91225" y="6900"/>
                      <a:pt x="105509" y="5157"/>
                    </a:cubicBezTo>
                    <a:cubicBezTo>
                      <a:pt x="124830" y="2788"/>
                      <a:pt x="143898" y="1066"/>
                      <a:pt x="162714" y="0"/>
                    </a:cubicBezTo>
                  </a:path>
                </a:pathLst>
              </a:custGeom>
              <a:grpFill/>
              <a:ln w="9776" cap="flat">
                <a:solidFill>
                  <a:schemeClr val="bg1">
                    <a:alpha val="50000"/>
                  </a:schemeClr>
                </a:solidFill>
                <a:prstDash val="solid"/>
                <a:miter/>
              </a:ln>
            </p:spPr>
            <p:txBody>
              <a:bodyPr rtlCol="0" anchor="ctr"/>
              <a:lstStyle/>
              <a:p>
                <a:endParaRPr lang="en-US" b="0" i="0" dirty="0">
                  <a:latin typeface="Lexend Deca" pitchFamily="2" charset="77"/>
                </a:endParaRPr>
              </a:p>
            </p:txBody>
          </p:sp>
          <p:sp>
            <p:nvSpPr>
              <p:cNvPr id="43" name="Freeform 42">
                <a:extLst>
                  <a:ext uri="{FF2B5EF4-FFF2-40B4-BE49-F238E27FC236}">
                    <a16:creationId xmlns:a16="http://schemas.microsoft.com/office/drawing/2014/main" id="{67B769AE-62C0-6343-95C9-DC43D90EC0B9}"/>
                  </a:ext>
                </a:extLst>
              </p:cNvPr>
              <p:cNvSpPr/>
              <p:nvPr/>
            </p:nvSpPr>
            <p:spPr>
              <a:xfrm>
                <a:off x="12119598" y="4128878"/>
                <a:ext cx="65002" cy="289792"/>
              </a:xfrm>
              <a:custGeom>
                <a:avLst/>
                <a:gdLst>
                  <a:gd name="connsiteX0" fmla="*/ 65003 w 65002"/>
                  <a:gd name="connsiteY0" fmla="*/ 289792 h 289792"/>
                  <a:gd name="connsiteX1" fmla="*/ 20702 w 65002"/>
                  <a:gd name="connsiteY1" fmla="*/ 245815 h 289792"/>
                  <a:gd name="connsiteX2" fmla="*/ 7936 w 65002"/>
                  <a:gd name="connsiteY2" fmla="*/ 172077 h 289792"/>
                  <a:gd name="connsiteX3" fmla="*/ 0 w 65002"/>
                  <a:gd name="connsiteY3" fmla="*/ 84122 h 289792"/>
                  <a:gd name="connsiteX4" fmla="*/ 62105 w 65002"/>
                  <a:gd name="connsiteY4" fmla="*/ 488 h 289792"/>
                  <a:gd name="connsiteX5" fmla="*/ 64865 w 65002"/>
                  <a:gd name="connsiteY5" fmla="*/ 0 h 28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02" h="289792">
                    <a:moveTo>
                      <a:pt x="65003" y="289792"/>
                    </a:moveTo>
                    <a:cubicBezTo>
                      <a:pt x="41748" y="283799"/>
                      <a:pt x="25187" y="270905"/>
                      <a:pt x="20702" y="245815"/>
                    </a:cubicBezTo>
                    <a:cubicBezTo>
                      <a:pt x="16216" y="220725"/>
                      <a:pt x="11110" y="197028"/>
                      <a:pt x="7936" y="172077"/>
                    </a:cubicBezTo>
                    <a:cubicBezTo>
                      <a:pt x="4071" y="142805"/>
                      <a:pt x="1587" y="113464"/>
                      <a:pt x="0" y="84122"/>
                    </a:cubicBezTo>
                    <a:cubicBezTo>
                      <a:pt x="0" y="24254"/>
                      <a:pt x="26636" y="6342"/>
                      <a:pt x="62105" y="488"/>
                    </a:cubicBezTo>
                    <a:lnTo>
                      <a:pt x="64865" y="0"/>
                    </a:lnTo>
                  </a:path>
                </a:pathLst>
              </a:custGeom>
              <a:grpFill/>
              <a:ln w="9776" cap="flat">
                <a:solidFill>
                  <a:schemeClr val="bg1">
                    <a:alpha val="50000"/>
                  </a:schemeClr>
                </a:solidFill>
                <a:prstDash val="solid"/>
                <a:miter/>
              </a:ln>
            </p:spPr>
            <p:txBody>
              <a:bodyPr rtlCol="0" anchor="ctr"/>
              <a:lstStyle/>
              <a:p>
                <a:endParaRPr lang="en-US" b="0" i="0" dirty="0">
                  <a:latin typeface="Lexend Deca" pitchFamily="2" charset="77"/>
                </a:endParaRPr>
              </a:p>
            </p:txBody>
          </p:sp>
          <p:sp>
            <p:nvSpPr>
              <p:cNvPr id="44" name="Freeform 43">
                <a:extLst>
                  <a:ext uri="{FF2B5EF4-FFF2-40B4-BE49-F238E27FC236}">
                    <a16:creationId xmlns:a16="http://schemas.microsoft.com/office/drawing/2014/main" id="{EE8737E2-99D9-064D-B9C6-A046D3D63485}"/>
                  </a:ext>
                </a:extLst>
              </p:cNvPr>
              <p:cNvSpPr/>
              <p:nvPr/>
            </p:nvSpPr>
            <p:spPr>
              <a:xfrm>
                <a:off x="12024785" y="4294125"/>
                <a:ext cx="159815" cy="309232"/>
              </a:xfrm>
              <a:custGeom>
                <a:avLst/>
                <a:gdLst>
                  <a:gd name="connsiteX0" fmla="*/ 159816 w 159815"/>
                  <a:gd name="connsiteY0" fmla="*/ 308819 h 309232"/>
                  <a:gd name="connsiteX1" fmla="*/ 88878 w 159815"/>
                  <a:gd name="connsiteY1" fmla="*/ 308052 h 309232"/>
                  <a:gd name="connsiteX2" fmla="*/ 20702 w 159815"/>
                  <a:gd name="connsiteY2" fmla="*/ 260102 h 309232"/>
                  <a:gd name="connsiteX3" fmla="*/ 0 w 159815"/>
                  <a:gd name="connsiteY3" fmla="*/ 98479 h 309232"/>
                  <a:gd name="connsiteX4" fmla="*/ 62105 w 159815"/>
                  <a:gd name="connsiteY4" fmla="*/ 14845 h 309232"/>
                  <a:gd name="connsiteX5" fmla="*/ 102679 w 159815"/>
                  <a:gd name="connsiteY5" fmla="*/ 6970 h 309232"/>
                  <a:gd name="connsiteX6" fmla="*/ 159747 w 159815"/>
                  <a:gd name="connsiteY6" fmla="*/ 0 h 309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815" h="309232">
                    <a:moveTo>
                      <a:pt x="159816" y="308819"/>
                    </a:moveTo>
                    <a:cubicBezTo>
                      <a:pt x="135940" y="309516"/>
                      <a:pt x="112133" y="309377"/>
                      <a:pt x="88878" y="308052"/>
                    </a:cubicBezTo>
                    <a:cubicBezTo>
                      <a:pt x="53272" y="305056"/>
                      <a:pt x="26774" y="293068"/>
                      <a:pt x="20702" y="260102"/>
                    </a:cubicBezTo>
                    <a:cubicBezTo>
                      <a:pt x="9436" y="206890"/>
                      <a:pt x="2512" y="152834"/>
                      <a:pt x="0" y="98479"/>
                    </a:cubicBezTo>
                    <a:cubicBezTo>
                      <a:pt x="0" y="38611"/>
                      <a:pt x="26705" y="20630"/>
                      <a:pt x="62105" y="14845"/>
                    </a:cubicBezTo>
                    <a:cubicBezTo>
                      <a:pt x="75906" y="11848"/>
                      <a:pt x="89224" y="9200"/>
                      <a:pt x="102679" y="6970"/>
                    </a:cubicBezTo>
                    <a:cubicBezTo>
                      <a:pt x="121794" y="3763"/>
                      <a:pt x="140770" y="1324"/>
                      <a:pt x="159747" y="0"/>
                    </a:cubicBezTo>
                  </a:path>
                </a:pathLst>
              </a:custGeom>
              <a:grpFill/>
              <a:ln w="9776" cap="flat">
                <a:solidFill>
                  <a:schemeClr val="bg1">
                    <a:alpha val="50000"/>
                  </a:schemeClr>
                </a:solidFill>
                <a:prstDash val="solid"/>
                <a:miter/>
              </a:ln>
            </p:spPr>
            <p:txBody>
              <a:bodyPr rtlCol="0" anchor="ctr"/>
              <a:lstStyle/>
              <a:p>
                <a:endParaRPr lang="en-US" b="0" i="0" dirty="0">
                  <a:latin typeface="Lexend Deca" pitchFamily="2" charset="77"/>
                </a:endParaRPr>
              </a:p>
            </p:txBody>
          </p:sp>
          <p:sp>
            <p:nvSpPr>
              <p:cNvPr id="45" name="Freeform 44">
                <a:extLst>
                  <a:ext uri="{FF2B5EF4-FFF2-40B4-BE49-F238E27FC236}">
                    <a16:creationId xmlns:a16="http://schemas.microsoft.com/office/drawing/2014/main" id="{A7D46DED-09A0-5646-88F8-C080298AC330}"/>
                  </a:ext>
                </a:extLst>
              </p:cNvPr>
              <p:cNvSpPr/>
              <p:nvPr/>
            </p:nvSpPr>
            <p:spPr>
              <a:xfrm>
                <a:off x="12119598" y="4736619"/>
                <a:ext cx="65002" cy="289722"/>
              </a:xfrm>
              <a:custGeom>
                <a:avLst/>
                <a:gdLst>
                  <a:gd name="connsiteX0" fmla="*/ 65003 w 65002"/>
                  <a:gd name="connsiteY0" fmla="*/ 289723 h 289722"/>
                  <a:gd name="connsiteX1" fmla="*/ 20702 w 65002"/>
                  <a:gd name="connsiteY1" fmla="*/ 245745 h 289722"/>
                  <a:gd name="connsiteX2" fmla="*/ 7384 w 65002"/>
                  <a:gd name="connsiteY2" fmla="*/ 167826 h 289722"/>
                  <a:gd name="connsiteX3" fmla="*/ 0 w 65002"/>
                  <a:gd name="connsiteY3" fmla="*/ 84192 h 289722"/>
                  <a:gd name="connsiteX4" fmla="*/ 62105 w 65002"/>
                  <a:gd name="connsiteY4" fmla="*/ 558 h 289722"/>
                  <a:gd name="connsiteX5" fmla="*/ 64865 w 65002"/>
                  <a:gd name="connsiteY5" fmla="*/ 0 h 289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02" h="289722">
                    <a:moveTo>
                      <a:pt x="65003" y="289723"/>
                    </a:moveTo>
                    <a:cubicBezTo>
                      <a:pt x="41748" y="283729"/>
                      <a:pt x="25187" y="270835"/>
                      <a:pt x="20702" y="245745"/>
                    </a:cubicBezTo>
                    <a:cubicBezTo>
                      <a:pt x="14974" y="219818"/>
                      <a:pt x="10696" y="193822"/>
                      <a:pt x="7384" y="167826"/>
                    </a:cubicBezTo>
                    <a:cubicBezTo>
                      <a:pt x="3864" y="139948"/>
                      <a:pt x="1518" y="112070"/>
                      <a:pt x="0" y="84192"/>
                    </a:cubicBezTo>
                    <a:cubicBezTo>
                      <a:pt x="0" y="24324"/>
                      <a:pt x="26636" y="6412"/>
                      <a:pt x="62105" y="558"/>
                    </a:cubicBezTo>
                    <a:lnTo>
                      <a:pt x="64865" y="0"/>
                    </a:lnTo>
                  </a:path>
                </a:pathLst>
              </a:custGeom>
              <a:grpFill/>
              <a:ln w="9776" cap="flat">
                <a:solidFill>
                  <a:schemeClr val="bg1">
                    <a:alpha val="50000"/>
                  </a:schemeClr>
                </a:solidFill>
                <a:prstDash val="solid"/>
                <a:miter/>
              </a:ln>
            </p:spPr>
            <p:txBody>
              <a:bodyPr rtlCol="0" anchor="ctr"/>
              <a:lstStyle/>
              <a:p>
                <a:endParaRPr lang="en-US" b="0" i="0" dirty="0">
                  <a:latin typeface="Lexend Deca" pitchFamily="2" charset="77"/>
                </a:endParaRPr>
              </a:p>
            </p:txBody>
          </p:sp>
          <p:sp>
            <p:nvSpPr>
              <p:cNvPr id="46" name="Freeform 45">
                <a:extLst>
                  <a:ext uri="{FF2B5EF4-FFF2-40B4-BE49-F238E27FC236}">
                    <a16:creationId xmlns:a16="http://schemas.microsoft.com/office/drawing/2014/main" id="{0B75D982-2727-0847-A67A-0BA39378D0E1}"/>
                  </a:ext>
                </a:extLst>
              </p:cNvPr>
              <p:cNvSpPr/>
              <p:nvPr/>
            </p:nvSpPr>
            <p:spPr>
              <a:xfrm>
                <a:off x="12024785" y="4899288"/>
                <a:ext cx="159815" cy="305816"/>
              </a:xfrm>
              <a:custGeom>
                <a:avLst/>
                <a:gdLst>
                  <a:gd name="connsiteX0" fmla="*/ 159816 w 159815"/>
                  <a:gd name="connsiteY0" fmla="*/ 305404 h 305816"/>
                  <a:gd name="connsiteX1" fmla="*/ 88878 w 159815"/>
                  <a:gd name="connsiteY1" fmla="*/ 304637 h 305816"/>
                  <a:gd name="connsiteX2" fmla="*/ 20702 w 159815"/>
                  <a:gd name="connsiteY2" fmla="*/ 256756 h 305816"/>
                  <a:gd name="connsiteX3" fmla="*/ 0 w 159815"/>
                  <a:gd name="connsiteY3" fmla="*/ 95064 h 305816"/>
                  <a:gd name="connsiteX4" fmla="*/ 62105 w 159815"/>
                  <a:gd name="connsiteY4" fmla="*/ 11430 h 305816"/>
                  <a:gd name="connsiteX5" fmla="*/ 102127 w 159815"/>
                  <a:gd name="connsiteY5" fmla="*/ 5366 h 305816"/>
                  <a:gd name="connsiteX6" fmla="*/ 159747 w 159815"/>
                  <a:gd name="connsiteY6" fmla="*/ 0 h 305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815" h="305816">
                    <a:moveTo>
                      <a:pt x="159816" y="305404"/>
                    </a:moveTo>
                    <a:cubicBezTo>
                      <a:pt x="135940" y="306101"/>
                      <a:pt x="112133" y="305961"/>
                      <a:pt x="88878" y="304637"/>
                    </a:cubicBezTo>
                    <a:cubicBezTo>
                      <a:pt x="53272" y="301640"/>
                      <a:pt x="26774" y="289653"/>
                      <a:pt x="20702" y="256756"/>
                    </a:cubicBezTo>
                    <a:cubicBezTo>
                      <a:pt x="9441" y="203523"/>
                      <a:pt x="2517" y="149440"/>
                      <a:pt x="0" y="95064"/>
                    </a:cubicBezTo>
                    <a:cubicBezTo>
                      <a:pt x="0" y="35196"/>
                      <a:pt x="26705" y="17214"/>
                      <a:pt x="62105" y="11430"/>
                    </a:cubicBezTo>
                    <a:cubicBezTo>
                      <a:pt x="75538" y="9060"/>
                      <a:pt x="88878" y="7039"/>
                      <a:pt x="102127" y="5366"/>
                    </a:cubicBezTo>
                    <a:cubicBezTo>
                      <a:pt x="121449" y="2927"/>
                      <a:pt x="140563" y="1115"/>
                      <a:pt x="159747" y="0"/>
                    </a:cubicBezTo>
                  </a:path>
                </a:pathLst>
              </a:custGeom>
              <a:grpFill/>
              <a:ln w="9776" cap="flat">
                <a:solidFill>
                  <a:schemeClr val="bg1">
                    <a:alpha val="50000"/>
                  </a:schemeClr>
                </a:solidFill>
                <a:prstDash val="solid"/>
                <a:miter/>
              </a:ln>
            </p:spPr>
            <p:txBody>
              <a:bodyPr rtlCol="0" anchor="ctr"/>
              <a:lstStyle/>
              <a:p>
                <a:endParaRPr lang="en-US" b="0" i="0" dirty="0">
                  <a:latin typeface="Lexend Deca" pitchFamily="2" charset="77"/>
                </a:endParaRPr>
              </a:p>
            </p:txBody>
          </p:sp>
          <p:sp>
            <p:nvSpPr>
              <p:cNvPr id="47" name="Freeform 46">
                <a:extLst>
                  <a:ext uri="{FF2B5EF4-FFF2-40B4-BE49-F238E27FC236}">
                    <a16:creationId xmlns:a16="http://schemas.microsoft.com/office/drawing/2014/main" id="{719E1BAD-9890-7648-A631-D03FE262FD0C}"/>
                  </a:ext>
                </a:extLst>
              </p:cNvPr>
              <p:cNvSpPr/>
              <p:nvPr/>
            </p:nvSpPr>
            <p:spPr>
              <a:xfrm>
                <a:off x="11589087" y="3508302"/>
                <a:ext cx="314217" cy="307567"/>
              </a:xfrm>
              <a:custGeom>
                <a:avLst/>
                <a:gdLst>
                  <a:gd name="connsiteX0" fmla="*/ 266636 w 314217"/>
                  <a:gd name="connsiteY0" fmla="*/ 1126 h 307567"/>
                  <a:gd name="connsiteX1" fmla="*/ 307875 w 314217"/>
                  <a:gd name="connsiteY1" fmla="*/ 34893 h 307567"/>
                  <a:gd name="connsiteX2" fmla="*/ 308039 w 314217"/>
                  <a:gd name="connsiteY2" fmla="*/ 37089 h 307567"/>
                  <a:gd name="connsiteX3" fmla="*/ 311213 w 314217"/>
                  <a:gd name="connsiteY3" fmla="*/ 246662 h 307567"/>
                  <a:gd name="connsiteX4" fmla="*/ 251937 w 314217"/>
                  <a:gd name="connsiteY4" fmla="*/ 300536 h 307567"/>
                  <a:gd name="connsiteX5" fmla="*/ 88879 w 314217"/>
                  <a:gd name="connsiteY5" fmla="*/ 306530 h 307567"/>
                  <a:gd name="connsiteX6" fmla="*/ 20702 w 314217"/>
                  <a:gd name="connsiteY6" fmla="*/ 258579 h 307567"/>
                  <a:gd name="connsiteX7" fmla="*/ 0 w 314217"/>
                  <a:gd name="connsiteY7" fmla="*/ 96956 h 307567"/>
                  <a:gd name="connsiteX8" fmla="*/ 62105 w 314217"/>
                  <a:gd name="connsiteY8" fmla="*/ 13323 h 307567"/>
                  <a:gd name="connsiteX9" fmla="*/ 266636 w 314217"/>
                  <a:gd name="connsiteY9" fmla="*/ 1126 h 307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217" h="307567">
                    <a:moveTo>
                      <a:pt x="266636" y="1126"/>
                    </a:moveTo>
                    <a:cubicBezTo>
                      <a:pt x="287255" y="-1049"/>
                      <a:pt x="305719" y="14068"/>
                      <a:pt x="307875" y="34893"/>
                    </a:cubicBezTo>
                    <a:cubicBezTo>
                      <a:pt x="307950" y="35625"/>
                      <a:pt x="308005" y="36357"/>
                      <a:pt x="308039" y="37089"/>
                    </a:cubicBezTo>
                    <a:cubicBezTo>
                      <a:pt x="315028" y="106728"/>
                      <a:pt x="316090" y="176841"/>
                      <a:pt x="311213" y="246662"/>
                    </a:cubicBezTo>
                    <a:cubicBezTo>
                      <a:pt x="308246" y="279558"/>
                      <a:pt x="287475" y="297539"/>
                      <a:pt x="251937" y="300536"/>
                    </a:cubicBezTo>
                    <a:cubicBezTo>
                      <a:pt x="197837" y="307018"/>
                      <a:pt x="143302" y="309025"/>
                      <a:pt x="88879" y="306530"/>
                    </a:cubicBezTo>
                    <a:cubicBezTo>
                      <a:pt x="53341" y="303533"/>
                      <a:pt x="26774" y="291546"/>
                      <a:pt x="20702" y="258579"/>
                    </a:cubicBezTo>
                    <a:cubicBezTo>
                      <a:pt x="9436" y="205367"/>
                      <a:pt x="2512" y="151312"/>
                      <a:pt x="0" y="96956"/>
                    </a:cubicBezTo>
                    <a:cubicBezTo>
                      <a:pt x="0" y="37089"/>
                      <a:pt x="26705" y="19107"/>
                      <a:pt x="62105" y="13323"/>
                    </a:cubicBezTo>
                    <a:cubicBezTo>
                      <a:pt x="129654" y="1879"/>
                      <a:pt x="198223" y="-2212"/>
                      <a:pt x="266636" y="1126"/>
                    </a:cubicBezTo>
                    <a:close/>
                  </a:path>
                </a:pathLst>
              </a:custGeom>
              <a:grpFill/>
              <a:ln w="9776" cap="flat">
                <a:solidFill>
                  <a:schemeClr val="bg1">
                    <a:alpha val="50000"/>
                  </a:schemeClr>
                </a:solidFill>
                <a:prstDash val="solid"/>
                <a:miter/>
              </a:ln>
            </p:spPr>
            <p:txBody>
              <a:bodyPr rtlCol="0" anchor="ctr"/>
              <a:lstStyle/>
              <a:p>
                <a:endParaRPr lang="en-US" b="0" i="0" dirty="0">
                  <a:latin typeface="Lexend Deca" pitchFamily="2" charset="77"/>
                </a:endParaRPr>
              </a:p>
            </p:txBody>
          </p:sp>
          <p:sp>
            <p:nvSpPr>
              <p:cNvPr id="48" name="Freeform 47">
                <a:extLst>
                  <a:ext uri="{FF2B5EF4-FFF2-40B4-BE49-F238E27FC236}">
                    <a16:creationId xmlns:a16="http://schemas.microsoft.com/office/drawing/2014/main" id="{DA750C7B-47EA-614F-9E6D-F3175C64A3AC}"/>
                  </a:ext>
                </a:extLst>
              </p:cNvPr>
              <p:cNvSpPr/>
              <p:nvPr/>
            </p:nvSpPr>
            <p:spPr>
              <a:xfrm>
                <a:off x="11491169" y="3684983"/>
                <a:ext cx="313162" cy="307494"/>
              </a:xfrm>
              <a:custGeom>
                <a:avLst/>
                <a:gdLst>
                  <a:gd name="connsiteX0" fmla="*/ 266774 w 313162"/>
                  <a:gd name="connsiteY0" fmla="*/ 1123 h 307494"/>
                  <a:gd name="connsiteX1" fmla="*/ 308005 w 313162"/>
                  <a:gd name="connsiteY1" fmla="*/ 34743 h 307494"/>
                  <a:gd name="connsiteX2" fmla="*/ 308177 w 313162"/>
                  <a:gd name="connsiteY2" fmla="*/ 37015 h 307494"/>
                  <a:gd name="connsiteX3" fmla="*/ 311144 w 313162"/>
                  <a:gd name="connsiteY3" fmla="*/ 246589 h 307494"/>
                  <a:gd name="connsiteX4" fmla="*/ 251868 w 313162"/>
                  <a:gd name="connsiteY4" fmla="*/ 300463 h 307494"/>
                  <a:gd name="connsiteX5" fmla="*/ 88879 w 313162"/>
                  <a:gd name="connsiteY5" fmla="*/ 306457 h 307494"/>
                  <a:gd name="connsiteX6" fmla="*/ 20702 w 313162"/>
                  <a:gd name="connsiteY6" fmla="*/ 258576 h 307494"/>
                  <a:gd name="connsiteX7" fmla="*/ 0 w 313162"/>
                  <a:gd name="connsiteY7" fmla="*/ 96884 h 307494"/>
                  <a:gd name="connsiteX8" fmla="*/ 62105 w 313162"/>
                  <a:gd name="connsiteY8" fmla="*/ 13250 h 307494"/>
                  <a:gd name="connsiteX9" fmla="*/ 266774 w 313162"/>
                  <a:gd name="connsiteY9" fmla="*/ 1123 h 30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3162" h="307494">
                    <a:moveTo>
                      <a:pt x="266774" y="1123"/>
                    </a:moveTo>
                    <a:cubicBezTo>
                      <a:pt x="287351" y="-1094"/>
                      <a:pt x="305811" y="13960"/>
                      <a:pt x="308005" y="34743"/>
                    </a:cubicBezTo>
                    <a:cubicBezTo>
                      <a:pt x="308085" y="35496"/>
                      <a:pt x="308142" y="36256"/>
                      <a:pt x="308177" y="37015"/>
                    </a:cubicBezTo>
                    <a:cubicBezTo>
                      <a:pt x="313613" y="106739"/>
                      <a:pt x="314605" y="176740"/>
                      <a:pt x="311144" y="246589"/>
                    </a:cubicBezTo>
                    <a:cubicBezTo>
                      <a:pt x="311144" y="279485"/>
                      <a:pt x="287475" y="294469"/>
                      <a:pt x="251868" y="300463"/>
                    </a:cubicBezTo>
                    <a:cubicBezTo>
                      <a:pt x="197791" y="306945"/>
                      <a:pt x="143279" y="308952"/>
                      <a:pt x="88879" y="306457"/>
                    </a:cubicBezTo>
                    <a:cubicBezTo>
                      <a:pt x="53272" y="303460"/>
                      <a:pt x="26774" y="291472"/>
                      <a:pt x="20702" y="258576"/>
                    </a:cubicBezTo>
                    <a:cubicBezTo>
                      <a:pt x="9436" y="205343"/>
                      <a:pt x="2512" y="151260"/>
                      <a:pt x="0" y="96884"/>
                    </a:cubicBezTo>
                    <a:cubicBezTo>
                      <a:pt x="0" y="37015"/>
                      <a:pt x="26636" y="19034"/>
                      <a:pt x="62105" y="13250"/>
                    </a:cubicBezTo>
                    <a:cubicBezTo>
                      <a:pt x="129705" y="1861"/>
                      <a:pt x="198318" y="-2202"/>
                      <a:pt x="266774" y="1123"/>
                    </a:cubicBezTo>
                    <a:close/>
                  </a:path>
                </a:pathLst>
              </a:custGeom>
              <a:grpFill/>
              <a:ln w="9776" cap="flat">
                <a:solidFill>
                  <a:schemeClr val="bg1">
                    <a:alpha val="50000"/>
                  </a:schemeClr>
                </a:solidFill>
                <a:prstDash val="solid"/>
                <a:miter/>
              </a:ln>
            </p:spPr>
            <p:txBody>
              <a:bodyPr rtlCol="0" anchor="ctr"/>
              <a:lstStyle/>
              <a:p>
                <a:endParaRPr lang="en-US" b="0" i="0" dirty="0">
                  <a:latin typeface="Lexend Deca" pitchFamily="2" charset="77"/>
                </a:endParaRPr>
              </a:p>
            </p:txBody>
          </p:sp>
          <p:sp>
            <p:nvSpPr>
              <p:cNvPr id="49" name="Freeform 48">
                <a:extLst>
                  <a:ext uri="{FF2B5EF4-FFF2-40B4-BE49-F238E27FC236}">
                    <a16:creationId xmlns:a16="http://schemas.microsoft.com/office/drawing/2014/main" id="{98BD150D-70A3-5B4D-A2A2-20C9BA855115}"/>
                  </a:ext>
                </a:extLst>
              </p:cNvPr>
              <p:cNvSpPr/>
              <p:nvPr/>
            </p:nvSpPr>
            <p:spPr>
              <a:xfrm>
                <a:off x="11589087" y="4116090"/>
                <a:ext cx="314225" cy="307730"/>
              </a:xfrm>
              <a:custGeom>
                <a:avLst/>
                <a:gdLst>
                  <a:gd name="connsiteX0" fmla="*/ 266636 w 314225"/>
                  <a:gd name="connsiteY0" fmla="*/ 1079 h 307730"/>
                  <a:gd name="connsiteX1" fmla="*/ 307875 w 314225"/>
                  <a:gd name="connsiteY1" fmla="*/ 34847 h 307730"/>
                  <a:gd name="connsiteX2" fmla="*/ 308039 w 314225"/>
                  <a:gd name="connsiteY2" fmla="*/ 37042 h 307730"/>
                  <a:gd name="connsiteX3" fmla="*/ 308039 w 314225"/>
                  <a:gd name="connsiteY3" fmla="*/ 37042 h 307730"/>
                  <a:gd name="connsiteX4" fmla="*/ 311213 w 314225"/>
                  <a:gd name="connsiteY4" fmla="*/ 246824 h 307730"/>
                  <a:gd name="connsiteX5" fmla="*/ 251937 w 314225"/>
                  <a:gd name="connsiteY5" fmla="*/ 300699 h 307730"/>
                  <a:gd name="connsiteX6" fmla="*/ 88879 w 314225"/>
                  <a:gd name="connsiteY6" fmla="*/ 306693 h 307730"/>
                  <a:gd name="connsiteX7" fmla="*/ 20702 w 314225"/>
                  <a:gd name="connsiteY7" fmla="*/ 258742 h 307730"/>
                  <a:gd name="connsiteX8" fmla="*/ 0 w 314225"/>
                  <a:gd name="connsiteY8" fmla="*/ 97119 h 307730"/>
                  <a:gd name="connsiteX9" fmla="*/ 62105 w 314225"/>
                  <a:gd name="connsiteY9" fmla="*/ 13485 h 307730"/>
                  <a:gd name="connsiteX10" fmla="*/ 266636 w 314225"/>
                  <a:gd name="connsiteY10" fmla="*/ 1079 h 30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225" h="307730">
                    <a:moveTo>
                      <a:pt x="266636" y="1079"/>
                    </a:moveTo>
                    <a:cubicBezTo>
                      <a:pt x="287255" y="-1095"/>
                      <a:pt x="305719" y="14022"/>
                      <a:pt x="307875" y="34847"/>
                    </a:cubicBezTo>
                    <a:cubicBezTo>
                      <a:pt x="307950" y="35579"/>
                      <a:pt x="308005" y="36310"/>
                      <a:pt x="308039" y="37042"/>
                    </a:cubicBezTo>
                    <a:lnTo>
                      <a:pt x="308039" y="37042"/>
                    </a:lnTo>
                    <a:cubicBezTo>
                      <a:pt x="315040" y="106751"/>
                      <a:pt x="316102" y="176934"/>
                      <a:pt x="311213" y="246824"/>
                    </a:cubicBezTo>
                    <a:cubicBezTo>
                      <a:pt x="308246" y="279720"/>
                      <a:pt x="287475" y="294705"/>
                      <a:pt x="251937" y="300699"/>
                    </a:cubicBezTo>
                    <a:cubicBezTo>
                      <a:pt x="197837" y="307180"/>
                      <a:pt x="143302" y="309188"/>
                      <a:pt x="88879" y="306693"/>
                    </a:cubicBezTo>
                    <a:cubicBezTo>
                      <a:pt x="53341" y="303695"/>
                      <a:pt x="26774" y="291708"/>
                      <a:pt x="20702" y="258742"/>
                    </a:cubicBezTo>
                    <a:cubicBezTo>
                      <a:pt x="9436" y="205530"/>
                      <a:pt x="2512" y="151474"/>
                      <a:pt x="0" y="97119"/>
                    </a:cubicBezTo>
                    <a:cubicBezTo>
                      <a:pt x="0" y="37251"/>
                      <a:pt x="26705" y="19270"/>
                      <a:pt x="62105" y="13485"/>
                    </a:cubicBezTo>
                    <a:cubicBezTo>
                      <a:pt x="129646" y="1971"/>
                      <a:pt x="198216" y="-2189"/>
                      <a:pt x="266636" y="1079"/>
                    </a:cubicBezTo>
                    <a:close/>
                  </a:path>
                </a:pathLst>
              </a:custGeom>
              <a:grpFill/>
              <a:ln w="9776" cap="flat">
                <a:solidFill>
                  <a:schemeClr val="bg1">
                    <a:alpha val="50000"/>
                  </a:schemeClr>
                </a:solidFill>
                <a:prstDash val="solid"/>
                <a:miter/>
              </a:ln>
            </p:spPr>
            <p:txBody>
              <a:bodyPr rtlCol="0" anchor="ctr"/>
              <a:lstStyle/>
              <a:p>
                <a:endParaRPr lang="en-US" b="0" i="0" dirty="0">
                  <a:latin typeface="Lexend Deca" pitchFamily="2" charset="77"/>
                </a:endParaRPr>
              </a:p>
            </p:txBody>
          </p:sp>
          <p:sp>
            <p:nvSpPr>
              <p:cNvPr id="50" name="Freeform 49">
                <a:extLst>
                  <a:ext uri="{FF2B5EF4-FFF2-40B4-BE49-F238E27FC236}">
                    <a16:creationId xmlns:a16="http://schemas.microsoft.com/office/drawing/2014/main" id="{081E9DDD-B7A0-5942-B10A-54B1D024150F}"/>
                  </a:ext>
                </a:extLst>
              </p:cNvPr>
              <p:cNvSpPr/>
              <p:nvPr/>
            </p:nvSpPr>
            <p:spPr>
              <a:xfrm>
                <a:off x="11494067" y="4291816"/>
                <a:ext cx="310279" cy="311399"/>
              </a:xfrm>
              <a:custGeom>
                <a:avLst/>
                <a:gdLst>
                  <a:gd name="connsiteX0" fmla="*/ 263875 w 310279"/>
                  <a:gd name="connsiteY0" fmla="*/ 2031 h 311399"/>
                  <a:gd name="connsiteX1" fmla="*/ 305107 w 310279"/>
                  <a:gd name="connsiteY1" fmla="*/ 35651 h 311399"/>
                  <a:gd name="connsiteX2" fmla="*/ 305278 w 310279"/>
                  <a:gd name="connsiteY2" fmla="*/ 37923 h 311399"/>
                  <a:gd name="connsiteX3" fmla="*/ 308246 w 310279"/>
                  <a:gd name="connsiteY3" fmla="*/ 250494 h 311399"/>
                  <a:gd name="connsiteX4" fmla="*/ 248970 w 310279"/>
                  <a:gd name="connsiteY4" fmla="*/ 304368 h 311399"/>
                  <a:gd name="connsiteX5" fmla="*/ 85980 w 310279"/>
                  <a:gd name="connsiteY5" fmla="*/ 310362 h 311399"/>
                  <a:gd name="connsiteX6" fmla="*/ 17803 w 310279"/>
                  <a:gd name="connsiteY6" fmla="*/ 262481 h 311399"/>
                  <a:gd name="connsiteX7" fmla="*/ 0 w 310279"/>
                  <a:gd name="connsiteY7" fmla="*/ 100789 h 311399"/>
                  <a:gd name="connsiteX8" fmla="*/ 62105 w 310279"/>
                  <a:gd name="connsiteY8" fmla="*/ 17154 h 311399"/>
                  <a:gd name="connsiteX9" fmla="*/ 263875 w 310279"/>
                  <a:gd name="connsiteY9" fmla="*/ 2031 h 31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279" h="311399">
                    <a:moveTo>
                      <a:pt x="263875" y="2031"/>
                    </a:moveTo>
                    <a:cubicBezTo>
                      <a:pt x="284453" y="-186"/>
                      <a:pt x="302913" y="14868"/>
                      <a:pt x="305107" y="35651"/>
                    </a:cubicBezTo>
                    <a:cubicBezTo>
                      <a:pt x="305187" y="36404"/>
                      <a:pt x="305244" y="37164"/>
                      <a:pt x="305278" y="37923"/>
                    </a:cubicBezTo>
                    <a:cubicBezTo>
                      <a:pt x="310738" y="108643"/>
                      <a:pt x="311729" y="179649"/>
                      <a:pt x="308246" y="250494"/>
                    </a:cubicBezTo>
                    <a:cubicBezTo>
                      <a:pt x="308246" y="283459"/>
                      <a:pt x="284577" y="298374"/>
                      <a:pt x="248970" y="304368"/>
                    </a:cubicBezTo>
                    <a:cubicBezTo>
                      <a:pt x="194893" y="310850"/>
                      <a:pt x="140381" y="312857"/>
                      <a:pt x="85980" y="310362"/>
                    </a:cubicBezTo>
                    <a:cubicBezTo>
                      <a:pt x="50374" y="307365"/>
                      <a:pt x="23876" y="295377"/>
                      <a:pt x="17803" y="262481"/>
                    </a:cubicBezTo>
                    <a:cubicBezTo>
                      <a:pt x="6025" y="209401"/>
                      <a:pt x="55" y="155186"/>
                      <a:pt x="0" y="100789"/>
                    </a:cubicBezTo>
                    <a:cubicBezTo>
                      <a:pt x="0" y="40920"/>
                      <a:pt x="26636" y="22939"/>
                      <a:pt x="62105" y="17154"/>
                    </a:cubicBezTo>
                    <a:cubicBezTo>
                      <a:pt x="128216" y="1828"/>
                      <a:pt x="196248" y="-3273"/>
                      <a:pt x="263875" y="2031"/>
                    </a:cubicBezTo>
                    <a:close/>
                  </a:path>
                </a:pathLst>
              </a:custGeom>
              <a:grpFill/>
              <a:ln w="9776" cap="flat">
                <a:solidFill>
                  <a:schemeClr val="bg1">
                    <a:alpha val="50000"/>
                  </a:schemeClr>
                </a:solidFill>
                <a:prstDash val="solid"/>
                <a:miter/>
              </a:ln>
            </p:spPr>
            <p:txBody>
              <a:bodyPr rtlCol="0" anchor="ctr"/>
              <a:lstStyle/>
              <a:p>
                <a:endParaRPr lang="en-US" b="0" i="0" dirty="0">
                  <a:latin typeface="Lexend Deca" pitchFamily="2" charset="77"/>
                </a:endParaRPr>
              </a:p>
            </p:txBody>
          </p:sp>
          <p:sp>
            <p:nvSpPr>
              <p:cNvPr id="51" name="Freeform 50">
                <a:extLst>
                  <a:ext uri="{FF2B5EF4-FFF2-40B4-BE49-F238E27FC236}">
                    <a16:creationId xmlns:a16="http://schemas.microsoft.com/office/drawing/2014/main" id="{39D8A937-A667-A849-BE19-BF5AE9F7488E}"/>
                  </a:ext>
                </a:extLst>
              </p:cNvPr>
              <p:cNvSpPr/>
              <p:nvPr/>
            </p:nvSpPr>
            <p:spPr>
              <a:xfrm>
                <a:off x="11588880" y="4720686"/>
                <a:ext cx="314318" cy="310665"/>
              </a:xfrm>
              <a:custGeom>
                <a:avLst/>
                <a:gdLst>
                  <a:gd name="connsiteX0" fmla="*/ 266843 w 314318"/>
                  <a:gd name="connsiteY0" fmla="*/ 1228 h 310665"/>
                  <a:gd name="connsiteX1" fmla="*/ 308082 w 314318"/>
                  <a:gd name="connsiteY1" fmla="*/ 34995 h 310665"/>
                  <a:gd name="connsiteX2" fmla="*/ 308246 w 314318"/>
                  <a:gd name="connsiteY2" fmla="*/ 37190 h 310665"/>
                  <a:gd name="connsiteX3" fmla="*/ 311213 w 314318"/>
                  <a:gd name="connsiteY3" fmla="*/ 249760 h 310665"/>
                  <a:gd name="connsiteX4" fmla="*/ 251937 w 314318"/>
                  <a:gd name="connsiteY4" fmla="*/ 303635 h 310665"/>
                  <a:gd name="connsiteX5" fmla="*/ 88879 w 314318"/>
                  <a:gd name="connsiteY5" fmla="*/ 309628 h 310665"/>
                  <a:gd name="connsiteX6" fmla="*/ 20702 w 314318"/>
                  <a:gd name="connsiteY6" fmla="*/ 261748 h 310665"/>
                  <a:gd name="connsiteX7" fmla="*/ 0 w 314318"/>
                  <a:gd name="connsiteY7" fmla="*/ 100055 h 310665"/>
                  <a:gd name="connsiteX8" fmla="*/ 62105 w 314318"/>
                  <a:gd name="connsiteY8" fmla="*/ 16421 h 310665"/>
                  <a:gd name="connsiteX9" fmla="*/ 266843 w 314318"/>
                  <a:gd name="connsiteY9" fmla="*/ 1228 h 310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318" h="310665">
                    <a:moveTo>
                      <a:pt x="266843" y="1228"/>
                    </a:moveTo>
                    <a:cubicBezTo>
                      <a:pt x="287462" y="-947"/>
                      <a:pt x="305926" y="14170"/>
                      <a:pt x="308082" y="34995"/>
                    </a:cubicBezTo>
                    <a:cubicBezTo>
                      <a:pt x="308157" y="35727"/>
                      <a:pt x="308212" y="36458"/>
                      <a:pt x="308246" y="37190"/>
                    </a:cubicBezTo>
                    <a:cubicBezTo>
                      <a:pt x="315188" y="107833"/>
                      <a:pt x="316180" y="178943"/>
                      <a:pt x="311213" y="249760"/>
                    </a:cubicBezTo>
                    <a:cubicBezTo>
                      <a:pt x="308246" y="282656"/>
                      <a:pt x="287475" y="297641"/>
                      <a:pt x="251937" y="303635"/>
                    </a:cubicBezTo>
                    <a:cubicBezTo>
                      <a:pt x="197837" y="310116"/>
                      <a:pt x="143302" y="312123"/>
                      <a:pt x="88879" y="309628"/>
                    </a:cubicBezTo>
                    <a:cubicBezTo>
                      <a:pt x="53341" y="306632"/>
                      <a:pt x="26774" y="294644"/>
                      <a:pt x="20702" y="261748"/>
                    </a:cubicBezTo>
                    <a:cubicBezTo>
                      <a:pt x="9441" y="208515"/>
                      <a:pt x="2517" y="154431"/>
                      <a:pt x="0" y="100055"/>
                    </a:cubicBezTo>
                    <a:cubicBezTo>
                      <a:pt x="0" y="40187"/>
                      <a:pt x="26705" y="22206"/>
                      <a:pt x="62105" y="16421"/>
                    </a:cubicBezTo>
                    <a:cubicBezTo>
                      <a:pt x="129424" y="2510"/>
                      <a:pt x="198234" y="-2592"/>
                      <a:pt x="266843" y="1228"/>
                    </a:cubicBezTo>
                    <a:close/>
                  </a:path>
                </a:pathLst>
              </a:custGeom>
              <a:grpFill/>
              <a:ln w="9776" cap="flat">
                <a:solidFill>
                  <a:schemeClr val="bg1">
                    <a:alpha val="50000"/>
                  </a:schemeClr>
                </a:solidFill>
                <a:prstDash val="solid"/>
                <a:miter/>
              </a:ln>
            </p:spPr>
            <p:txBody>
              <a:bodyPr rtlCol="0" anchor="ctr"/>
              <a:lstStyle/>
              <a:p>
                <a:endParaRPr lang="en-US" b="0" i="0" dirty="0">
                  <a:latin typeface="Lexend Deca" pitchFamily="2" charset="77"/>
                </a:endParaRPr>
              </a:p>
            </p:txBody>
          </p:sp>
          <p:sp>
            <p:nvSpPr>
              <p:cNvPr id="52" name="Freeform 51">
                <a:extLst>
                  <a:ext uri="{FF2B5EF4-FFF2-40B4-BE49-F238E27FC236}">
                    <a16:creationId xmlns:a16="http://schemas.microsoft.com/office/drawing/2014/main" id="{7FF2E1DD-7A57-5944-AC43-D6B6F4B77651}"/>
                  </a:ext>
                </a:extLst>
              </p:cNvPr>
              <p:cNvSpPr/>
              <p:nvPr/>
            </p:nvSpPr>
            <p:spPr>
              <a:xfrm>
                <a:off x="11491169" y="4897450"/>
                <a:ext cx="313162" cy="307512"/>
              </a:xfrm>
              <a:custGeom>
                <a:avLst/>
                <a:gdLst>
                  <a:gd name="connsiteX0" fmla="*/ 266774 w 313162"/>
                  <a:gd name="connsiteY0" fmla="*/ 1141 h 307512"/>
                  <a:gd name="connsiteX1" fmla="*/ 308005 w 313162"/>
                  <a:gd name="connsiteY1" fmla="*/ 34762 h 307512"/>
                  <a:gd name="connsiteX2" fmla="*/ 308177 w 313162"/>
                  <a:gd name="connsiteY2" fmla="*/ 37034 h 307512"/>
                  <a:gd name="connsiteX3" fmla="*/ 311144 w 313162"/>
                  <a:gd name="connsiteY3" fmla="*/ 246607 h 307512"/>
                  <a:gd name="connsiteX4" fmla="*/ 251868 w 313162"/>
                  <a:gd name="connsiteY4" fmla="*/ 300481 h 307512"/>
                  <a:gd name="connsiteX5" fmla="*/ 88879 w 313162"/>
                  <a:gd name="connsiteY5" fmla="*/ 306475 h 307512"/>
                  <a:gd name="connsiteX6" fmla="*/ 20702 w 313162"/>
                  <a:gd name="connsiteY6" fmla="*/ 258595 h 307512"/>
                  <a:gd name="connsiteX7" fmla="*/ 0 w 313162"/>
                  <a:gd name="connsiteY7" fmla="*/ 96902 h 307512"/>
                  <a:gd name="connsiteX8" fmla="*/ 62105 w 313162"/>
                  <a:gd name="connsiteY8" fmla="*/ 13268 h 307512"/>
                  <a:gd name="connsiteX9" fmla="*/ 266774 w 313162"/>
                  <a:gd name="connsiteY9" fmla="*/ 1141 h 307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3162" h="307512">
                    <a:moveTo>
                      <a:pt x="266774" y="1141"/>
                    </a:moveTo>
                    <a:cubicBezTo>
                      <a:pt x="287351" y="-1075"/>
                      <a:pt x="305811" y="13979"/>
                      <a:pt x="308005" y="34762"/>
                    </a:cubicBezTo>
                    <a:cubicBezTo>
                      <a:pt x="308085" y="35515"/>
                      <a:pt x="308142" y="36274"/>
                      <a:pt x="308177" y="37034"/>
                    </a:cubicBezTo>
                    <a:cubicBezTo>
                      <a:pt x="313613" y="106757"/>
                      <a:pt x="314605" y="176759"/>
                      <a:pt x="311144" y="246607"/>
                    </a:cubicBezTo>
                    <a:cubicBezTo>
                      <a:pt x="311144" y="279573"/>
                      <a:pt x="287475" y="297485"/>
                      <a:pt x="251868" y="300481"/>
                    </a:cubicBezTo>
                    <a:cubicBezTo>
                      <a:pt x="197791" y="306963"/>
                      <a:pt x="143279" y="308970"/>
                      <a:pt x="88879" y="306475"/>
                    </a:cubicBezTo>
                    <a:cubicBezTo>
                      <a:pt x="53272" y="303478"/>
                      <a:pt x="26774" y="291561"/>
                      <a:pt x="20702" y="258595"/>
                    </a:cubicBezTo>
                    <a:cubicBezTo>
                      <a:pt x="9431" y="205362"/>
                      <a:pt x="2507" y="151278"/>
                      <a:pt x="0" y="96902"/>
                    </a:cubicBezTo>
                    <a:cubicBezTo>
                      <a:pt x="0" y="37034"/>
                      <a:pt x="26636" y="19122"/>
                      <a:pt x="62105" y="13268"/>
                    </a:cubicBezTo>
                    <a:cubicBezTo>
                      <a:pt x="129702" y="1845"/>
                      <a:pt x="198318" y="-2218"/>
                      <a:pt x="266774" y="1141"/>
                    </a:cubicBezTo>
                    <a:close/>
                  </a:path>
                </a:pathLst>
              </a:custGeom>
              <a:grpFill/>
              <a:ln w="9776" cap="flat">
                <a:solidFill>
                  <a:schemeClr val="bg1">
                    <a:alpha val="50000"/>
                  </a:schemeClr>
                </a:solidFill>
                <a:prstDash val="solid"/>
                <a:miter/>
              </a:ln>
            </p:spPr>
            <p:txBody>
              <a:bodyPr rtlCol="0" anchor="ctr"/>
              <a:lstStyle/>
              <a:p>
                <a:endParaRPr lang="en-US" b="0" i="0" dirty="0">
                  <a:latin typeface="Lexend Deca" pitchFamily="2" charset="77"/>
                </a:endParaRPr>
              </a:p>
            </p:txBody>
          </p:sp>
          <p:sp>
            <p:nvSpPr>
              <p:cNvPr id="53" name="Freeform 52">
                <a:extLst>
                  <a:ext uri="{FF2B5EF4-FFF2-40B4-BE49-F238E27FC236}">
                    <a16:creationId xmlns:a16="http://schemas.microsoft.com/office/drawing/2014/main" id="{B4992069-362B-5747-80D3-201B5ACDBB99}"/>
                  </a:ext>
                </a:extLst>
              </p:cNvPr>
              <p:cNvSpPr/>
              <p:nvPr/>
            </p:nvSpPr>
            <p:spPr>
              <a:xfrm>
                <a:off x="12119598" y="5356279"/>
                <a:ext cx="65002" cy="289791"/>
              </a:xfrm>
              <a:custGeom>
                <a:avLst/>
                <a:gdLst>
                  <a:gd name="connsiteX0" fmla="*/ 65003 w 65002"/>
                  <a:gd name="connsiteY0" fmla="*/ 289792 h 289791"/>
                  <a:gd name="connsiteX1" fmla="*/ 20702 w 65002"/>
                  <a:gd name="connsiteY1" fmla="*/ 245814 h 289791"/>
                  <a:gd name="connsiteX2" fmla="*/ 7798 w 65002"/>
                  <a:gd name="connsiteY2" fmla="*/ 170613 h 289791"/>
                  <a:gd name="connsiteX3" fmla="*/ 0 w 65002"/>
                  <a:gd name="connsiteY3" fmla="*/ 84122 h 289791"/>
                  <a:gd name="connsiteX4" fmla="*/ 62105 w 65002"/>
                  <a:gd name="connsiteY4" fmla="*/ 487 h 289791"/>
                  <a:gd name="connsiteX5" fmla="*/ 64865 w 65002"/>
                  <a:gd name="connsiteY5" fmla="*/ 0 h 28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02" h="289791">
                    <a:moveTo>
                      <a:pt x="65003" y="289792"/>
                    </a:moveTo>
                    <a:cubicBezTo>
                      <a:pt x="41748" y="283798"/>
                      <a:pt x="25187" y="270905"/>
                      <a:pt x="20702" y="245814"/>
                    </a:cubicBezTo>
                    <a:cubicBezTo>
                      <a:pt x="16216" y="220724"/>
                      <a:pt x="10972" y="195704"/>
                      <a:pt x="7798" y="170613"/>
                    </a:cubicBezTo>
                    <a:cubicBezTo>
                      <a:pt x="4002" y="141829"/>
                      <a:pt x="1587" y="112975"/>
                      <a:pt x="0" y="84122"/>
                    </a:cubicBezTo>
                    <a:cubicBezTo>
                      <a:pt x="0" y="24254"/>
                      <a:pt x="26636" y="6342"/>
                      <a:pt x="62105" y="487"/>
                    </a:cubicBezTo>
                    <a:lnTo>
                      <a:pt x="64865" y="0"/>
                    </a:lnTo>
                  </a:path>
                </a:pathLst>
              </a:custGeom>
              <a:grpFill/>
              <a:ln w="9776" cap="flat">
                <a:solidFill>
                  <a:schemeClr val="bg1">
                    <a:alpha val="50000"/>
                  </a:schemeClr>
                </a:solidFill>
                <a:prstDash val="solid"/>
                <a:miter/>
              </a:ln>
            </p:spPr>
            <p:txBody>
              <a:bodyPr rtlCol="0" anchor="ctr"/>
              <a:lstStyle/>
              <a:p>
                <a:endParaRPr lang="en-US" b="0" i="0" dirty="0">
                  <a:latin typeface="Lexend Deca" pitchFamily="2" charset="77"/>
                </a:endParaRPr>
              </a:p>
            </p:txBody>
          </p:sp>
          <p:sp>
            <p:nvSpPr>
              <p:cNvPr id="54" name="Freeform 53">
                <a:extLst>
                  <a:ext uri="{FF2B5EF4-FFF2-40B4-BE49-F238E27FC236}">
                    <a16:creationId xmlns:a16="http://schemas.microsoft.com/office/drawing/2014/main" id="{1B49EBED-3852-6E46-A596-D3C5D87D4B1C}"/>
                  </a:ext>
                </a:extLst>
              </p:cNvPr>
              <p:cNvSpPr/>
              <p:nvPr/>
            </p:nvSpPr>
            <p:spPr>
              <a:xfrm>
                <a:off x="12024509" y="5521316"/>
                <a:ext cx="160091" cy="306513"/>
              </a:xfrm>
              <a:custGeom>
                <a:avLst/>
                <a:gdLst>
                  <a:gd name="connsiteX0" fmla="*/ 160092 w 160091"/>
                  <a:gd name="connsiteY0" fmla="*/ 306101 h 306513"/>
                  <a:gd name="connsiteX1" fmla="*/ 89155 w 160091"/>
                  <a:gd name="connsiteY1" fmla="*/ 305334 h 306513"/>
                  <a:gd name="connsiteX2" fmla="*/ 20978 w 160091"/>
                  <a:gd name="connsiteY2" fmla="*/ 257384 h 306513"/>
                  <a:gd name="connsiteX3" fmla="*/ 0 w 160091"/>
                  <a:gd name="connsiteY3" fmla="*/ 96109 h 306513"/>
                  <a:gd name="connsiteX4" fmla="*/ 62105 w 160091"/>
                  <a:gd name="connsiteY4" fmla="*/ 12475 h 306513"/>
                  <a:gd name="connsiteX5" fmla="*/ 102542 w 160091"/>
                  <a:gd name="connsiteY5" fmla="*/ 6133 h 306513"/>
                  <a:gd name="connsiteX6" fmla="*/ 159747 w 160091"/>
                  <a:gd name="connsiteY6" fmla="*/ 0 h 306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091" h="306513">
                    <a:moveTo>
                      <a:pt x="160092" y="306101"/>
                    </a:moveTo>
                    <a:cubicBezTo>
                      <a:pt x="136216" y="306798"/>
                      <a:pt x="112409" y="306658"/>
                      <a:pt x="89155" y="305334"/>
                    </a:cubicBezTo>
                    <a:cubicBezTo>
                      <a:pt x="53548" y="302337"/>
                      <a:pt x="27050" y="290350"/>
                      <a:pt x="20978" y="257384"/>
                    </a:cubicBezTo>
                    <a:cubicBezTo>
                      <a:pt x="9637" y="204297"/>
                      <a:pt x="2621" y="150353"/>
                      <a:pt x="0" y="96109"/>
                    </a:cubicBezTo>
                    <a:cubicBezTo>
                      <a:pt x="0" y="36241"/>
                      <a:pt x="26705" y="18260"/>
                      <a:pt x="62105" y="12475"/>
                    </a:cubicBezTo>
                    <a:cubicBezTo>
                      <a:pt x="75906" y="10105"/>
                      <a:pt x="89155" y="7945"/>
                      <a:pt x="102542" y="6133"/>
                    </a:cubicBezTo>
                    <a:cubicBezTo>
                      <a:pt x="121725" y="3415"/>
                      <a:pt x="140701" y="1324"/>
                      <a:pt x="159747" y="0"/>
                    </a:cubicBezTo>
                  </a:path>
                </a:pathLst>
              </a:custGeom>
              <a:grpFill/>
              <a:ln w="9776" cap="flat">
                <a:solidFill>
                  <a:schemeClr val="bg1">
                    <a:alpha val="50000"/>
                  </a:schemeClr>
                </a:solidFill>
                <a:prstDash val="solid"/>
                <a:miter/>
              </a:ln>
            </p:spPr>
            <p:txBody>
              <a:bodyPr rtlCol="0" anchor="ctr"/>
              <a:lstStyle/>
              <a:p>
                <a:endParaRPr lang="en-US" b="0" i="0" dirty="0">
                  <a:latin typeface="Lexend Deca" pitchFamily="2" charset="77"/>
                </a:endParaRPr>
              </a:p>
            </p:txBody>
          </p:sp>
          <p:sp>
            <p:nvSpPr>
              <p:cNvPr id="55" name="Freeform 54">
                <a:extLst>
                  <a:ext uri="{FF2B5EF4-FFF2-40B4-BE49-F238E27FC236}">
                    <a16:creationId xmlns:a16="http://schemas.microsoft.com/office/drawing/2014/main" id="{E57CB83C-417D-874D-B0D9-09C7D414A9D3}"/>
                  </a:ext>
                </a:extLst>
              </p:cNvPr>
              <p:cNvSpPr/>
              <p:nvPr/>
            </p:nvSpPr>
            <p:spPr>
              <a:xfrm>
                <a:off x="11589087" y="5343513"/>
                <a:ext cx="314217" cy="307567"/>
              </a:xfrm>
              <a:custGeom>
                <a:avLst/>
                <a:gdLst>
                  <a:gd name="connsiteX0" fmla="*/ 266636 w 314217"/>
                  <a:gd name="connsiteY0" fmla="*/ 1126 h 307567"/>
                  <a:gd name="connsiteX1" fmla="*/ 307875 w 314217"/>
                  <a:gd name="connsiteY1" fmla="*/ 34893 h 307567"/>
                  <a:gd name="connsiteX2" fmla="*/ 308039 w 314217"/>
                  <a:gd name="connsiteY2" fmla="*/ 37089 h 307567"/>
                  <a:gd name="connsiteX3" fmla="*/ 311213 w 314217"/>
                  <a:gd name="connsiteY3" fmla="*/ 246662 h 307567"/>
                  <a:gd name="connsiteX4" fmla="*/ 251937 w 314217"/>
                  <a:gd name="connsiteY4" fmla="*/ 300536 h 307567"/>
                  <a:gd name="connsiteX5" fmla="*/ 88879 w 314217"/>
                  <a:gd name="connsiteY5" fmla="*/ 306530 h 307567"/>
                  <a:gd name="connsiteX6" fmla="*/ 20702 w 314217"/>
                  <a:gd name="connsiteY6" fmla="*/ 258580 h 307567"/>
                  <a:gd name="connsiteX7" fmla="*/ 0 w 314217"/>
                  <a:gd name="connsiteY7" fmla="*/ 96957 h 307567"/>
                  <a:gd name="connsiteX8" fmla="*/ 62105 w 314217"/>
                  <a:gd name="connsiteY8" fmla="*/ 13323 h 307567"/>
                  <a:gd name="connsiteX9" fmla="*/ 266636 w 314217"/>
                  <a:gd name="connsiteY9" fmla="*/ 1126 h 307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217" h="307567">
                    <a:moveTo>
                      <a:pt x="266636" y="1126"/>
                    </a:moveTo>
                    <a:cubicBezTo>
                      <a:pt x="287255" y="-1049"/>
                      <a:pt x="305719" y="14068"/>
                      <a:pt x="307875" y="34893"/>
                    </a:cubicBezTo>
                    <a:cubicBezTo>
                      <a:pt x="307950" y="35625"/>
                      <a:pt x="308005" y="36357"/>
                      <a:pt x="308039" y="37089"/>
                    </a:cubicBezTo>
                    <a:cubicBezTo>
                      <a:pt x="315028" y="106728"/>
                      <a:pt x="316090" y="176841"/>
                      <a:pt x="311213" y="246662"/>
                    </a:cubicBezTo>
                    <a:cubicBezTo>
                      <a:pt x="308246" y="279558"/>
                      <a:pt x="287475" y="294543"/>
                      <a:pt x="251937" y="300536"/>
                    </a:cubicBezTo>
                    <a:cubicBezTo>
                      <a:pt x="197837" y="307018"/>
                      <a:pt x="143302" y="309025"/>
                      <a:pt x="88879" y="306530"/>
                    </a:cubicBezTo>
                    <a:cubicBezTo>
                      <a:pt x="53341" y="303533"/>
                      <a:pt x="26774" y="291546"/>
                      <a:pt x="20702" y="258580"/>
                    </a:cubicBezTo>
                    <a:cubicBezTo>
                      <a:pt x="9436" y="205367"/>
                      <a:pt x="2512" y="151312"/>
                      <a:pt x="0" y="96957"/>
                    </a:cubicBezTo>
                    <a:cubicBezTo>
                      <a:pt x="0" y="37089"/>
                      <a:pt x="26705" y="19107"/>
                      <a:pt x="62105" y="13323"/>
                    </a:cubicBezTo>
                    <a:cubicBezTo>
                      <a:pt x="129654" y="1879"/>
                      <a:pt x="198223" y="-2213"/>
                      <a:pt x="266636" y="1126"/>
                    </a:cubicBezTo>
                    <a:close/>
                  </a:path>
                </a:pathLst>
              </a:custGeom>
              <a:grpFill/>
              <a:ln w="9776" cap="flat">
                <a:solidFill>
                  <a:schemeClr val="bg1">
                    <a:alpha val="50000"/>
                  </a:schemeClr>
                </a:solidFill>
                <a:prstDash val="solid"/>
                <a:miter/>
              </a:ln>
            </p:spPr>
            <p:txBody>
              <a:bodyPr rtlCol="0" anchor="ctr"/>
              <a:lstStyle/>
              <a:p>
                <a:endParaRPr lang="en-US" b="0" i="0" dirty="0">
                  <a:latin typeface="Lexend Deca" pitchFamily="2" charset="77"/>
                </a:endParaRPr>
              </a:p>
            </p:txBody>
          </p:sp>
          <p:sp>
            <p:nvSpPr>
              <p:cNvPr id="56" name="Freeform 55">
                <a:extLst>
                  <a:ext uri="{FF2B5EF4-FFF2-40B4-BE49-F238E27FC236}">
                    <a16:creationId xmlns:a16="http://schemas.microsoft.com/office/drawing/2014/main" id="{A83604A3-15A4-B341-A6B4-AF4C278A500D}"/>
                  </a:ext>
                </a:extLst>
              </p:cNvPr>
              <p:cNvSpPr/>
              <p:nvPr/>
            </p:nvSpPr>
            <p:spPr>
              <a:xfrm>
                <a:off x="11494136" y="5520269"/>
                <a:ext cx="310194" cy="307316"/>
              </a:xfrm>
              <a:custGeom>
                <a:avLst/>
                <a:gdLst>
                  <a:gd name="connsiteX0" fmla="*/ 263806 w 310194"/>
                  <a:gd name="connsiteY0" fmla="*/ 1048 h 307316"/>
                  <a:gd name="connsiteX1" fmla="*/ 305038 w 310194"/>
                  <a:gd name="connsiteY1" fmla="*/ 34668 h 307316"/>
                  <a:gd name="connsiteX2" fmla="*/ 305209 w 310194"/>
                  <a:gd name="connsiteY2" fmla="*/ 36940 h 307316"/>
                  <a:gd name="connsiteX3" fmla="*/ 308177 w 310194"/>
                  <a:gd name="connsiteY3" fmla="*/ 246514 h 307316"/>
                  <a:gd name="connsiteX4" fmla="*/ 248901 w 310194"/>
                  <a:gd name="connsiteY4" fmla="*/ 300388 h 307316"/>
                  <a:gd name="connsiteX5" fmla="*/ 85980 w 310194"/>
                  <a:gd name="connsiteY5" fmla="*/ 306242 h 307316"/>
                  <a:gd name="connsiteX6" fmla="*/ 17803 w 310194"/>
                  <a:gd name="connsiteY6" fmla="*/ 258362 h 307316"/>
                  <a:gd name="connsiteX7" fmla="*/ 0 w 310194"/>
                  <a:gd name="connsiteY7" fmla="*/ 97157 h 307316"/>
                  <a:gd name="connsiteX8" fmla="*/ 62105 w 310194"/>
                  <a:gd name="connsiteY8" fmla="*/ 13523 h 307316"/>
                  <a:gd name="connsiteX9" fmla="*/ 263806 w 310194"/>
                  <a:gd name="connsiteY9" fmla="*/ 1048 h 307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194" h="307316">
                    <a:moveTo>
                      <a:pt x="263806" y="1048"/>
                    </a:moveTo>
                    <a:cubicBezTo>
                      <a:pt x="284384" y="-1169"/>
                      <a:pt x="302844" y="13885"/>
                      <a:pt x="305038" y="34668"/>
                    </a:cubicBezTo>
                    <a:cubicBezTo>
                      <a:pt x="305118" y="35421"/>
                      <a:pt x="305175" y="36181"/>
                      <a:pt x="305209" y="36940"/>
                    </a:cubicBezTo>
                    <a:cubicBezTo>
                      <a:pt x="310646" y="106664"/>
                      <a:pt x="311638" y="176665"/>
                      <a:pt x="308177" y="246514"/>
                    </a:cubicBezTo>
                    <a:cubicBezTo>
                      <a:pt x="308177" y="279479"/>
                      <a:pt x="284508" y="297391"/>
                      <a:pt x="248901" y="300388"/>
                    </a:cubicBezTo>
                    <a:cubicBezTo>
                      <a:pt x="194843" y="306821"/>
                      <a:pt x="140354" y="308779"/>
                      <a:pt x="85980" y="306242"/>
                    </a:cubicBezTo>
                    <a:cubicBezTo>
                      <a:pt x="50374" y="303246"/>
                      <a:pt x="23876" y="291258"/>
                      <a:pt x="17803" y="258362"/>
                    </a:cubicBezTo>
                    <a:cubicBezTo>
                      <a:pt x="6060" y="205442"/>
                      <a:pt x="90" y="151387"/>
                      <a:pt x="0" y="97157"/>
                    </a:cubicBezTo>
                    <a:cubicBezTo>
                      <a:pt x="0" y="37289"/>
                      <a:pt x="26636" y="19308"/>
                      <a:pt x="62105" y="13523"/>
                    </a:cubicBezTo>
                    <a:cubicBezTo>
                      <a:pt x="128695" y="2016"/>
                      <a:pt x="196324" y="-2165"/>
                      <a:pt x="263806" y="1048"/>
                    </a:cubicBezTo>
                    <a:close/>
                  </a:path>
                </a:pathLst>
              </a:custGeom>
              <a:grpFill/>
              <a:ln w="9776" cap="flat">
                <a:solidFill>
                  <a:schemeClr val="bg1">
                    <a:alpha val="50000"/>
                  </a:schemeClr>
                </a:solidFill>
                <a:prstDash val="solid"/>
                <a:miter/>
              </a:ln>
            </p:spPr>
            <p:txBody>
              <a:bodyPr rtlCol="0" anchor="ctr"/>
              <a:lstStyle/>
              <a:p>
                <a:endParaRPr lang="en-US" b="0" i="0" dirty="0">
                  <a:latin typeface="Lexend Deca" pitchFamily="2" charset="77"/>
                </a:endParaRPr>
              </a:p>
            </p:txBody>
          </p:sp>
        </p:grpSp>
        <p:grpSp>
          <p:nvGrpSpPr>
            <p:cNvPr id="8" name="Graphic 9">
              <a:extLst>
                <a:ext uri="{FF2B5EF4-FFF2-40B4-BE49-F238E27FC236}">
                  <a16:creationId xmlns:a16="http://schemas.microsoft.com/office/drawing/2014/main" id="{7152A7B9-C6BB-444F-997F-F7CCF1B020DC}"/>
                </a:ext>
              </a:extLst>
            </p:cNvPr>
            <p:cNvGrpSpPr/>
            <p:nvPr/>
          </p:nvGrpSpPr>
          <p:grpSpPr>
            <a:xfrm>
              <a:off x="11494136" y="5944829"/>
              <a:ext cx="690533" cy="911775"/>
              <a:chOff x="11494136" y="5944829"/>
              <a:chExt cx="690533" cy="911775"/>
            </a:xfrm>
            <a:grpFill/>
          </p:grpSpPr>
          <p:sp>
            <p:nvSpPr>
              <p:cNvPr id="9" name="Freeform 8">
                <a:extLst>
                  <a:ext uri="{FF2B5EF4-FFF2-40B4-BE49-F238E27FC236}">
                    <a16:creationId xmlns:a16="http://schemas.microsoft.com/office/drawing/2014/main" id="{4316CF6E-FACD-B84D-93CA-7D0A84B945B7}"/>
                  </a:ext>
                </a:extLst>
              </p:cNvPr>
              <p:cNvSpPr/>
              <p:nvPr/>
            </p:nvSpPr>
            <p:spPr>
              <a:xfrm>
                <a:off x="12119598" y="5957608"/>
                <a:ext cx="65002" cy="289792"/>
              </a:xfrm>
              <a:custGeom>
                <a:avLst/>
                <a:gdLst>
                  <a:gd name="connsiteX0" fmla="*/ 65003 w 65002"/>
                  <a:gd name="connsiteY0" fmla="*/ 289792 h 289792"/>
                  <a:gd name="connsiteX1" fmla="*/ 20702 w 65002"/>
                  <a:gd name="connsiteY1" fmla="*/ 245745 h 289792"/>
                  <a:gd name="connsiteX2" fmla="*/ 7798 w 65002"/>
                  <a:gd name="connsiteY2" fmla="*/ 170753 h 289792"/>
                  <a:gd name="connsiteX3" fmla="*/ 0 w 65002"/>
                  <a:gd name="connsiteY3" fmla="*/ 84122 h 289792"/>
                  <a:gd name="connsiteX4" fmla="*/ 62105 w 65002"/>
                  <a:gd name="connsiteY4" fmla="*/ 488 h 289792"/>
                  <a:gd name="connsiteX5" fmla="*/ 64865 w 65002"/>
                  <a:gd name="connsiteY5" fmla="*/ 0 h 28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02" h="289792">
                    <a:moveTo>
                      <a:pt x="65003" y="289792"/>
                    </a:moveTo>
                    <a:cubicBezTo>
                      <a:pt x="41748" y="283729"/>
                      <a:pt x="25187" y="270835"/>
                      <a:pt x="20702" y="245745"/>
                    </a:cubicBezTo>
                    <a:cubicBezTo>
                      <a:pt x="16216" y="220654"/>
                      <a:pt x="10972" y="195704"/>
                      <a:pt x="7798" y="170753"/>
                    </a:cubicBezTo>
                    <a:cubicBezTo>
                      <a:pt x="4002" y="141829"/>
                      <a:pt x="1587" y="112976"/>
                      <a:pt x="0" y="84122"/>
                    </a:cubicBezTo>
                    <a:cubicBezTo>
                      <a:pt x="0" y="24184"/>
                      <a:pt x="26636" y="6273"/>
                      <a:pt x="62105" y="488"/>
                    </a:cubicBezTo>
                    <a:lnTo>
                      <a:pt x="64865" y="0"/>
                    </a:lnTo>
                  </a:path>
                </a:pathLst>
              </a:custGeom>
              <a:grpFill/>
              <a:ln w="9776" cap="flat">
                <a:solidFill>
                  <a:schemeClr val="bg1">
                    <a:alpha val="50000"/>
                  </a:schemeClr>
                </a:solidFill>
                <a:prstDash val="solid"/>
                <a:miter/>
              </a:ln>
            </p:spPr>
            <p:txBody>
              <a:bodyPr rtlCol="0" anchor="ctr"/>
              <a:lstStyle/>
              <a:p>
                <a:endParaRPr lang="en-US" b="0" i="0" dirty="0">
                  <a:latin typeface="Lexend Deca" pitchFamily="2" charset="77"/>
                </a:endParaRPr>
              </a:p>
            </p:txBody>
          </p:sp>
          <p:sp>
            <p:nvSpPr>
              <p:cNvPr id="10" name="Freeform 9">
                <a:extLst>
                  <a:ext uri="{FF2B5EF4-FFF2-40B4-BE49-F238E27FC236}">
                    <a16:creationId xmlns:a16="http://schemas.microsoft.com/office/drawing/2014/main" id="{B784F85F-FE4F-254E-B1D6-ED649EF28169}"/>
                  </a:ext>
                </a:extLst>
              </p:cNvPr>
              <p:cNvSpPr/>
              <p:nvPr/>
            </p:nvSpPr>
            <p:spPr>
              <a:xfrm>
                <a:off x="12024785" y="6123273"/>
                <a:ext cx="159815" cy="305816"/>
              </a:xfrm>
              <a:custGeom>
                <a:avLst/>
                <a:gdLst>
                  <a:gd name="connsiteX0" fmla="*/ 159816 w 159815"/>
                  <a:gd name="connsiteY0" fmla="*/ 305404 h 305816"/>
                  <a:gd name="connsiteX1" fmla="*/ 88878 w 159815"/>
                  <a:gd name="connsiteY1" fmla="*/ 304637 h 305816"/>
                  <a:gd name="connsiteX2" fmla="*/ 20702 w 159815"/>
                  <a:gd name="connsiteY2" fmla="*/ 256756 h 305816"/>
                  <a:gd name="connsiteX3" fmla="*/ 0 w 159815"/>
                  <a:gd name="connsiteY3" fmla="*/ 95064 h 305816"/>
                  <a:gd name="connsiteX4" fmla="*/ 62105 w 159815"/>
                  <a:gd name="connsiteY4" fmla="*/ 11430 h 305816"/>
                  <a:gd name="connsiteX5" fmla="*/ 102542 w 159815"/>
                  <a:gd name="connsiteY5" fmla="*/ 5297 h 305816"/>
                  <a:gd name="connsiteX6" fmla="*/ 159747 w 159815"/>
                  <a:gd name="connsiteY6" fmla="*/ 0 h 305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815" h="305816">
                    <a:moveTo>
                      <a:pt x="159816" y="305404"/>
                    </a:moveTo>
                    <a:cubicBezTo>
                      <a:pt x="135940" y="306101"/>
                      <a:pt x="112133" y="305961"/>
                      <a:pt x="88878" y="304637"/>
                    </a:cubicBezTo>
                    <a:cubicBezTo>
                      <a:pt x="53272" y="301640"/>
                      <a:pt x="26774" y="289653"/>
                      <a:pt x="20702" y="256756"/>
                    </a:cubicBezTo>
                    <a:cubicBezTo>
                      <a:pt x="9441" y="203523"/>
                      <a:pt x="2517" y="149440"/>
                      <a:pt x="0" y="95064"/>
                    </a:cubicBezTo>
                    <a:cubicBezTo>
                      <a:pt x="0" y="35196"/>
                      <a:pt x="26705" y="17214"/>
                      <a:pt x="62105" y="11430"/>
                    </a:cubicBezTo>
                    <a:cubicBezTo>
                      <a:pt x="75906" y="9060"/>
                      <a:pt x="89384" y="7018"/>
                      <a:pt x="102542" y="5297"/>
                    </a:cubicBezTo>
                    <a:cubicBezTo>
                      <a:pt x="121725" y="2857"/>
                      <a:pt x="140701" y="1115"/>
                      <a:pt x="159747" y="0"/>
                    </a:cubicBezTo>
                  </a:path>
                </a:pathLst>
              </a:custGeom>
              <a:grpFill/>
              <a:ln w="9776" cap="flat">
                <a:solidFill>
                  <a:schemeClr val="bg1">
                    <a:alpha val="50000"/>
                  </a:schemeClr>
                </a:solidFill>
                <a:prstDash val="solid"/>
                <a:miter/>
              </a:ln>
            </p:spPr>
            <p:txBody>
              <a:bodyPr rtlCol="0" anchor="ctr"/>
              <a:lstStyle/>
              <a:p>
                <a:endParaRPr lang="en-US" b="0" i="0" dirty="0">
                  <a:latin typeface="Lexend Deca" pitchFamily="2" charset="77"/>
                </a:endParaRPr>
              </a:p>
            </p:txBody>
          </p:sp>
          <p:sp>
            <p:nvSpPr>
              <p:cNvPr id="11" name="Freeform 10">
                <a:extLst>
                  <a:ext uri="{FF2B5EF4-FFF2-40B4-BE49-F238E27FC236}">
                    <a16:creationId xmlns:a16="http://schemas.microsoft.com/office/drawing/2014/main" id="{E5E0A8C4-39BA-8541-AD5E-A7FFE2B42ECC}"/>
                  </a:ext>
                </a:extLst>
              </p:cNvPr>
              <p:cNvSpPr/>
              <p:nvPr/>
            </p:nvSpPr>
            <p:spPr>
              <a:xfrm>
                <a:off x="12119805" y="6565140"/>
                <a:ext cx="64864" cy="251529"/>
              </a:xfrm>
              <a:custGeom>
                <a:avLst/>
                <a:gdLst>
                  <a:gd name="connsiteX0" fmla="*/ 22013 w 64864"/>
                  <a:gd name="connsiteY0" fmla="*/ 251530 h 251529"/>
                  <a:gd name="connsiteX1" fmla="*/ 20702 w 64864"/>
                  <a:gd name="connsiteY1" fmla="*/ 245954 h 251529"/>
                  <a:gd name="connsiteX2" fmla="*/ 7591 w 64864"/>
                  <a:gd name="connsiteY2" fmla="*/ 169290 h 251529"/>
                  <a:gd name="connsiteX3" fmla="*/ 0 w 64864"/>
                  <a:gd name="connsiteY3" fmla="*/ 84192 h 251529"/>
                  <a:gd name="connsiteX4" fmla="*/ 62105 w 64864"/>
                  <a:gd name="connsiteY4" fmla="*/ 558 h 251529"/>
                  <a:gd name="connsiteX5" fmla="*/ 64865 w 64864"/>
                  <a:gd name="connsiteY5" fmla="*/ 0 h 25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64" h="251529">
                    <a:moveTo>
                      <a:pt x="22013" y="251530"/>
                    </a:moveTo>
                    <a:cubicBezTo>
                      <a:pt x="21463" y="249697"/>
                      <a:pt x="21024" y="247836"/>
                      <a:pt x="20702" y="245954"/>
                    </a:cubicBezTo>
                    <a:cubicBezTo>
                      <a:pt x="15112" y="220376"/>
                      <a:pt x="10834" y="194937"/>
                      <a:pt x="7591" y="169290"/>
                    </a:cubicBezTo>
                    <a:cubicBezTo>
                      <a:pt x="3933" y="140924"/>
                      <a:pt x="1587" y="112558"/>
                      <a:pt x="0" y="84192"/>
                    </a:cubicBezTo>
                    <a:cubicBezTo>
                      <a:pt x="0" y="24324"/>
                      <a:pt x="26636" y="6342"/>
                      <a:pt x="62105" y="558"/>
                    </a:cubicBezTo>
                    <a:lnTo>
                      <a:pt x="64865" y="0"/>
                    </a:lnTo>
                  </a:path>
                </a:pathLst>
              </a:custGeom>
              <a:grpFill/>
              <a:ln w="9776" cap="flat">
                <a:solidFill>
                  <a:schemeClr val="bg1">
                    <a:alpha val="50000"/>
                  </a:schemeClr>
                </a:solidFill>
                <a:prstDash val="solid"/>
                <a:miter/>
              </a:ln>
            </p:spPr>
            <p:txBody>
              <a:bodyPr rtlCol="0" anchor="ctr"/>
              <a:lstStyle/>
              <a:p>
                <a:endParaRPr lang="en-US" b="0" i="0" dirty="0">
                  <a:latin typeface="Lexend Deca" pitchFamily="2" charset="77"/>
                </a:endParaRPr>
              </a:p>
            </p:txBody>
          </p:sp>
          <p:sp>
            <p:nvSpPr>
              <p:cNvPr id="12" name="Freeform 11">
                <a:extLst>
                  <a:ext uri="{FF2B5EF4-FFF2-40B4-BE49-F238E27FC236}">
                    <a16:creationId xmlns:a16="http://schemas.microsoft.com/office/drawing/2014/main" id="{88074A1F-6114-964A-9D06-8ACE98E27D30}"/>
                  </a:ext>
                </a:extLst>
              </p:cNvPr>
              <p:cNvSpPr/>
              <p:nvPr/>
            </p:nvSpPr>
            <p:spPr>
              <a:xfrm>
                <a:off x="12021956" y="6728644"/>
                <a:ext cx="162713" cy="88024"/>
              </a:xfrm>
              <a:custGeom>
                <a:avLst/>
                <a:gdLst>
                  <a:gd name="connsiteX0" fmla="*/ 0 w 162713"/>
                  <a:gd name="connsiteY0" fmla="*/ 88025 h 88024"/>
                  <a:gd name="connsiteX1" fmla="*/ 62105 w 162713"/>
                  <a:gd name="connsiteY1" fmla="*/ 13591 h 88024"/>
                  <a:gd name="connsiteX2" fmla="*/ 105302 w 162713"/>
                  <a:gd name="connsiteY2" fmla="*/ 5924 h 88024"/>
                  <a:gd name="connsiteX3" fmla="*/ 162714 w 162713"/>
                  <a:gd name="connsiteY3" fmla="*/ 0 h 88024"/>
                </a:gdLst>
                <a:ahLst/>
                <a:cxnLst>
                  <a:cxn ang="0">
                    <a:pos x="connsiteX0" y="connsiteY0"/>
                  </a:cxn>
                  <a:cxn ang="0">
                    <a:pos x="connsiteX1" y="connsiteY1"/>
                  </a:cxn>
                  <a:cxn ang="0">
                    <a:pos x="connsiteX2" y="connsiteY2"/>
                  </a:cxn>
                  <a:cxn ang="0">
                    <a:pos x="connsiteX3" y="connsiteY3"/>
                  </a:cxn>
                </a:cxnLst>
                <a:rect l="l" t="t" r="r" b="b"/>
                <a:pathLst>
                  <a:path w="162713" h="88024">
                    <a:moveTo>
                      <a:pt x="0" y="88025"/>
                    </a:moveTo>
                    <a:cubicBezTo>
                      <a:pt x="2760" y="35614"/>
                      <a:pt x="28430" y="19236"/>
                      <a:pt x="62105" y="13591"/>
                    </a:cubicBezTo>
                    <a:cubicBezTo>
                      <a:pt x="76734" y="10524"/>
                      <a:pt x="91087" y="7945"/>
                      <a:pt x="105302" y="5924"/>
                    </a:cubicBezTo>
                    <a:cubicBezTo>
                      <a:pt x="124692" y="2997"/>
                      <a:pt x="143738" y="1046"/>
                      <a:pt x="162714" y="0"/>
                    </a:cubicBezTo>
                  </a:path>
                </a:pathLst>
              </a:custGeom>
              <a:grpFill/>
              <a:ln w="9776" cap="flat">
                <a:solidFill>
                  <a:schemeClr val="bg1">
                    <a:alpha val="50000"/>
                  </a:schemeClr>
                </a:solidFill>
                <a:prstDash val="solid"/>
                <a:miter/>
              </a:ln>
            </p:spPr>
            <p:txBody>
              <a:bodyPr rtlCol="0" anchor="ctr"/>
              <a:lstStyle/>
              <a:p>
                <a:endParaRPr lang="en-US" b="0" i="0" dirty="0">
                  <a:latin typeface="Lexend Deca" pitchFamily="2" charset="77"/>
                </a:endParaRPr>
              </a:p>
            </p:txBody>
          </p:sp>
          <p:sp>
            <p:nvSpPr>
              <p:cNvPr id="13" name="Freeform 12">
                <a:extLst>
                  <a:ext uri="{FF2B5EF4-FFF2-40B4-BE49-F238E27FC236}">
                    <a16:creationId xmlns:a16="http://schemas.microsoft.com/office/drawing/2014/main" id="{4689C4B3-F4B9-F349-BEFE-EB49E7D53AAE}"/>
                  </a:ext>
                </a:extLst>
              </p:cNvPr>
              <p:cNvSpPr/>
              <p:nvPr/>
            </p:nvSpPr>
            <p:spPr>
              <a:xfrm>
                <a:off x="11591985" y="5944829"/>
                <a:ext cx="311319" cy="307511"/>
              </a:xfrm>
              <a:custGeom>
                <a:avLst/>
                <a:gdLst>
                  <a:gd name="connsiteX0" fmla="*/ 263737 w 311319"/>
                  <a:gd name="connsiteY0" fmla="*/ 1070 h 307511"/>
                  <a:gd name="connsiteX1" fmla="*/ 304977 w 311319"/>
                  <a:gd name="connsiteY1" fmla="*/ 34837 h 307511"/>
                  <a:gd name="connsiteX2" fmla="*/ 305140 w 311319"/>
                  <a:gd name="connsiteY2" fmla="*/ 37033 h 307511"/>
                  <a:gd name="connsiteX3" fmla="*/ 305140 w 311319"/>
                  <a:gd name="connsiteY3" fmla="*/ 37033 h 307511"/>
                  <a:gd name="connsiteX4" fmla="*/ 308315 w 311319"/>
                  <a:gd name="connsiteY4" fmla="*/ 246606 h 307511"/>
                  <a:gd name="connsiteX5" fmla="*/ 249039 w 311319"/>
                  <a:gd name="connsiteY5" fmla="*/ 300481 h 307511"/>
                  <a:gd name="connsiteX6" fmla="*/ 85980 w 311319"/>
                  <a:gd name="connsiteY6" fmla="*/ 306474 h 307511"/>
                  <a:gd name="connsiteX7" fmla="*/ 17803 w 311319"/>
                  <a:gd name="connsiteY7" fmla="*/ 258594 h 307511"/>
                  <a:gd name="connsiteX8" fmla="*/ 0 w 311319"/>
                  <a:gd name="connsiteY8" fmla="*/ 93904 h 307511"/>
                  <a:gd name="connsiteX9" fmla="*/ 62105 w 311319"/>
                  <a:gd name="connsiteY9" fmla="*/ 10270 h 307511"/>
                  <a:gd name="connsiteX10" fmla="*/ 263737 w 311319"/>
                  <a:gd name="connsiteY10" fmla="*/ 1070 h 307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1319" h="307511">
                    <a:moveTo>
                      <a:pt x="263737" y="1070"/>
                    </a:moveTo>
                    <a:cubicBezTo>
                      <a:pt x="284357" y="-1104"/>
                      <a:pt x="302820" y="14013"/>
                      <a:pt x="304977" y="34837"/>
                    </a:cubicBezTo>
                    <a:cubicBezTo>
                      <a:pt x="305052" y="35569"/>
                      <a:pt x="305107" y="36301"/>
                      <a:pt x="305140" y="37033"/>
                    </a:cubicBezTo>
                    <a:lnTo>
                      <a:pt x="305140" y="37033"/>
                    </a:lnTo>
                    <a:cubicBezTo>
                      <a:pt x="312130" y="106672"/>
                      <a:pt x="313192" y="176785"/>
                      <a:pt x="308315" y="246606"/>
                    </a:cubicBezTo>
                    <a:cubicBezTo>
                      <a:pt x="305347" y="279502"/>
                      <a:pt x="284577" y="294486"/>
                      <a:pt x="249039" y="300481"/>
                    </a:cubicBezTo>
                    <a:cubicBezTo>
                      <a:pt x="194939" y="306962"/>
                      <a:pt x="140404" y="308969"/>
                      <a:pt x="85980" y="306474"/>
                    </a:cubicBezTo>
                    <a:cubicBezTo>
                      <a:pt x="50443" y="303477"/>
                      <a:pt x="23876" y="291490"/>
                      <a:pt x="17803" y="258594"/>
                    </a:cubicBezTo>
                    <a:cubicBezTo>
                      <a:pt x="8902" y="204650"/>
                      <a:pt x="0" y="147778"/>
                      <a:pt x="0" y="93904"/>
                    </a:cubicBezTo>
                    <a:cubicBezTo>
                      <a:pt x="0" y="34036"/>
                      <a:pt x="26705" y="16055"/>
                      <a:pt x="62105" y="10270"/>
                    </a:cubicBezTo>
                    <a:cubicBezTo>
                      <a:pt x="128917" y="1223"/>
                      <a:pt x="196389" y="-1857"/>
                      <a:pt x="263737" y="1070"/>
                    </a:cubicBezTo>
                    <a:close/>
                  </a:path>
                </a:pathLst>
              </a:custGeom>
              <a:grpFill/>
              <a:ln w="9776" cap="flat">
                <a:solidFill>
                  <a:schemeClr val="bg1">
                    <a:alpha val="50000"/>
                  </a:schemeClr>
                </a:solidFill>
                <a:prstDash val="solid"/>
                <a:miter/>
              </a:ln>
            </p:spPr>
            <p:txBody>
              <a:bodyPr rtlCol="0" anchor="ctr"/>
              <a:lstStyle/>
              <a:p>
                <a:endParaRPr lang="en-US" b="0" i="0" dirty="0">
                  <a:latin typeface="Lexend Deca" pitchFamily="2" charset="77"/>
                </a:endParaRPr>
              </a:p>
            </p:txBody>
          </p:sp>
          <p:sp>
            <p:nvSpPr>
              <p:cNvPr id="14" name="Freeform 13">
                <a:extLst>
                  <a:ext uri="{FF2B5EF4-FFF2-40B4-BE49-F238E27FC236}">
                    <a16:creationId xmlns:a16="http://schemas.microsoft.com/office/drawing/2014/main" id="{572A4FE6-C459-8340-9D52-0CBA6CC4FBCE}"/>
                  </a:ext>
                </a:extLst>
              </p:cNvPr>
              <p:cNvSpPr/>
              <p:nvPr/>
            </p:nvSpPr>
            <p:spPr>
              <a:xfrm>
                <a:off x="11494136" y="6121435"/>
                <a:ext cx="310194" cy="307512"/>
              </a:xfrm>
              <a:custGeom>
                <a:avLst/>
                <a:gdLst>
                  <a:gd name="connsiteX0" fmla="*/ 263806 w 310194"/>
                  <a:gd name="connsiteY0" fmla="*/ 1141 h 307512"/>
                  <a:gd name="connsiteX1" fmla="*/ 305038 w 310194"/>
                  <a:gd name="connsiteY1" fmla="*/ 34762 h 307512"/>
                  <a:gd name="connsiteX2" fmla="*/ 305209 w 310194"/>
                  <a:gd name="connsiteY2" fmla="*/ 37034 h 307512"/>
                  <a:gd name="connsiteX3" fmla="*/ 308177 w 310194"/>
                  <a:gd name="connsiteY3" fmla="*/ 246607 h 307512"/>
                  <a:gd name="connsiteX4" fmla="*/ 248901 w 310194"/>
                  <a:gd name="connsiteY4" fmla="*/ 300481 h 307512"/>
                  <a:gd name="connsiteX5" fmla="*/ 85911 w 310194"/>
                  <a:gd name="connsiteY5" fmla="*/ 306475 h 307512"/>
                  <a:gd name="connsiteX6" fmla="*/ 20702 w 310194"/>
                  <a:gd name="connsiteY6" fmla="*/ 258595 h 307512"/>
                  <a:gd name="connsiteX7" fmla="*/ 0 w 310194"/>
                  <a:gd name="connsiteY7" fmla="*/ 96902 h 307512"/>
                  <a:gd name="connsiteX8" fmla="*/ 62105 w 310194"/>
                  <a:gd name="connsiteY8" fmla="*/ 13268 h 307512"/>
                  <a:gd name="connsiteX9" fmla="*/ 263806 w 310194"/>
                  <a:gd name="connsiteY9" fmla="*/ 1141 h 307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194" h="307512">
                    <a:moveTo>
                      <a:pt x="263806" y="1141"/>
                    </a:moveTo>
                    <a:cubicBezTo>
                      <a:pt x="284384" y="-1075"/>
                      <a:pt x="302844" y="13979"/>
                      <a:pt x="305038" y="34762"/>
                    </a:cubicBezTo>
                    <a:cubicBezTo>
                      <a:pt x="305118" y="35515"/>
                      <a:pt x="305175" y="36274"/>
                      <a:pt x="305209" y="37034"/>
                    </a:cubicBezTo>
                    <a:cubicBezTo>
                      <a:pt x="310646" y="106757"/>
                      <a:pt x="311638" y="176759"/>
                      <a:pt x="308177" y="246607"/>
                    </a:cubicBezTo>
                    <a:cubicBezTo>
                      <a:pt x="308177" y="279573"/>
                      <a:pt x="284508" y="297554"/>
                      <a:pt x="248901" y="300481"/>
                    </a:cubicBezTo>
                    <a:cubicBezTo>
                      <a:pt x="194824" y="306963"/>
                      <a:pt x="140312" y="308970"/>
                      <a:pt x="85911" y="306475"/>
                    </a:cubicBezTo>
                    <a:cubicBezTo>
                      <a:pt x="53272" y="306475"/>
                      <a:pt x="23807" y="291561"/>
                      <a:pt x="20702" y="258595"/>
                    </a:cubicBezTo>
                    <a:cubicBezTo>
                      <a:pt x="9431" y="205362"/>
                      <a:pt x="2507" y="151278"/>
                      <a:pt x="0" y="96902"/>
                    </a:cubicBezTo>
                    <a:cubicBezTo>
                      <a:pt x="0" y="37034"/>
                      <a:pt x="26636" y="19122"/>
                      <a:pt x="62105" y="13268"/>
                    </a:cubicBezTo>
                    <a:cubicBezTo>
                      <a:pt x="128704" y="1845"/>
                      <a:pt x="196336" y="-2218"/>
                      <a:pt x="263806" y="1141"/>
                    </a:cubicBezTo>
                    <a:close/>
                  </a:path>
                </a:pathLst>
              </a:custGeom>
              <a:grpFill/>
              <a:ln w="9776" cap="flat">
                <a:solidFill>
                  <a:schemeClr val="bg1">
                    <a:alpha val="50000"/>
                  </a:schemeClr>
                </a:solidFill>
                <a:prstDash val="solid"/>
                <a:miter/>
              </a:ln>
            </p:spPr>
            <p:txBody>
              <a:bodyPr rtlCol="0" anchor="ctr"/>
              <a:lstStyle/>
              <a:p>
                <a:endParaRPr lang="en-US" b="0" i="0" dirty="0">
                  <a:latin typeface="Lexend Deca" pitchFamily="2" charset="77"/>
                </a:endParaRPr>
              </a:p>
            </p:txBody>
          </p:sp>
          <p:sp>
            <p:nvSpPr>
              <p:cNvPr id="15" name="Freeform 14">
                <a:extLst>
                  <a:ext uri="{FF2B5EF4-FFF2-40B4-BE49-F238E27FC236}">
                    <a16:creationId xmlns:a16="http://schemas.microsoft.com/office/drawing/2014/main" id="{157BC8B1-1CD2-124B-B366-7232B8891BDE}"/>
                  </a:ext>
                </a:extLst>
              </p:cNvPr>
              <p:cNvSpPr/>
              <p:nvPr/>
            </p:nvSpPr>
            <p:spPr>
              <a:xfrm>
                <a:off x="11589225" y="6550695"/>
                <a:ext cx="314096" cy="265973"/>
              </a:xfrm>
              <a:custGeom>
                <a:avLst/>
                <a:gdLst>
                  <a:gd name="connsiteX0" fmla="*/ 307280 w 314096"/>
                  <a:gd name="connsiteY0" fmla="*/ 265974 h 265973"/>
                  <a:gd name="connsiteX1" fmla="*/ 311006 w 314096"/>
                  <a:gd name="connsiteY1" fmla="*/ 248480 h 265973"/>
                  <a:gd name="connsiteX2" fmla="*/ 308039 w 314096"/>
                  <a:gd name="connsiteY2" fmla="*/ 38907 h 265973"/>
                  <a:gd name="connsiteX3" fmla="*/ 268811 w 314096"/>
                  <a:gd name="connsiteY3" fmla="*/ 2778 h 265973"/>
                  <a:gd name="connsiteX4" fmla="*/ 266636 w 314096"/>
                  <a:gd name="connsiteY4" fmla="*/ 2945 h 265973"/>
                  <a:gd name="connsiteX5" fmla="*/ 62105 w 314096"/>
                  <a:gd name="connsiteY5" fmla="*/ 14932 h 265973"/>
                  <a:gd name="connsiteX6" fmla="*/ 0 w 314096"/>
                  <a:gd name="connsiteY6" fmla="*/ 98566 h 265973"/>
                  <a:gd name="connsiteX7" fmla="*/ 7453 w 314096"/>
                  <a:gd name="connsiteY7" fmla="*/ 182200 h 265973"/>
                  <a:gd name="connsiteX8" fmla="*/ 20771 w 314096"/>
                  <a:gd name="connsiteY8" fmla="*/ 260050 h 265973"/>
                  <a:gd name="connsiteX9" fmla="*/ 22082 w 314096"/>
                  <a:gd name="connsiteY9" fmla="*/ 265626 h 265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096" h="265973">
                    <a:moveTo>
                      <a:pt x="307280" y="265974"/>
                    </a:moveTo>
                    <a:cubicBezTo>
                      <a:pt x="309290" y="260335"/>
                      <a:pt x="310543" y="254453"/>
                      <a:pt x="311006" y="248480"/>
                    </a:cubicBezTo>
                    <a:cubicBezTo>
                      <a:pt x="315952" y="178667"/>
                      <a:pt x="314959" y="108553"/>
                      <a:pt x="308039" y="38907"/>
                    </a:cubicBezTo>
                    <a:cubicBezTo>
                      <a:pt x="307084" y="17992"/>
                      <a:pt x="289521" y="1816"/>
                      <a:pt x="268811" y="2778"/>
                    </a:cubicBezTo>
                    <a:cubicBezTo>
                      <a:pt x="268085" y="2812"/>
                      <a:pt x="267359" y="2868"/>
                      <a:pt x="266636" y="2945"/>
                    </a:cubicBezTo>
                    <a:cubicBezTo>
                      <a:pt x="198249" y="-3453"/>
                      <a:pt x="129299" y="589"/>
                      <a:pt x="62105" y="14932"/>
                    </a:cubicBezTo>
                    <a:cubicBezTo>
                      <a:pt x="26498" y="20926"/>
                      <a:pt x="0" y="38907"/>
                      <a:pt x="0" y="98566"/>
                    </a:cubicBezTo>
                    <a:cubicBezTo>
                      <a:pt x="1518" y="126444"/>
                      <a:pt x="3864" y="154322"/>
                      <a:pt x="7453" y="182200"/>
                    </a:cubicBezTo>
                    <a:cubicBezTo>
                      <a:pt x="10696" y="208127"/>
                      <a:pt x="15043" y="234053"/>
                      <a:pt x="20771" y="260050"/>
                    </a:cubicBezTo>
                    <a:cubicBezTo>
                      <a:pt x="21093" y="261932"/>
                      <a:pt x="21532" y="263793"/>
                      <a:pt x="22082" y="265626"/>
                    </a:cubicBezTo>
                  </a:path>
                </a:pathLst>
              </a:custGeom>
              <a:grpFill/>
              <a:ln w="9776" cap="flat">
                <a:solidFill>
                  <a:schemeClr val="bg1">
                    <a:alpha val="50000"/>
                  </a:schemeClr>
                </a:solidFill>
                <a:prstDash val="solid"/>
                <a:miter/>
              </a:ln>
            </p:spPr>
            <p:txBody>
              <a:bodyPr rtlCol="0" anchor="ctr"/>
              <a:lstStyle/>
              <a:p>
                <a:endParaRPr lang="en-US" b="0" i="0" dirty="0">
                  <a:latin typeface="Lexend Deca" pitchFamily="2" charset="77"/>
                </a:endParaRPr>
              </a:p>
            </p:txBody>
          </p:sp>
          <p:sp>
            <p:nvSpPr>
              <p:cNvPr id="16" name="Freeform 15">
                <a:extLst>
                  <a:ext uri="{FF2B5EF4-FFF2-40B4-BE49-F238E27FC236}">
                    <a16:creationId xmlns:a16="http://schemas.microsoft.com/office/drawing/2014/main" id="{8F0A2CFD-B250-0B49-9CDD-89AEB18251AE}"/>
                  </a:ext>
                </a:extLst>
              </p:cNvPr>
              <p:cNvSpPr/>
              <p:nvPr/>
            </p:nvSpPr>
            <p:spPr>
              <a:xfrm>
                <a:off x="11494274" y="6727316"/>
                <a:ext cx="309625" cy="129288"/>
              </a:xfrm>
              <a:custGeom>
                <a:avLst/>
                <a:gdLst>
                  <a:gd name="connsiteX0" fmla="*/ 0 w 309625"/>
                  <a:gd name="connsiteY0" fmla="*/ 89354 h 129288"/>
                  <a:gd name="connsiteX1" fmla="*/ 62105 w 309625"/>
                  <a:gd name="connsiteY1" fmla="*/ 11922 h 129288"/>
                  <a:gd name="connsiteX2" fmla="*/ 102127 w 309625"/>
                  <a:gd name="connsiteY2" fmla="*/ 5928 h 129288"/>
                  <a:gd name="connsiteX3" fmla="*/ 263668 w 309625"/>
                  <a:gd name="connsiteY3" fmla="*/ 3001 h 129288"/>
                  <a:gd name="connsiteX4" fmla="*/ 304900 w 309625"/>
                  <a:gd name="connsiteY4" fmla="*/ 36622 h 129288"/>
                  <a:gd name="connsiteX5" fmla="*/ 305071 w 309625"/>
                  <a:gd name="connsiteY5" fmla="*/ 38894 h 129288"/>
                  <a:gd name="connsiteX6" fmla="*/ 308315 w 309625"/>
                  <a:gd name="connsiteY6" fmla="*/ 89354 h 129288"/>
                  <a:gd name="connsiteX7" fmla="*/ 309626 w 309625"/>
                  <a:gd name="connsiteY7" fmla="*/ 129289 h 129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625" h="129288">
                    <a:moveTo>
                      <a:pt x="0" y="89354"/>
                    </a:moveTo>
                    <a:cubicBezTo>
                      <a:pt x="1794" y="34573"/>
                      <a:pt x="27602" y="17707"/>
                      <a:pt x="62105" y="11922"/>
                    </a:cubicBezTo>
                    <a:cubicBezTo>
                      <a:pt x="75538" y="9553"/>
                      <a:pt x="88879" y="7552"/>
                      <a:pt x="102127" y="5928"/>
                    </a:cubicBezTo>
                    <a:cubicBezTo>
                      <a:pt x="155719" y="-832"/>
                      <a:pt x="209871" y="-1815"/>
                      <a:pt x="263668" y="3001"/>
                    </a:cubicBezTo>
                    <a:cubicBezTo>
                      <a:pt x="284246" y="785"/>
                      <a:pt x="302706" y="15839"/>
                      <a:pt x="304900" y="36622"/>
                    </a:cubicBezTo>
                    <a:cubicBezTo>
                      <a:pt x="304980" y="37375"/>
                      <a:pt x="305037" y="38135"/>
                      <a:pt x="305071" y="38894"/>
                    </a:cubicBezTo>
                    <a:cubicBezTo>
                      <a:pt x="306520" y="55551"/>
                      <a:pt x="307556" y="72418"/>
                      <a:pt x="308315" y="89354"/>
                    </a:cubicBezTo>
                    <a:cubicBezTo>
                      <a:pt x="309005" y="102595"/>
                      <a:pt x="309419" y="115907"/>
                      <a:pt x="309626" y="129289"/>
                    </a:cubicBezTo>
                  </a:path>
                </a:pathLst>
              </a:custGeom>
              <a:grpFill/>
              <a:ln w="9776" cap="flat">
                <a:solidFill>
                  <a:schemeClr val="bg1">
                    <a:alpha val="50000"/>
                  </a:schemeClr>
                </a:solidFill>
                <a:prstDash val="solid"/>
                <a:miter/>
              </a:ln>
            </p:spPr>
            <p:txBody>
              <a:bodyPr rtlCol="0" anchor="ctr"/>
              <a:lstStyle/>
              <a:p>
                <a:endParaRPr lang="en-US" b="0" i="0" dirty="0">
                  <a:latin typeface="Lexend Deca" pitchFamily="2" charset="77"/>
                </a:endParaRPr>
              </a:p>
            </p:txBody>
          </p:sp>
        </p:grpSp>
      </p:grpSp>
      <p:pic>
        <p:nvPicPr>
          <p:cNvPr id="3" name="Picture 2">
            <a:extLst>
              <a:ext uri="{FF2B5EF4-FFF2-40B4-BE49-F238E27FC236}">
                <a16:creationId xmlns:a16="http://schemas.microsoft.com/office/drawing/2014/main" id="{A54739FB-4063-0471-DBF4-E8A6AE7E02C5}"/>
              </a:ext>
            </a:extLst>
          </p:cNvPr>
          <p:cNvPicPr>
            <a:picLocks noChangeAspect="1"/>
          </p:cNvPicPr>
          <p:nvPr userDrawn="1"/>
        </p:nvPicPr>
        <p:blipFill>
          <a:blip r:embed="rId2"/>
          <a:stretch>
            <a:fillRect/>
          </a:stretch>
        </p:blipFill>
        <p:spPr>
          <a:xfrm>
            <a:off x="267420" y="623422"/>
            <a:ext cx="5488516" cy="5910710"/>
          </a:xfrm>
          <a:prstGeom prst="rect">
            <a:avLst/>
          </a:prstGeom>
        </p:spPr>
      </p:pic>
    </p:spTree>
    <p:extLst>
      <p:ext uri="{BB962C8B-B14F-4D97-AF65-F5344CB8AC3E}">
        <p14:creationId xmlns:p14="http://schemas.microsoft.com/office/powerpoint/2010/main" val="1356021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02">
    <p:spTree>
      <p:nvGrpSpPr>
        <p:cNvPr id="1" name=""/>
        <p:cNvGrpSpPr/>
        <p:nvPr/>
      </p:nvGrpSpPr>
      <p:grpSpPr>
        <a:xfrm>
          <a:off x="0" y="0"/>
          <a:ext cx="0" cy="0"/>
          <a:chOff x="0" y="0"/>
          <a:chExt cx="0" cy="0"/>
        </a:xfrm>
      </p:grpSpPr>
      <p:pic>
        <p:nvPicPr>
          <p:cNvPr id="4" name="Picture 3" descr="A person holding a baby&#10;&#10;Description automatically generated with low confidence">
            <a:extLst>
              <a:ext uri="{FF2B5EF4-FFF2-40B4-BE49-F238E27FC236}">
                <a16:creationId xmlns:a16="http://schemas.microsoft.com/office/drawing/2014/main" id="{33FC8B5D-D4F1-002A-188C-F38E78737F9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4909"/>
            <a:ext cx="4591878" cy="6887817"/>
          </a:xfrm>
          <a:prstGeom prst="rect">
            <a:avLst/>
          </a:prstGeom>
        </p:spPr>
      </p:pic>
      <p:sp>
        <p:nvSpPr>
          <p:cNvPr id="3" name="Rectangle 2">
            <a:extLst>
              <a:ext uri="{FF2B5EF4-FFF2-40B4-BE49-F238E27FC236}">
                <a16:creationId xmlns:a16="http://schemas.microsoft.com/office/drawing/2014/main" id="{E94BF7EC-9DB0-9AED-D088-44D939F4DE1C}"/>
              </a:ext>
            </a:extLst>
          </p:cNvPr>
          <p:cNvSpPr/>
          <p:nvPr userDrawn="1"/>
        </p:nvSpPr>
        <p:spPr>
          <a:xfrm>
            <a:off x="5334000" y="0"/>
            <a:ext cx="6858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Lexend Deca" pitchFamily="2" charset="77"/>
            </a:endParaRPr>
          </a:p>
        </p:txBody>
      </p:sp>
      <p:grpSp>
        <p:nvGrpSpPr>
          <p:cNvPr id="2" name="Group 1">
            <a:extLst>
              <a:ext uri="{FF2B5EF4-FFF2-40B4-BE49-F238E27FC236}">
                <a16:creationId xmlns:a16="http://schemas.microsoft.com/office/drawing/2014/main" id="{FBAF33B1-E742-08B6-FBEC-F84192B62482}"/>
              </a:ext>
            </a:extLst>
          </p:cNvPr>
          <p:cNvGrpSpPr/>
          <p:nvPr userDrawn="1"/>
        </p:nvGrpSpPr>
        <p:grpSpPr>
          <a:xfrm>
            <a:off x="11489674" y="1885"/>
            <a:ext cx="693500" cy="6856115"/>
            <a:chOff x="11491169" y="489"/>
            <a:chExt cx="693500" cy="6856115"/>
          </a:xfrm>
        </p:grpSpPr>
        <p:sp>
          <p:nvSpPr>
            <p:cNvPr id="19" name="Freeform 18">
              <a:extLst>
                <a:ext uri="{FF2B5EF4-FFF2-40B4-BE49-F238E27FC236}">
                  <a16:creationId xmlns:a16="http://schemas.microsoft.com/office/drawing/2014/main" id="{DF9B9EDB-1F4D-4A43-B8B9-0977E5FCE633}"/>
                </a:ext>
              </a:extLst>
            </p:cNvPr>
            <p:cNvSpPr/>
            <p:nvPr/>
          </p:nvSpPr>
          <p:spPr>
            <a:xfrm>
              <a:off x="12124566" y="489"/>
              <a:ext cx="60034" cy="142944"/>
            </a:xfrm>
            <a:custGeom>
              <a:avLst/>
              <a:gdLst>
                <a:gd name="connsiteX0" fmla="*/ 60034 w 60034"/>
                <a:gd name="connsiteY0" fmla="*/ 142945 h 142944"/>
                <a:gd name="connsiteX1" fmla="*/ 15733 w 60034"/>
                <a:gd name="connsiteY1" fmla="*/ 98967 h 142944"/>
                <a:gd name="connsiteX2" fmla="*/ 2829 w 60034"/>
                <a:gd name="connsiteY2" fmla="*/ 23975 h 142944"/>
                <a:gd name="connsiteX3" fmla="*/ 0 w 60034"/>
                <a:gd name="connsiteY3" fmla="*/ 0 h 142944"/>
              </a:gdLst>
              <a:ahLst/>
              <a:cxnLst>
                <a:cxn ang="0">
                  <a:pos x="connsiteX0" y="connsiteY0"/>
                </a:cxn>
                <a:cxn ang="0">
                  <a:pos x="connsiteX1" y="connsiteY1"/>
                </a:cxn>
                <a:cxn ang="0">
                  <a:pos x="connsiteX2" y="connsiteY2"/>
                </a:cxn>
                <a:cxn ang="0">
                  <a:pos x="connsiteX3" y="connsiteY3"/>
                </a:cxn>
              </a:cxnLst>
              <a:rect l="l" t="t" r="r" b="b"/>
              <a:pathLst>
                <a:path w="60034" h="142944">
                  <a:moveTo>
                    <a:pt x="60034" y="142945"/>
                  </a:moveTo>
                  <a:cubicBezTo>
                    <a:pt x="36780" y="136881"/>
                    <a:pt x="20218" y="123988"/>
                    <a:pt x="15733" y="98967"/>
                  </a:cubicBezTo>
                  <a:cubicBezTo>
                    <a:pt x="11248" y="73946"/>
                    <a:pt x="6003" y="48926"/>
                    <a:pt x="2829" y="23975"/>
                  </a:cubicBezTo>
                  <a:cubicBezTo>
                    <a:pt x="1725" y="15960"/>
                    <a:pt x="828" y="7945"/>
                    <a:pt x="0" y="0"/>
                  </a:cubicBezTo>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20" name="Freeform 19">
              <a:extLst>
                <a:ext uri="{FF2B5EF4-FFF2-40B4-BE49-F238E27FC236}">
                  <a16:creationId xmlns:a16="http://schemas.microsoft.com/office/drawing/2014/main" id="{606D2BD4-1D11-2840-85BA-0277EE5DCFEC}"/>
                </a:ext>
              </a:extLst>
            </p:cNvPr>
            <p:cNvSpPr/>
            <p:nvPr/>
          </p:nvSpPr>
          <p:spPr>
            <a:xfrm>
              <a:off x="12024785" y="19307"/>
              <a:ext cx="159815" cy="305817"/>
            </a:xfrm>
            <a:custGeom>
              <a:avLst/>
              <a:gdLst>
                <a:gd name="connsiteX0" fmla="*/ 159816 w 159815"/>
                <a:gd name="connsiteY0" fmla="*/ 305404 h 305817"/>
                <a:gd name="connsiteX1" fmla="*/ 88878 w 159815"/>
                <a:gd name="connsiteY1" fmla="*/ 304637 h 305817"/>
                <a:gd name="connsiteX2" fmla="*/ 20702 w 159815"/>
                <a:gd name="connsiteY2" fmla="*/ 256757 h 305817"/>
                <a:gd name="connsiteX3" fmla="*/ 0 w 159815"/>
                <a:gd name="connsiteY3" fmla="*/ 95064 h 305817"/>
                <a:gd name="connsiteX4" fmla="*/ 62105 w 159815"/>
                <a:gd name="connsiteY4" fmla="*/ 11430 h 305817"/>
                <a:gd name="connsiteX5" fmla="*/ 102542 w 159815"/>
                <a:gd name="connsiteY5" fmla="*/ 5297 h 305817"/>
                <a:gd name="connsiteX6" fmla="*/ 159747 w 159815"/>
                <a:gd name="connsiteY6" fmla="*/ 0 h 305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815" h="305817">
                  <a:moveTo>
                    <a:pt x="159816" y="305404"/>
                  </a:moveTo>
                  <a:cubicBezTo>
                    <a:pt x="135940" y="306101"/>
                    <a:pt x="112133" y="305961"/>
                    <a:pt x="88878" y="304637"/>
                  </a:cubicBezTo>
                  <a:cubicBezTo>
                    <a:pt x="53272" y="301640"/>
                    <a:pt x="26774" y="289723"/>
                    <a:pt x="20702" y="256757"/>
                  </a:cubicBezTo>
                  <a:cubicBezTo>
                    <a:pt x="9431" y="203522"/>
                    <a:pt x="2508" y="149443"/>
                    <a:pt x="0" y="95064"/>
                  </a:cubicBezTo>
                  <a:cubicBezTo>
                    <a:pt x="0" y="35196"/>
                    <a:pt x="26705" y="17284"/>
                    <a:pt x="62105" y="11430"/>
                  </a:cubicBezTo>
                  <a:cubicBezTo>
                    <a:pt x="75906" y="9060"/>
                    <a:pt x="89384" y="7016"/>
                    <a:pt x="102542" y="5297"/>
                  </a:cubicBezTo>
                  <a:cubicBezTo>
                    <a:pt x="121725" y="2857"/>
                    <a:pt x="140701" y="1115"/>
                    <a:pt x="159747" y="0"/>
                  </a:cubicBezTo>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21" name="Freeform 20">
              <a:extLst>
                <a:ext uri="{FF2B5EF4-FFF2-40B4-BE49-F238E27FC236}">
                  <a16:creationId xmlns:a16="http://schemas.microsoft.com/office/drawing/2014/main" id="{242F74D0-5DC5-BB40-BE73-0540D5EF0AEE}"/>
                </a:ext>
              </a:extLst>
            </p:cNvPr>
            <p:cNvSpPr/>
            <p:nvPr/>
          </p:nvSpPr>
          <p:spPr>
            <a:xfrm>
              <a:off x="12119598" y="461174"/>
              <a:ext cx="65002" cy="290001"/>
            </a:xfrm>
            <a:custGeom>
              <a:avLst/>
              <a:gdLst>
                <a:gd name="connsiteX0" fmla="*/ 65003 w 65002"/>
                <a:gd name="connsiteY0" fmla="*/ 290001 h 290001"/>
                <a:gd name="connsiteX1" fmla="*/ 20702 w 65002"/>
                <a:gd name="connsiteY1" fmla="*/ 246024 h 290001"/>
                <a:gd name="connsiteX2" fmla="*/ 7591 w 65002"/>
                <a:gd name="connsiteY2" fmla="*/ 169359 h 290001"/>
                <a:gd name="connsiteX3" fmla="*/ 0 w 65002"/>
                <a:gd name="connsiteY3" fmla="*/ 84192 h 290001"/>
                <a:gd name="connsiteX4" fmla="*/ 62105 w 65002"/>
                <a:gd name="connsiteY4" fmla="*/ 558 h 290001"/>
                <a:gd name="connsiteX5" fmla="*/ 64865 w 65002"/>
                <a:gd name="connsiteY5" fmla="*/ 0 h 29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02" h="290001">
                  <a:moveTo>
                    <a:pt x="65003" y="290001"/>
                  </a:moveTo>
                  <a:cubicBezTo>
                    <a:pt x="41748" y="283938"/>
                    <a:pt x="25187" y="271044"/>
                    <a:pt x="20702" y="246024"/>
                  </a:cubicBezTo>
                  <a:cubicBezTo>
                    <a:pt x="15112" y="220515"/>
                    <a:pt x="10834" y="195007"/>
                    <a:pt x="7591" y="169359"/>
                  </a:cubicBezTo>
                  <a:cubicBezTo>
                    <a:pt x="3933" y="140993"/>
                    <a:pt x="1587" y="112558"/>
                    <a:pt x="0" y="84192"/>
                  </a:cubicBezTo>
                  <a:cubicBezTo>
                    <a:pt x="0" y="24324"/>
                    <a:pt x="26636" y="6342"/>
                    <a:pt x="62105" y="558"/>
                  </a:cubicBezTo>
                  <a:lnTo>
                    <a:pt x="64865" y="0"/>
                  </a:lnTo>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22" name="Freeform 21">
              <a:extLst>
                <a:ext uri="{FF2B5EF4-FFF2-40B4-BE49-F238E27FC236}">
                  <a16:creationId xmlns:a16="http://schemas.microsoft.com/office/drawing/2014/main" id="{075D926B-E632-2048-9D10-1A49AC2D90E7}"/>
                </a:ext>
              </a:extLst>
            </p:cNvPr>
            <p:cNvSpPr/>
            <p:nvPr/>
          </p:nvSpPr>
          <p:spPr>
            <a:xfrm>
              <a:off x="12021818" y="624888"/>
              <a:ext cx="162782" cy="307982"/>
            </a:xfrm>
            <a:custGeom>
              <a:avLst/>
              <a:gdLst>
                <a:gd name="connsiteX0" fmla="*/ 162783 w 162782"/>
                <a:gd name="connsiteY0" fmla="*/ 307495 h 307982"/>
                <a:gd name="connsiteX1" fmla="*/ 88878 w 162782"/>
                <a:gd name="connsiteY1" fmla="*/ 306798 h 307982"/>
                <a:gd name="connsiteX2" fmla="*/ 20702 w 162782"/>
                <a:gd name="connsiteY2" fmla="*/ 258917 h 307982"/>
                <a:gd name="connsiteX3" fmla="*/ 0 w 162782"/>
                <a:gd name="connsiteY3" fmla="*/ 97294 h 307982"/>
                <a:gd name="connsiteX4" fmla="*/ 62105 w 162782"/>
                <a:gd name="connsiteY4" fmla="*/ 13660 h 307982"/>
                <a:gd name="connsiteX5" fmla="*/ 105302 w 162782"/>
                <a:gd name="connsiteY5" fmla="*/ 5994 h 307982"/>
                <a:gd name="connsiteX6" fmla="*/ 162714 w 162782"/>
                <a:gd name="connsiteY6" fmla="*/ 0 h 307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782" h="307982">
                  <a:moveTo>
                    <a:pt x="162783" y="307495"/>
                  </a:moveTo>
                  <a:cubicBezTo>
                    <a:pt x="137872" y="308261"/>
                    <a:pt x="113099" y="308192"/>
                    <a:pt x="88878" y="306798"/>
                  </a:cubicBezTo>
                  <a:cubicBezTo>
                    <a:pt x="53272" y="303871"/>
                    <a:pt x="26774" y="291883"/>
                    <a:pt x="20702" y="258917"/>
                  </a:cubicBezTo>
                  <a:cubicBezTo>
                    <a:pt x="9436" y="205705"/>
                    <a:pt x="2512" y="151650"/>
                    <a:pt x="0" y="97294"/>
                  </a:cubicBezTo>
                  <a:cubicBezTo>
                    <a:pt x="0" y="37357"/>
                    <a:pt x="26705" y="19445"/>
                    <a:pt x="62105" y="13660"/>
                  </a:cubicBezTo>
                  <a:cubicBezTo>
                    <a:pt x="76734" y="10594"/>
                    <a:pt x="91087" y="8015"/>
                    <a:pt x="105302" y="5994"/>
                  </a:cubicBezTo>
                  <a:cubicBezTo>
                    <a:pt x="124715" y="3067"/>
                    <a:pt x="143853" y="1068"/>
                    <a:pt x="162714" y="0"/>
                  </a:cubicBezTo>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23" name="Freeform 22">
              <a:extLst>
                <a:ext uri="{FF2B5EF4-FFF2-40B4-BE49-F238E27FC236}">
                  <a16:creationId xmlns:a16="http://schemas.microsoft.com/office/drawing/2014/main" id="{472B426B-951A-4A4B-8BC9-AF4BF0CEB06F}"/>
                </a:ext>
              </a:extLst>
            </p:cNvPr>
            <p:cNvSpPr/>
            <p:nvPr/>
          </p:nvSpPr>
          <p:spPr>
            <a:xfrm>
              <a:off x="12119598" y="1066127"/>
              <a:ext cx="65002" cy="289792"/>
            </a:xfrm>
            <a:custGeom>
              <a:avLst/>
              <a:gdLst>
                <a:gd name="connsiteX0" fmla="*/ 65003 w 65002"/>
                <a:gd name="connsiteY0" fmla="*/ 289792 h 289792"/>
                <a:gd name="connsiteX1" fmla="*/ 20702 w 65002"/>
                <a:gd name="connsiteY1" fmla="*/ 245815 h 289792"/>
                <a:gd name="connsiteX2" fmla="*/ 7798 w 65002"/>
                <a:gd name="connsiteY2" fmla="*/ 170823 h 289792"/>
                <a:gd name="connsiteX3" fmla="*/ 0 w 65002"/>
                <a:gd name="connsiteY3" fmla="*/ 84122 h 289792"/>
                <a:gd name="connsiteX4" fmla="*/ 62105 w 65002"/>
                <a:gd name="connsiteY4" fmla="*/ 488 h 289792"/>
                <a:gd name="connsiteX5" fmla="*/ 64865 w 65002"/>
                <a:gd name="connsiteY5" fmla="*/ 0 h 28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02" h="289792">
                  <a:moveTo>
                    <a:pt x="65003" y="289792"/>
                  </a:moveTo>
                  <a:cubicBezTo>
                    <a:pt x="41748" y="283729"/>
                    <a:pt x="25187" y="270835"/>
                    <a:pt x="20702" y="245815"/>
                  </a:cubicBezTo>
                  <a:cubicBezTo>
                    <a:pt x="16216" y="220794"/>
                    <a:pt x="10972" y="195843"/>
                    <a:pt x="7798" y="170823"/>
                  </a:cubicBezTo>
                  <a:cubicBezTo>
                    <a:pt x="4002" y="141899"/>
                    <a:pt x="1587" y="112976"/>
                    <a:pt x="0" y="84122"/>
                  </a:cubicBezTo>
                  <a:cubicBezTo>
                    <a:pt x="0" y="24254"/>
                    <a:pt x="26636" y="6273"/>
                    <a:pt x="62105" y="488"/>
                  </a:cubicBezTo>
                  <a:lnTo>
                    <a:pt x="64865" y="0"/>
                  </a:lnTo>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24" name="Freeform 23">
              <a:extLst>
                <a:ext uri="{FF2B5EF4-FFF2-40B4-BE49-F238E27FC236}">
                  <a16:creationId xmlns:a16="http://schemas.microsoft.com/office/drawing/2014/main" id="{78D034DB-D9D6-0146-8D54-7CDE9525928B}"/>
                </a:ext>
              </a:extLst>
            </p:cNvPr>
            <p:cNvSpPr/>
            <p:nvPr/>
          </p:nvSpPr>
          <p:spPr>
            <a:xfrm>
              <a:off x="12024785" y="1231862"/>
              <a:ext cx="159815" cy="305817"/>
            </a:xfrm>
            <a:custGeom>
              <a:avLst/>
              <a:gdLst>
                <a:gd name="connsiteX0" fmla="*/ 159816 w 159815"/>
                <a:gd name="connsiteY0" fmla="*/ 305404 h 305817"/>
                <a:gd name="connsiteX1" fmla="*/ 88878 w 159815"/>
                <a:gd name="connsiteY1" fmla="*/ 304637 h 305817"/>
                <a:gd name="connsiteX2" fmla="*/ 20702 w 159815"/>
                <a:gd name="connsiteY2" fmla="*/ 256687 h 305817"/>
                <a:gd name="connsiteX3" fmla="*/ 0 w 159815"/>
                <a:gd name="connsiteY3" fmla="*/ 95064 h 305817"/>
                <a:gd name="connsiteX4" fmla="*/ 62105 w 159815"/>
                <a:gd name="connsiteY4" fmla="*/ 11430 h 305817"/>
                <a:gd name="connsiteX5" fmla="*/ 102542 w 159815"/>
                <a:gd name="connsiteY5" fmla="*/ 5297 h 305817"/>
                <a:gd name="connsiteX6" fmla="*/ 159747 w 159815"/>
                <a:gd name="connsiteY6" fmla="*/ 0 h 305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815" h="305817">
                  <a:moveTo>
                    <a:pt x="159816" y="305404"/>
                  </a:moveTo>
                  <a:cubicBezTo>
                    <a:pt x="135940" y="306101"/>
                    <a:pt x="112133" y="305961"/>
                    <a:pt x="88878" y="304637"/>
                  </a:cubicBezTo>
                  <a:cubicBezTo>
                    <a:pt x="53272" y="301640"/>
                    <a:pt x="26774" y="289653"/>
                    <a:pt x="20702" y="256687"/>
                  </a:cubicBezTo>
                  <a:cubicBezTo>
                    <a:pt x="9436" y="203475"/>
                    <a:pt x="2512" y="149419"/>
                    <a:pt x="0" y="95064"/>
                  </a:cubicBezTo>
                  <a:cubicBezTo>
                    <a:pt x="0" y="35196"/>
                    <a:pt x="26705" y="17215"/>
                    <a:pt x="62105" y="11430"/>
                  </a:cubicBezTo>
                  <a:cubicBezTo>
                    <a:pt x="75906" y="9060"/>
                    <a:pt x="89384" y="7018"/>
                    <a:pt x="102542" y="5297"/>
                  </a:cubicBezTo>
                  <a:cubicBezTo>
                    <a:pt x="121725" y="2858"/>
                    <a:pt x="140701" y="1115"/>
                    <a:pt x="159747" y="0"/>
                  </a:cubicBezTo>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25" name="Freeform 24">
              <a:extLst>
                <a:ext uri="{FF2B5EF4-FFF2-40B4-BE49-F238E27FC236}">
                  <a16:creationId xmlns:a16="http://schemas.microsoft.com/office/drawing/2014/main" id="{6FE59224-9D68-4044-9726-D6637CA01DC7}"/>
                </a:ext>
              </a:extLst>
            </p:cNvPr>
            <p:cNvSpPr/>
            <p:nvPr/>
          </p:nvSpPr>
          <p:spPr>
            <a:xfrm>
              <a:off x="11595643" y="489"/>
              <a:ext cx="307555" cy="147953"/>
            </a:xfrm>
            <a:custGeom>
              <a:avLst/>
              <a:gdLst>
                <a:gd name="connsiteX0" fmla="*/ 0 w 307555"/>
                <a:gd name="connsiteY0" fmla="*/ 0 h 147953"/>
                <a:gd name="connsiteX1" fmla="*/ 2829 w 307555"/>
                <a:gd name="connsiteY1" fmla="*/ 23836 h 147953"/>
                <a:gd name="connsiteX2" fmla="*/ 14077 w 307555"/>
                <a:gd name="connsiteY2" fmla="*/ 98967 h 147953"/>
                <a:gd name="connsiteX3" fmla="*/ 82254 w 307555"/>
                <a:gd name="connsiteY3" fmla="*/ 146848 h 147953"/>
                <a:gd name="connsiteX4" fmla="*/ 208050 w 307555"/>
                <a:gd name="connsiteY4" fmla="*/ 144408 h 147953"/>
                <a:gd name="connsiteX5" fmla="*/ 245037 w 307555"/>
                <a:gd name="connsiteY5" fmla="*/ 140854 h 147953"/>
                <a:gd name="connsiteX6" fmla="*/ 304312 w 307555"/>
                <a:gd name="connsiteY6" fmla="*/ 86979 h 147953"/>
                <a:gd name="connsiteX7" fmla="*/ 307556 w 307555"/>
                <a:gd name="connsiteY7" fmla="*/ 7109 h 147953"/>
                <a:gd name="connsiteX8" fmla="*/ 307556 w 307555"/>
                <a:gd name="connsiteY8" fmla="*/ 139 h 147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555" h="147953">
                  <a:moveTo>
                    <a:pt x="0" y="0"/>
                  </a:moveTo>
                  <a:cubicBezTo>
                    <a:pt x="828" y="7945"/>
                    <a:pt x="1725" y="15890"/>
                    <a:pt x="2829" y="23836"/>
                  </a:cubicBezTo>
                  <a:cubicBezTo>
                    <a:pt x="5934" y="49065"/>
                    <a:pt x="9730" y="74365"/>
                    <a:pt x="14077" y="98967"/>
                  </a:cubicBezTo>
                  <a:cubicBezTo>
                    <a:pt x="20011" y="131863"/>
                    <a:pt x="46716" y="143851"/>
                    <a:pt x="82254" y="146848"/>
                  </a:cubicBezTo>
                  <a:cubicBezTo>
                    <a:pt x="124193" y="148906"/>
                    <a:pt x="166221" y="148091"/>
                    <a:pt x="208050" y="144408"/>
                  </a:cubicBezTo>
                  <a:cubicBezTo>
                    <a:pt x="220471" y="143433"/>
                    <a:pt x="232823" y="142248"/>
                    <a:pt x="245037" y="140854"/>
                  </a:cubicBezTo>
                  <a:cubicBezTo>
                    <a:pt x="280575" y="134860"/>
                    <a:pt x="301345" y="119945"/>
                    <a:pt x="304312" y="86979"/>
                  </a:cubicBezTo>
                  <a:cubicBezTo>
                    <a:pt x="306589" y="60704"/>
                    <a:pt x="307556" y="33942"/>
                    <a:pt x="307556" y="7109"/>
                  </a:cubicBezTo>
                  <a:cubicBezTo>
                    <a:pt x="307556" y="4739"/>
                    <a:pt x="307556" y="2370"/>
                    <a:pt x="307556" y="139"/>
                  </a:cubicBezTo>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26" name="Freeform 25">
              <a:extLst>
                <a:ext uri="{FF2B5EF4-FFF2-40B4-BE49-F238E27FC236}">
                  <a16:creationId xmlns:a16="http://schemas.microsoft.com/office/drawing/2014/main" id="{3DFCD91C-5803-4B4B-9F75-29DD4AB43326}"/>
                </a:ext>
              </a:extLst>
            </p:cNvPr>
            <p:cNvSpPr/>
            <p:nvPr/>
          </p:nvSpPr>
          <p:spPr>
            <a:xfrm>
              <a:off x="11494136" y="17485"/>
              <a:ext cx="310194" cy="307567"/>
            </a:xfrm>
            <a:custGeom>
              <a:avLst/>
              <a:gdLst>
                <a:gd name="connsiteX0" fmla="*/ 263806 w 310194"/>
                <a:gd name="connsiteY0" fmla="*/ 1125 h 307567"/>
                <a:gd name="connsiteX1" fmla="*/ 305035 w 310194"/>
                <a:gd name="connsiteY1" fmla="*/ 34747 h 307567"/>
                <a:gd name="connsiteX2" fmla="*/ 305209 w 310194"/>
                <a:gd name="connsiteY2" fmla="*/ 37088 h 307567"/>
                <a:gd name="connsiteX3" fmla="*/ 308177 w 310194"/>
                <a:gd name="connsiteY3" fmla="*/ 246661 h 307567"/>
                <a:gd name="connsiteX4" fmla="*/ 248901 w 310194"/>
                <a:gd name="connsiteY4" fmla="*/ 300535 h 307567"/>
                <a:gd name="connsiteX5" fmla="*/ 85911 w 310194"/>
                <a:gd name="connsiteY5" fmla="*/ 306529 h 307567"/>
                <a:gd name="connsiteX6" fmla="*/ 20702 w 310194"/>
                <a:gd name="connsiteY6" fmla="*/ 258579 h 307567"/>
                <a:gd name="connsiteX7" fmla="*/ 0 w 310194"/>
                <a:gd name="connsiteY7" fmla="*/ 96956 h 307567"/>
                <a:gd name="connsiteX8" fmla="*/ 62105 w 310194"/>
                <a:gd name="connsiteY8" fmla="*/ 13322 h 307567"/>
                <a:gd name="connsiteX9" fmla="*/ 263806 w 310194"/>
                <a:gd name="connsiteY9" fmla="*/ 1125 h 307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194" h="307567">
                  <a:moveTo>
                    <a:pt x="263806" y="1125"/>
                  </a:moveTo>
                  <a:cubicBezTo>
                    <a:pt x="284384" y="-1089"/>
                    <a:pt x="302842" y="13964"/>
                    <a:pt x="305035" y="34747"/>
                  </a:cubicBezTo>
                  <a:cubicBezTo>
                    <a:pt x="305117" y="35526"/>
                    <a:pt x="305175" y="36306"/>
                    <a:pt x="305209" y="37088"/>
                  </a:cubicBezTo>
                  <a:cubicBezTo>
                    <a:pt x="310646" y="106809"/>
                    <a:pt x="311638" y="176811"/>
                    <a:pt x="308177" y="246661"/>
                  </a:cubicBezTo>
                  <a:cubicBezTo>
                    <a:pt x="308177" y="279557"/>
                    <a:pt x="284508" y="297539"/>
                    <a:pt x="248901" y="300535"/>
                  </a:cubicBezTo>
                  <a:cubicBezTo>
                    <a:pt x="194824" y="307019"/>
                    <a:pt x="140312" y="309024"/>
                    <a:pt x="85911" y="306529"/>
                  </a:cubicBezTo>
                  <a:cubicBezTo>
                    <a:pt x="53272" y="306529"/>
                    <a:pt x="23807" y="291545"/>
                    <a:pt x="20702" y="258579"/>
                  </a:cubicBezTo>
                  <a:cubicBezTo>
                    <a:pt x="9436" y="205367"/>
                    <a:pt x="2512" y="151311"/>
                    <a:pt x="0" y="96956"/>
                  </a:cubicBezTo>
                  <a:cubicBezTo>
                    <a:pt x="0" y="37088"/>
                    <a:pt x="26636" y="19107"/>
                    <a:pt x="62105" y="13322"/>
                  </a:cubicBezTo>
                  <a:cubicBezTo>
                    <a:pt x="128701" y="1878"/>
                    <a:pt x="196333" y="-2212"/>
                    <a:pt x="263806" y="1125"/>
                  </a:cubicBezTo>
                  <a:close/>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27" name="Freeform 26">
              <a:extLst>
                <a:ext uri="{FF2B5EF4-FFF2-40B4-BE49-F238E27FC236}">
                  <a16:creationId xmlns:a16="http://schemas.microsoft.com/office/drawing/2014/main" id="{0CF32E9B-41EB-B243-97EA-4C801AE9FDE7}"/>
                </a:ext>
              </a:extLst>
            </p:cNvPr>
            <p:cNvSpPr/>
            <p:nvPr/>
          </p:nvSpPr>
          <p:spPr>
            <a:xfrm>
              <a:off x="11589087" y="446858"/>
              <a:ext cx="314217" cy="309255"/>
            </a:xfrm>
            <a:custGeom>
              <a:avLst/>
              <a:gdLst>
                <a:gd name="connsiteX0" fmla="*/ 266636 w 314217"/>
                <a:gd name="connsiteY0" fmla="*/ 2886 h 309255"/>
                <a:gd name="connsiteX1" fmla="*/ 307878 w 314217"/>
                <a:gd name="connsiteY1" fmla="*/ 36648 h 309255"/>
                <a:gd name="connsiteX2" fmla="*/ 308039 w 314217"/>
                <a:gd name="connsiteY2" fmla="*/ 38779 h 309255"/>
                <a:gd name="connsiteX3" fmla="*/ 311213 w 314217"/>
                <a:gd name="connsiteY3" fmla="*/ 248352 h 309255"/>
                <a:gd name="connsiteX4" fmla="*/ 251937 w 314217"/>
                <a:gd name="connsiteY4" fmla="*/ 302296 h 309255"/>
                <a:gd name="connsiteX5" fmla="*/ 88879 w 314217"/>
                <a:gd name="connsiteY5" fmla="*/ 308220 h 309255"/>
                <a:gd name="connsiteX6" fmla="*/ 20702 w 314217"/>
                <a:gd name="connsiteY6" fmla="*/ 260340 h 309255"/>
                <a:gd name="connsiteX7" fmla="*/ 0 w 314217"/>
                <a:gd name="connsiteY7" fmla="*/ 98717 h 309255"/>
                <a:gd name="connsiteX8" fmla="*/ 62105 w 314217"/>
                <a:gd name="connsiteY8" fmla="*/ 15083 h 309255"/>
                <a:gd name="connsiteX9" fmla="*/ 266636 w 314217"/>
                <a:gd name="connsiteY9" fmla="*/ 2886 h 309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217" h="309255">
                  <a:moveTo>
                    <a:pt x="266636" y="2886"/>
                  </a:moveTo>
                  <a:cubicBezTo>
                    <a:pt x="287255" y="707"/>
                    <a:pt x="305720" y="15822"/>
                    <a:pt x="307878" y="36648"/>
                  </a:cubicBezTo>
                  <a:cubicBezTo>
                    <a:pt x="307951" y="37357"/>
                    <a:pt x="308005" y="38068"/>
                    <a:pt x="308039" y="38779"/>
                  </a:cubicBezTo>
                  <a:cubicBezTo>
                    <a:pt x="315028" y="108416"/>
                    <a:pt x="316090" y="178532"/>
                    <a:pt x="311213" y="248352"/>
                  </a:cubicBezTo>
                  <a:cubicBezTo>
                    <a:pt x="308246" y="281318"/>
                    <a:pt x="287475" y="299299"/>
                    <a:pt x="251937" y="302296"/>
                  </a:cubicBezTo>
                  <a:cubicBezTo>
                    <a:pt x="197833" y="308722"/>
                    <a:pt x="143301" y="310702"/>
                    <a:pt x="88879" y="308220"/>
                  </a:cubicBezTo>
                  <a:cubicBezTo>
                    <a:pt x="53341" y="305293"/>
                    <a:pt x="26774" y="293306"/>
                    <a:pt x="20702" y="260340"/>
                  </a:cubicBezTo>
                  <a:cubicBezTo>
                    <a:pt x="9436" y="207128"/>
                    <a:pt x="2512" y="153072"/>
                    <a:pt x="0" y="98717"/>
                  </a:cubicBezTo>
                  <a:cubicBezTo>
                    <a:pt x="0" y="38779"/>
                    <a:pt x="26705" y="20868"/>
                    <a:pt x="62105" y="15083"/>
                  </a:cubicBezTo>
                  <a:cubicBezTo>
                    <a:pt x="129288" y="661"/>
                    <a:pt x="198239" y="-3450"/>
                    <a:pt x="266636" y="2886"/>
                  </a:cubicBezTo>
                  <a:close/>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28" name="Freeform 27">
              <a:extLst>
                <a:ext uri="{FF2B5EF4-FFF2-40B4-BE49-F238E27FC236}">
                  <a16:creationId xmlns:a16="http://schemas.microsoft.com/office/drawing/2014/main" id="{D0CA735E-CDF3-DB41-A81F-172DC426467E}"/>
                </a:ext>
              </a:extLst>
            </p:cNvPr>
            <p:cNvSpPr/>
            <p:nvPr/>
          </p:nvSpPr>
          <p:spPr>
            <a:xfrm>
              <a:off x="11494136" y="623422"/>
              <a:ext cx="310194" cy="309371"/>
            </a:xfrm>
            <a:custGeom>
              <a:avLst/>
              <a:gdLst>
                <a:gd name="connsiteX0" fmla="*/ 263806 w 310194"/>
                <a:gd name="connsiteY0" fmla="*/ 2930 h 309371"/>
                <a:gd name="connsiteX1" fmla="*/ 305035 w 310194"/>
                <a:gd name="connsiteY1" fmla="*/ 36552 h 309371"/>
                <a:gd name="connsiteX2" fmla="*/ 305209 w 310194"/>
                <a:gd name="connsiteY2" fmla="*/ 38892 h 309371"/>
                <a:gd name="connsiteX3" fmla="*/ 308177 w 310194"/>
                <a:gd name="connsiteY3" fmla="*/ 248465 h 309371"/>
                <a:gd name="connsiteX4" fmla="*/ 248901 w 310194"/>
                <a:gd name="connsiteY4" fmla="*/ 302340 h 309371"/>
                <a:gd name="connsiteX5" fmla="*/ 85911 w 310194"/>
                <a:gd name="connsiteY5" fmla="*/ 308334 h 309371"/>
                <a:gd name="connsiteX6" fmla="*/ 20702 w 310194"/>
                <a:gd name="connsiteY6" fmla="*/ 257456 h 309371"/>
                <a:gd name="connsiteX7" fmla="*/ 0 w 310194"/>
                <a:gd name="connsiteY7" fmla="*/ 95764 h 309371"/>
                <a:gd name="connsiteX8" fmla="*/ 62105 w 310194"/>
                <a:gd name="connsiteY8" fmla="*/ 12129 h 309371"/>
                <a:gd name="connsiteX9" fmla="*/ 263806 w 310194"/>
                <a:gd name="connsiteY9" fmla="*/ 2930 h 30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194" h="309371">
                  <a:moveTo>
                    <a:pt x="263806" y="2930"/>
                  </a:moveTo>
                  <a:cubicBezTo>
                    <a:pt x="284384" y="715"/>
                    <a:pt x="302842" y="15768"/>
                    <a:pt x="305035" y="36552"/>
                  </a:cubicBezTo>
                  <a:cubicBezTo>
                    <a:pt x="305117" y="37330"/>
                    <a:pt x="305175" y="38110"/>
                    <a:pt x="305209" y="38892"/>
                  </a:cubicBezTo>
                  <a:cubicBezTo>
                    <a:pt x="310646" y="108615"/>
                    <a:pt x="311638" y="178617"/>
                    <a:pt x="308177" y="248465"/>
                  </a:cubicBezTo>
                  <a:cubicBezTo>
                    <a:pt x="308177" y="281362"/>
                    <a:pt x="284508" y="299343"/>
                    <a:pt x="248901" y="302340"/>
                  </a:cubicBezTo>
                  <a:cubicBezTo>
                    <a:pt x="194824" y="308821"/>
                    <a:pt x="140312" y="310829"/>
                    <a:pt x="85911" y="308334"/>
                  </a:cubicBezTo>
                  <a:cubicBezTo>
                    <a:pt x="50305" y="302340"/>
                    <a:pt x="26567" y="290352"/>
                    <a:pt x="20702" y="257456"/>
                  </a:cubicBezTo>
                  <a:cubicBezTo>
                    <a:pt x="9440" y="204223"/>
                    <a:pt x="2517" y="150140"/>
                    <a:pt x="0" y="95764"/>
                  </a:cubicBezTo>
                  <a:cubicBezTo>
                    <a:pt x="0" y="35895"/>
                    <a:pt x="26636" y="17914"/>
                    <a:pt x="62105" y="12129"/>
                  </a:cubicBezTo>
                  <a:cubicBezTo>
                    <a:pt x="128642" y="87"/>
                    <a:pt x="196465" y="-3006"/>
                    <a:pt x="263806" y="2930"/>
                  </a:cubicBezTo>
                  <a:close/>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29" name="Freeform 28">
              <a:extLst>
                <a:ext uri="{FF2B5EF4-FFF2-40B4-BE49-F238E27FC236}">
                  <a16:creationId xmlns:a16="http://schemas.microsoft.com/office/drawing/2014/main" id="{1433FF71-40B2-C44D-9EC7-45D019394842}"/>
                </a:ext>
              </a:extLst>
            </p:cNvPr>
            <p:cNvSpPr/>
            <p:nvPr/>
          </p:nvSpPr>
          <p:spPr>
            <a:xfrm>
              <a:off x="11589087" y="1053362"/>
              <a:ext cx="314216" cy="307567"/>
            </a:xfrm>
            <a:custGeom>
              <a:avLst/>
              <a:gdLst>
                <a:gd name="connsiteX0" fmla="*/ 266636 w 314216"/>
                <a:gd name="connsiteY0" fmla="*/ 1126 h 307567"/>
                <a:gd name="connsiteX1" fmla="*/ 307875 w 314216"/>
                <a:gd name="connsiteY1" fmla="*/ 34893 h 307567"/>
                <a:gd name="connsiteX2" fmla="*/ 308039 w 314216"/>
                <a:gd name="connsiteY2" fmla="*/ 37089 h 307567"/>
                <a:gd name="connsiteX3" fmla="*/ 308039 w 314216"/>
                <a:gd name="connsiteY3" fmla="*/ 37089 h 307567"/>
                <a:gd name="connsiteX4" fmla="*/ 311213 w 314216"/>
                <a:gd name="connsiteY4" fmla="*/ 246592 h 307567"/>
                <a:gd name="connsiteX5" fmla="*/ 251937 w 314216"/>
                <a:gd name="connsiteY5" fmla="*/ 300536 h 307567"/>
                <a:gd name="connsiteX6" fmla="*/ 88879 w 314216"/>
                <a:gd name="connsiteY6" fmla="*/ 306530 h 307567"/>
                <a:gd name="connsiteX7" fmla="*/ 20702 w 314216"/>
                <a:gd name="connsiteY7" fmla="*/ 258580 h 307567"/>
                <a:gd name="connsiteX8" fmla="*/ 0 w 314216"/>
                <a:gd name="connsiteY8" fmla="*/ 96957 h 307567"/>
                <a:gd name="connsiteX9" fmla="*/ 62105 w 314216"/>
                <a:gd name="connsiteY9" fmla="*/ 13323 h 307567"/>
                <a:gd name="connsiteX10" fmla="*/ 266636 w 314216"/>
                <a:gd name="connsiteY10" fmla="*/ 1126 h 307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216" h="307567">
                  <a:moveTo>
                    <a:pt x="266636" y="1126"/>
                  </a:moveTo>
                  <a:cubicBezTo>
                    <a:pt x="287255" y="-1049"/>
                    <a:pt x="305719" y="14068"/>
                    <a:pt x="307875" y="34893"/>
                  </a:cubicBezTo>
                  <a:cubicBezTo>
                    <a:pt x="307950" y="35625"/>
                    <a:pt x="308005" y="36357"/>
                    <a:pt x="308039" y="37089"/>
                  </a:cubicBezTo>
                  <a:lnTo>
                    <a:pt x="308039" y="37089"/>
                  </a:lnTo>
                  <a:cubicBezTo>
                    <a:pt x="315027" y="106700"/>
                    <a:pt x="316089" y="176792"/>
                    <a:pt x="311213" y="246592"/>
                  </a:cubicBezTo>
                  <a:cubicBezTo>
                    <a:pt x="308246" y="279558"/>
                    <a:pt x="287475" y="297539"/>
                    <a:pt x="251937" y="300536"/>
                  </a:cubicBezTo>
                  <a:cubicBezTo>
                    <a:pt x="197837" y="307018"/>
                    <a:pt x="143302" y="309025"/>
                    <a:pt x="88879" y="306530"/>
                  </a:cubicBezTo>
                  <a:cubicBezTo>
                    <a:pt x="53341" y="303533"/>
                    <a:pt x="26774" y="291545"/>
                    <a:pt x="20702" y="258580"/>
                  </a:cubicBezTo>
                  <a:cubicBezTo>
                    <a:pt x="9436" y="205367"/>
                    <a:pt x="2512" y="151312"/>
                    <a:pt x="0" y="96957"/>
                  </a:cubicBezTo>
                  <a:cubicBezTo>
                    <a:pt x="0" y="37089"/>
                    <a:pt x="26705" y="19107"/>
                    <a:pt x="62105" y="13323"/>
                  </a:cubicBezTo>
                  <a:cubicBezTo>
                    <a:pt x="129654" y="1879"/>
                    <a:pt x="198223" y="-2212"/>
                    <a:pt x="266636" y="1126"/>
                  </a:cubicBezTo>
                  <a:close/>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30" name="Freeform 29">
              <a:extLst>
                <a:ext uri="{FF2B5EF4-FFF2-40B4-BE49-F238E27FC236}">
                  <a16:creationId xmlns:a16="http://schemas.microsoft.com/office/drawing/2014/main" id="{E1D8EF2A-112F-1441-95B4-FB9DDCB76C05}"/>
                </a:ext>
              </a:extLst>
            </p:cNvPr>
            <p:cNvSpPr/>
            <p:nvPr/>
          </p:nvSpPr>
          <p:spPr>
            <a:xfrm>
              <a:off x="11494136" y="1230043"/>
              <a:ext cx="310194" cy="307494"/>
            </a:xfrm>
            <a:custGeom>
              <a:avLst/>
              <a:gdLst>
                <a:gd name="connsiteX0" fmla="*/ 263806 w 310194"/>
                <a:gd name="connsiteY0" fmla="*/ 1123 h 307494"/>
                <a:gd name="connsiteX1" fmla="*/ 305038 w 310194"/>
                <a:gd name="connsiteY1" fmla="*/ 34744 h 307494"/>
                <a:gd name="connsiteX2" fmla="*/ 305209 w 310194"/>
                <a:gd name="connsiteY2" fmla="*/ 37016 h 307494"/>
                <a:gd name="connsiteX3" fmla="*/ 308177 w 310194"/>
                <a:gd name="connsiteY3" fmla="*/ 246589 h 307494"/>
                <a:gd name="connsiteX4" fmla="*/ 248901 w 310194"/>
                <a:gd name="connsiteY4" fmla="*/ 300463 h 307494"/>
                <a:gd name="connsiteX5" fmla="*/ 85911 w 310194"/>
                <a:gd name="connsiteY5" fmla="*/ 306457 h 307494"/>
                <a:gd name="connsiteX6" fmla="*/ 20702 w 310194"/>
                <a:gd name="connsiteY6" fmla="*/ 258576 h 307494"/>
                <a:gd name="connsiteX7" fmla="*/ 0 w 310194"/>
                <a:gd name="connsiteY7" fmla="*/ 96884 h 307494"/>
                <a:gd name="connsiteX8" fmla="*/ 62105 w 310194"/>
                <a:gd name="connsiteY8" fmla="*/ 13250 h 307494"/>
                <a:gd name="connsiteX9" fmla="*/ 263806 w 310194"/>
                <a:gd name="connsiteY9" fmla="*/ 1123 h 30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194" h="307494">
                  <a:moveTo>
                    <a:pt x="263806" y="1123"/>
                  </a:moveTo>
                  <a:cubicBezTo>
                    <a:pt x="284384" y="-1094"/>
                    <a:pt x="302844" y="13961"/>
                    <a:pt x="305038" y="34744"/>
                  </a:cubicBezTo>
                  <a:cubicBezTo>
                    <a:pt x="305118" y="35496"/>
                    <a:pt x="305175" y="36256"/>
                    <a:pt x="305209" y="37016"/>
                  </a:cubicBezTo>
                  <a:cubicBezTo>
                    <a:pt x="310646" y="106739"/>
                    <a:pt x="311638" y="176740"/>
                    <a:pt x="308177" y="246589"/>
                  </a:cubicBezTo>
                  <a:cubicBezTo>
                    <a:pt x="308177" y="279485"/>
                    <a:pt x="284508" y="297466"/>
                    <a:pt x="248901" y="300463"/>
                  </a:cubicBezTo>
                  <a:cubicBezTo>
                    <a:pt x="194824" y="306945"/>
                    <a:pt x="140312" y="308952"/>
                    <a:pt x="85911" y="306457"/>
                  </a:cubicBezTo>
                  <a:cubicBezTo>
                    <a:pt x="53272" y="306457"/>
                    <a:pt x="23807" y="291472"/>
                    <a:pt x="20702" y="258576"/>
                  </a:cubicBezTo>
                  <a:cubicBezTo>
                    <a:pt x="9436" y="205343"/>
                    <a:pt x="2512" y="151260"/>
                    <a:pt x="0" y="96884"/>
                  </a:cubicBezTo>
                  <a:cubicBezTo>
                    <a:pt x="0" y="37016"/>
                    <a:pt x="26636" y="19034"/>
                    <a:pt x="62105" y="13250"/>
                  </a:cubicBezTo>
                  <a:cubicBezTo>
                    <a:pt x="128708" y="1861"/>
                    <a:pt x="196336" y="-2202"/>
                    <a:pt x="263806" y="1123"/>
                  </a:cubicBezTo>
                  <a:close/>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31" name="Freeform 30">
              <a:extLst>
                <a:ext uri="{FF2B5EF4-FFF2-40B4-BE49-F238E27FC236}">
                  <a16:creationId xmlns:a16="http://schemas.microsoft.com/office/drawing/2014/main" id="{9435C1CD-DFEB-2E4C-BCF5-4DA07A06DABF}"/>
                </a:ext>
              </a:extLst>
            </p:cNvPr>
            <p:cNvSpPr/>
            <p:nvPr/>
          </p:nvSpPr>
          <p:spPr>
            <a:xfrm>
              <a:off x="12119598" y="1688783"/>
              <a:ext cx="65002" cy="289861"/>
            </a:xfrm>
            <a:custGeom>
              <a:avLst/>
              <a:gdLst>
                <a:gd name="connsiteX0" fmla="*/ 65003 w 65002"/>
                <a:gd name="connsiteY0" fmla="*/ 289862 h 289861"/>
                <a:gd name="connsiteX1" fmla="*/ 20702 w 65002"/>
                <a:gd name="connsiteY1" fmla="*/ 245884 h 289861"/>
                <a:gd name="connsiteX2" fmla="*/ 7660 w 65002"/>
                <a:gd name="connsiteY2" fmla="*/ 169568 h 289861"/>
                <a:gd name="connsiteX3" fmla="*/ 0 w 65002"/>
                <a:gd name="connsiteY3" fmla="*/ 84192 h 289861"/>
                <a:gd name="connsiteX4" fmla="*/ 62105 w 65002"/>
                <a:gd name="connsiteY4" fmla="*/ 558 h 289861"/>
                <a:gd name="connsiteX5" fmla="*/ 64865 w 65002"/>
                <a:gd name="connsiteY5" fmla="*/ 0 h 289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02" h="289861">
                  <a:moveTo>
                    <a:pt x="65003" y="289862"/>
                  </a:moveTo>
                  <a:cubicBezTo>
                    <a:pt x="41748" y="283798"/>
                    <a:pt x="25187" y="270905"/>
                    <a:pt x="20702" y="245884"/>
                  </a:cubicBezTo>
                  <a:cubicBezTo>
                    <a:pt x="15112" y="220446"/>
                    <a:pt x="10834" y="195007"/>
                    <a:pt x="7660" y="169568"/>
                  </a:cubicBezTo>
                  <a:cubicBezTo>
                    <a:pt x="3933" y="141133"/>
                    <a:pt x="1587" y="112627"/>
                    <a:pt x="0" y="84192"/>
                  </a:cubicBezTo>
                  <a:cubicBezTo>
                    <a:pt x="0" y="24324"/>
                    <a:pt x="26636" y="6342"/>
                    <a:pt x="62105" y="558"/>
                  </a:cubicBezTo>
                  <a:lnTo>
                    <a:pt x="64865" y="0"/>
                  </a:lnTo>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32" name="Freeform 31">
              <a:extLst>
                <a:ext uri="{FF2B5EF4-FFF2-40B4-BE49-F238E27FC236}">
                  <a16:creationId xmlns:a16="http://schemas.microsoft.com/office/drawing/2014/main" id="{4C0D9977-20DC-054F-A9C3-5FBDEE96E8CC}"/>
                </a:ext>
              </a:extLst>
            </p:cNvPr>
            <p:cNvSpPr/>
            <p:nvPr/>
          </p:nvSpPr>
          <p:spPr>
            <a:xfrm>
              <a:off x="12024785" y="1852358"/>
              <a:ext cx="159815" cy="307977"/>
            </a:xfrm>
            <a:custGeom>
              <a:avLst/>
              <a:gdLst>
                <a:gd name="connsiteX0" fmla="*/ 159816 w 159815"/>
                <a:gd name="connsiteY0" fmla="*/ 307564 h 307977"/>
                <a:gd name="connsiteX1" fmla="*/ 88878 w 159815"/>
                <a:gd name="connsiteY1" fmla="*/ 306798 h 307977"/>
                <a:gd name="connsiteX2" fmla="*/ 20702 w 159815"/>
                <a:gd name="connsiteY2" fmla="*/ 258917 h 307977"/>
                <a:gd name="connsiteX3" fmla="*/ 0 w 159815"/>
                <a:gd name="connsiteY3" fmla="*/ 97294 h 307977"/>
                <a:gd name="connsiteX4" fmla="*/ 62105 w 159815"/>
                <a:gd name="connsiteY4" fmla="*/ 13660 h 307977"/>
                <a:gd name="connsiteX5" fmla="*/ 102403 w 159815"/>
                <a:gd name="connsiteY5" fmla="*/ 6203 h 307977"/>
                <a:gd name="connsiteX6" fmla="*/ 159747 w 159815"/>
                <a:gd name="connsiteY6" fmla="*/ 0 h 307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815" h="307977">
                  <a:moveTo>
                    <a:pt x="159816" y="307564"/>
                  </a:moveTo>
                  <a:cubicBezTo>
                    <a:pt x="135940" y="308261"/>
                    <a:pt x="112133" y="308122"/>
                    <a:pt x="88878" y="306798"/>
                  </a:cubicBezTo>
                  <a:cubicBezTo>
                    <a:pt x="53272" y="303871"/>
                    <a:pt x="26774" y="291883"/>
                    <a:pt x="20702" y="258917"/>
                  </a:cubicBezTo>
                  <a:cubicBezTo>
                    <a:pt x="9436" y="205705"/>
                    <a:pt x="2512" y="151650"/>
                    <a:pt x="0" y="97294"/>
                  </a:cubicBezTo>
                  <a:cubicBezTo>
                    <a:pt x="0" y="37357"/>
                    <a:pt x="26705" y="19445"/>
                    <a:pt x="62105" y="13660"/>
                  </a:cubicBezTo>
                  <a:cubicBezTo>
                    <a:pt x="75630" y="10642"/>
                    <a:pt x="89063" y="8154"/>
                    <a:pt x="102403" y="6203"/>
                  </a:cubicBezTo>
                  <a:cubicBezTo>
                    <a:pt x="121587" y="3136"/>
                    <a:pt x="140701" y="1115"/>
                    <a:pt x="159747" y="0"/>
                  </a:cubicBezTo>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33" name="Freeform 32">
              <a:extLst>
                <a:ext uri="{FF2B5EF4-FFF2-40B4-BE49-F238E27FC236}">
                  <a16:creationId xmlns:a16="http://schemas.microsoft.com/office/drawing/2014/main" id="{BBFE2B5F-24AB-3447-A425-71D796D6114B}"/>
                </a:ext>
              </a:extLst>
            </p:cNvPr>
            <p:cNvSpPr/>
            <p:nvPr/>
          </p:nvSpPr>
          <p:spPr>
            <a:xfrm>
              <a:off x="12119598" y="2293597"/>
              <a:ext cx="65002" cy="289792"/>
            </a:xfrm>
            <a:custGeom>
              <a:avLst/>
              <a:gdLst>
                <a:gd name="connsiteX0" fmla="*/ 65003 w 65002"/>
                <a:gd name="connsiteY0" fmla="*/ 289792 h 289792"/>
                <a:gd name="connsiteX1" fmla="*/ 20702 w 65002"/>
                <a:gd name="connsiteY1" fmla="*/ 245815 h 289792"/>
                <a:gd name="connsiteX2" fmla="*/ 7798 w 65002"/>
                <a:gd name="connsiteY2" fmla="*/ 170823 h 289792"/>
                <a:gd name="connsiteX3" fmla="*/ 0 w 65002"/>
                <a:gd name="connsiteY3" fmla="*/ 84122 h 289792"/>
                <a:gd name="connsiteX4" fmla="*/ 62105 w 65002"/>
                <a:gd name="connsiteY4" fmla="*/ 488 h 289792"/>
                <a:gd name="connsiteX5" fmla="*/ 64865 w 65002"/>
                <a:gd name="connsiteY5" fmla="*/ 0 h 28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02" h="289792">
                  <a:moveTo>
                    <a:pt x="65003" y="289792"/>
                  </a:moveTo>
                  <a:cubicBezTo>
                    <a:pt x="41748" y="283729"/>
                    <a:pt x="25187" y="270835"/>
                    <a:pt x="20702" y="245815"/>
                  </a:cubicBezTo>
                  <a:cubicBezTo>
                    <a:pt x="16216" y="220794"/>
                    <a:pt x="10972" y="195843"/>
                    <a:pt x="7798" y="170823"/>
                  </a:cubicBezTo>
                  <a:cubicBezTo>
                    <a:pt x="4002" y="141899"/>
                    <a:pt x="1587" y="112976"/>
                    <a:pt x="0" y="84122"/>
                  </a:cubicBezTo>
                  <a:cubicBezTo>
                    <a:pt x="0" y="24254"/>
                    <a:pt x="26636" y="6273"/>
                    <a:pt x="62105" y="488"/>
                  </a:cubicBezTo>
                  <a:lnTo>
                    <a:pt x="64865" y="0"/>
                  </a:lnTo>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34" name="Freeform 33">
              <a:extLst>
                <a:ext uri="{FF2B5EF4-FFF2-40B4-BE49-F238E27FC236}">
                  <a16:creationId xmlns:a16="http://schemas.microsoft.com/office/drawing/2014/main" id="{234D25E3-561B-C04B-BADE-531CB11280F4}"/>
                </a:ext>
              </a:extLst>
            </p:cNvPr>
            <p:cNvSpPr/>
            <p:nvPr/>
          </p:nvSpPr>
          <p:spPr>
            <a:xfrm>
              <a:off x="12024785" y="2459332"/>
              <a:ext cx="159815" cy="305817"/>
            </a:xfrm>
            <a:custGeom>
              <a:avLst/>
              <a:gdLst>
                <a:gd name="connsiteX0" fmla="*/ 159816 w 159815"/>
                <a:gd name="connsiteY0" fmla="*/ 305404 h 305817"/>
                <a:gd name="connsiteX1" fmla="*/ 88878 w 159815"/>
                <a:gd name="connsiteY1" fmla="*/ 304637 h 305817"/>
                <a:gd name="connsiteX2" fmla="*/ 20702 w 159815"/>
                <a:gd name="connsiteY2" fmla="*/ 256687 h 305817"/>
                <a:gd name="connsiteX3" fmla="*/ 0 w 159815"/>
                <a:gd name="connsiteY3" fmla="*/ 95064 h 305817"/>
                <a:gd name="connsiteX4" fmla="*/ 62105 w 159815"/>
                <a:gd name="connsiteY4" fmla="*/ 11430 h 305817"/>
                <a:gd name="connsiteX5" fmla="*/ 102542 w 159815"/>
                <a:gd name="connsiteY5" fmla="*/ 5297 h 305817"/>
                <a:gd name="connsiteX6" fmla="*/ 159747 w 159815"/>
                <a:gd name="connsiteY6" fmla="*/ 0 h 305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815" h="305817">
                  <a:moveTo>
                    <a:pt x="159816" y="305404"/>
                  </a:moveTo>
                  <a:cubicBezTo>
                    <a:pt x="135940" y="306101"/>
                    <a:pt x="112133" y="305961"/>
                    <a:pt x="88878" y="304637"/>
                  </a:cubicBezTo>
                  <a:cubicBezTo>
                    <a:pt x="53272" y="301640"/>
                    <a:pt x="26774" y="289653"/>
                    <a:pt x="20702" y="256687"/>
                  </a:cubicBezTo>
                  <a:cubicBezTo>
                    <a:pt x="9436" y="203475"/>
                    <a:pt x="2512" y="149419"/>
                    <a:pt x="0" y="95064"/>
                  </a:cubicBezTo>
                  <a:cubicBezTo>
                    <a:pt x="0" y="35196"/>
                    <a:pt x="26705" y="17215"/>
                    <a:pt x="62105" y="11430"/>
                  </a:cubicBezTo>
                  <a:cubicBezTo>
                    <a:pt x="75906" y="9060"/>
                    <a:pt x="89384" y="7018"/>
                    <a:pt x="102542" y="5297"/>
                  </a:cubicBezTo>
                  <a:cubicBezTo>
                    <a:pt x="121725" y="2858"/>
                    <a:pt x="140701" y="1115"/>
                    <a:pt x="159747" y="0"/>
                  </a:cubicBezTo>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35" name="Freeform 34">
              <a:extLst>
                <a:ext uri="{FF2B5EF4-FFF2-40B4-BE49-F238E27FC236}">
                  <a16:creationId xmlns:a16="http://schemas.microsoft.com/office/drawing/2014/main" id="{1BC101BA-C7EF-8C41-B38E-F8C0AC2B91BB}"/>
                </a:ext>
              </a:extLst>
            </p:cNvPr>
            <p:cNvSpPr/>
            <p:nvPr/>
          </p:nvSpPr>
          <p:spPr>
            <a:xfrm>
              <a:off x="12119598" y="2901199"/>
              <a:ext cx="65002" cy="289931"/>
            </a:xfrm>
            <a:custGeom>
              <a:avLst/>
              <a:gdLst>
                <a:gd name="connsiteX0" fmla="*/ 65003 w 65002"/>
                <a:gd name="connsiteY0" fmla="*/ 289932 h 289931"/>
                <a:gd name="connsiteX1" fmla="*/ 20702 w 65002"/>
                <a:gd name="connsiteY1" fmla="*/ 245954 h 289931"/>
                <a:gd name="connsiteX2" fmla="*/ 7591 w 65002"/>
                <a:gd name="connsiteY2" fmla="*/ 169289 h 289931"/>
                <a:gd name="connsiteX3" fmla="*/ 0 w 65002"/>
                <a:gd name="connsiteY3" fmla="*/ 84122 h 289931"/>
                <a:gd name="connsiteX4" fmla="*/ 62105 w 65002"/>
                <a:gd name="connsiteY4" fmla="*/ 488 h 289931"/>
                <a:gd name="connsiteX5" fmla="*/ 64865 w 65002"/>
                <a:gd name="connsiteY5" fmla="*/ 0 h 28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02" h="289931">
                  <a:moveTo>
                    <a:pt x="65003" y="289932"/>
                  </a:moveTo>
                  <a:cubicBezTo>
                    <a:pt x="41748" y="283938"/>
                    <a:pt x="25187" y="271044"/>
                    <a:pt x="20702" y="245954"/>
                  </a:cubicBezTo>
                  <a:cubicBezTo>
                    <a:pt x="15112" y="220515"/>
                    <a:pt x="10834" y="194937"/>
                    <a:pt x="7591" y="169289"/>
                  </a:cubicBezTo>
                  <a:cubicBezTo>
                    <a:pt x="3933" y="140923"/>
                    <a:pt x="1587" y="112558"/>
                    <a:pt x="0" y="84122"/>
                  </a:cubicBezTo>
                  <a:cubicBezTo>
                    <a:pt x="0" y="24254"/>
                    <a:pt x="26636" y="6342"/>
                    <a:pt x="62105" y="488"/>
                  </a:cubicBezTo>
                  <a:lnTo>
                    <a:pt x="64865" y="0"/>
                  </a:lnTo>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36" name="Freeform 35">
              <a:extLst>
                <a:ext uri="{FF2B5EF4-FFF2-40B4-BE49-F238E27FC236}">
                  <a16:creationId xmlns:a16="http://schemas.microsoft.com/office/drawing/2014/main" id="{49223A8C-4C42-1D42-937A-B92DD2DF456C}"/>
                </a:ext>
              </a:extLst>
            </p:cNvPr>
            <p:cNvSpPr/>
            <p:nvPr/>
          </p:nvSpPr>
          <p:spPr>
            <a:xfrm>
              <a:off x="12021887" y="3064634"/>
              <a:ext cx="162782" cy="308052"/>
            </a:xfrm>
            <a:custGeom>
              <a:avLst/>
              <a:gdLst>
                <a:gd name="connsiteX0" fmla="*/ 162714 w 162782"/>
                <a:gd name="connsiteY0" fmla="*/ 0 h 308052"/>
                <a:gd name="connsiteX1" fmla="*/ 105302 w 162782"/>
                <a:gd name="connsiteY1" fmla="*/ 5994 h 308052"/>
                <a:gd name="connsiteX2" fmla="*/ 62105 w 162782"/>
                <a:gd name="connsiteY2" fmla="*/ 13660 h 308052"/>
                <a:gd name="connsiteX3" fmla="*/ 0 w 162782"/>
                <a:gd name="connsiteY3" fmla="*/ 97294 h 308052"/>
                <a:gd name="connsiteX4" fmla="*/ 20702 w 162782"/>
                <a:gd name="connsiteY4" fmla="*/ 258917 h 308052"/>
                <a:gd name="connsiteX5" fmla="*/ 88878 w 162782"/>
                <a:gd name="connsiteY5" fmla="*/ 306867 h 308052"/>
                <a:gd name="connsiteX6" fmla="*/ 162783 w 162782"/>
                <a:gd name="connsiteY6" fmla="*/ 307564 h 308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782" h="308052">
                  <a:moveTo>
                    <a:pt x="162714" y="0"/>
                  </a:moveTo>
                  <a:cubicBezTo>
                    <a:pt x="143807" y="1025"/>
                    <a:pt x="124669" y="3018"/>
                    <a:pt x="105302" y="5994"/>
                  </a:cubicBezTo>
                  <a:cubicBezTo>
                    <a:pt x="91087" y="8015"/>
                    <a:pt x="76734" y="10594"/>
                    <a:pt x="62105" y="13660"/>
                  </a:cubicBezTo>
                  <a:cubicBezTo>
                    <a:pt x="26567" y="19654"/>
                    <a:pt x="0" y="37635"/>
                    <a:pt x="0" y="97294"/>
                  </a:cubicBezTo>
                  <a:cubicBezTo>
                    <a:pt x="2512" y="151650"/>
                    <a:pt x="9436" y="205705"/>
                    <a:pt x="20702" y="258917"/>
                  </a:cubicBezTo>
                  <a:cubicBezTo>
                    <a:pt x="26636" y="291883"/>
                    <a:pt x="53272" y="303871"/>
                    <a:pt x="88878" y="306867"/>
                  </a:cubicBezTo>
                  <a:cubicBezTo>
                    <a:pt x="113099" y="308261"/>
                    <a:pt x="137941" y="308331"/>
                    <a:pt x="162783" y="307564"/>
                  </a:cubicBezTo>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37" name="Freeform 36">
              <a:extLst>
                <a:ext uri="{FF2B5EF4-FFF2-40B4-BE49-F238E27FC236}">
                  <a16:creationId xmlns:a16="http://schemas.microsoft.com/office/drawing/2014/main" id="{1796B146-CD13-BD4A-A148-1896F1EB73F0}"/>
                </a:ext>
              </a:extLst>
            </p:cNvPr>
            <p:cNvSpPr/>
            <p:nvPr/>
          </p:nvSpPr>
          <p:spPr>
            <a:xfrm>
              <a:off x="11589087" y="1674329"/>
              <a:ext cx="314217" cy="309254"/>
            </a:xfrm>
            <a:custGeom>
              <a:avLst/>
              <a:gdLst>
                <a:gd name="connsiteX0" fmla="*/ 266636 w 314217"/>
                <a:gd name="connsiteY0" fmla="*/ 2885 h 309254"/>
                <a:gd name="connsiteX1" fmla="*/ 307878 w 314217"/>
                <a:gd name="connsiteY1" fmla="*/ 36646 h 309254"/>
                <a:gd name="connsiteX2" fmla="*/ 308039 w 314217"/>
                <a:gd name="connsiteY2" fmla="*/ 38778 h 309254"/>
                <a:gd name="connsiteX3" fmla="*/ 308039 w 314217"/>
                <a:gd name="connsiteY3" fmla="*/ 38778 h 309254"/>
                <a:gd name="connsiteX4" fmla="*/ 311213 w 314217"/>
                <a:gd name="connsiteY4" fmla="*/ 248351 h 309254"/>
                <a:gd name="connsiteX5" fmla="*/ 251937 w 314217"/>
                <a:gd name="connsiteY5" fmla="*/ 302295 h 309254"/>
                <a:gd name="connsiteX6" fmla="*/ 88879 w 314217"/>
                <a:gd name="connsiteY6" fmla="*/ 308219 h 309254"/>
                <a:gd name="connsiteX7" fmla="*/ 20702 w 314217"/>
                <a:gd name="connsiteY7" fmla="*/ 260339 h 309254"/>
                <a:gd name="connsiteX8" fmla="*/ 0 w 314217"/>
                <a:gd name="connsiteY8" fmla="*/ 98716 h 309254"/>
                <a:gd name="connsiteX9" fmla="*/ 62105 w 314217"/>
                <a:gd name="connsiteY9" fmla="*/ 15082 h 309254"/>
                <a:gd name="connsiteX10" fmla="*/ 266636 w 314217"/>
                <a:gd name="connsiteY10" fmla="*/ 2885 h 30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217" h="309254">
                  <a:moveTo>
                    <a:pt x="266636" y="2885"/>
                  </a:moveTo>
                  <a:cubicBezTo>
                    <a:pt x="287255" y="704"/>
                    <a:pt x="305720" y="15821"/>
                    <a:pt x="307878" y="36646"/>
                  </a:cubicBezTo>
                  <a:cubicBezTo>
                    <a:pt x="307951" y="37356"/>
                    <a:pt x="308005" y="38067"/>
                    <a:pt x="308039" y="38778"/>
                  </a:cubicBezTo>
                  <a:lnTo>
                    <a:pt x="308039" y="38778"/>
                  </a:lnTo>
                  <a:cubicBezTo>
                    <a:pt x="315028" y="108418"/>
                    <a:pt x="316090" y="178531"/>
                    <a:pt x="311213" y="248351"/>
                  </a:cubicBezTo>
                  <a:cubicBezTo>
                    <a:pt x="308246" y="281317"/>
                    <a:pt x="287475" y="299298"/>
                    <a:pt x="251937" y="302295"/>
                  </a:cubicBezTo>
                  <a:cubicBezTo>
                    <a:pt x="197833" y="308721"/>
                    <a:pt x="143301" y="310701"/>
                    <a:pt x="88879" y="308219"/>
                  </a:cubicBezTo>
                  <a:cubicBezTo>
                    <a:pt x="53341" y="305292"/>
                    <a:pt x="26774" y="293305"/>
                    <a:pt x="20702" y="260339"/>
                  </a:cubicBezTo>
                  <a:cubicBezTo>
                    <a:pt x="9436" y="207127"/>
                    <a:pt x="2512" y="153071"/>
                    <a:pt x="0" y="98716"/>
                  </a:cubicBezTo>
                  <a:cubicBezTo>
                    <a:pt x="0" y="38778"/>
                    <a:pt x="26705" y="20867"/>
                    <a:pt x="62105" y="15082"/>
                  </a:cubicBezTo>
                  <a:cubicBezTo>
                    <a:pt x="129288" y="662"/>
                    <a:pt x="198239" y="-3450"/>
                    <a:pt x="266636" y="2885"/>
                  </a:cubicBezTo>
                  <a:close/>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38" name="Freeform 37">
              <a:extLst>
                <a:ext uri="{FF2B5EF4-FFF2-40B4-BE49-F238E27FC236}">
                  <a16:creationId xmlns:a16="http://schemas.microsoft.com/office/drawing/2014/main" id="{C7A4B14D-5796-EE43-ADF0-7096D2A6E08F}"/>
                </a:ext>
              </a:extLst>
            </p:cNvPr>
            <p:cNvSpPr/>
            <p:nvPr/>
          </p:nvSpPr>
          <p:spPr>
            <a:xfrm>
              <a:off x="11494136" y="1851514"/>
              <a:ext cx="310194" cy="308818"/>
            </a:xfrm>
            <a:custGeom>
              <a:avLst/>
              <a:gdLst>
                <a:gd name="connsiteX0" fmla="*/ 263806 w 310194"/>
                <a:gd name="connsiteY0" fmla="*/ 2377 h 308818"/>
                <a:gd name="connsiteX1" fmla="*/ 305035 w 310194"/>
                <a:gd name="connsiteY1" fmla="*/ 35998 h 308818"/>
                <a:gd name="connsiteX2" fmla="*/ 305209 w 310194"/>
                <a:gd name="connsiteY2" fmla="*/ 38340 h 308818"/>
                <a:gd name="connsiteX3" fmla="*/ 308177 w 310194"/>
                <a:gd name="connsiteY3" fmla="*/ 247913 h 308818"/>
                <a:gd name="connsiteX4" fmla="*/ 248901 w 310194"/>
                <a:gd name="connsiteY4" fmla="*/ 301787 h 308818"/>
                <a:gd name="connsiteX5" fmla="*/ 85911 w 310194"/>
                <a:gd name="connsiteY5" fmla="*/ 307781 h 308818"/>
                <a:gd name="connsiteX6" fmla="*/ 20702 w 310194"/>
                <a:gd name="connsiteY6" fmla="*/ 259901 h 308818"/>
                <a:gd name="connsiteX7" fmla="*/ 0 w 310194"/>
                <a:gd name="connsiteY7" fmla="*/ 98208 h 308818"/>
                <a:gd name="connsiteX8" fmla="*/ 62105 w 310194"/>
                <a:gd name="connsiteY8" fmla="*/ 14574 h 308818"/>
                <a:gd name="connsiteX9" fmla="*/ 263806 w 310194"/>
                <a:gd name="connsiteY9" fmla="*/ 2377 h 308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194" h="308818">
                  <a:moveTo>
                    <a:pt x="263806" y="2377"/>
                  </a:moveTo>
                  <a:cubicBezTo>
                    <a:pt x="284384" y="161"/>
                    <a:pt x="302842" y="15215"/>
                    <a:pt x="305035" y="35998"/>
                  </a:cubicBezTo>
                  <a:cubicBezTo>
                    <a:pt x="305117" y="36779"/>
                    <a:pt x="305175" y="37559"/>
                    <a:pt x="305209" y="38340"/>
                  </a:cubicBezTo>
                  <a:cubicBezTo>
                    <a:pt x="310646" y="108063"/>
                    <a:pt x="311638" y="178065"/>
                    <a:pt x="308177" y="247913"/>
                  </a:cubicBezTo>
                  <a:cubicBezTo>
                    <a:pt x="308177" y="280809"/>
                    <a:pt x="284508" y="298791"/>
                    <a:pt x="248901" y="301787"/>
                  </a:cubicBezTo>
                  <a:cubicBezTo>
                    <a:pt x="194824" y="308269"/>
                    <a:pt x="140312" y="310276"/>
                    <a:pt x="85911" y="307781"/>
                  </a:cubicBezTo>
                  <a:cubicBezTo>
                    <a:pt x="53272" y="307781"/>
                    <a:pt x="23807" y="292797"/>
                    <a:pt x="20702" y="259901"/>
                  </a:cubicBezTo>
                  <a:cubicBezTo>
                    <a:pt x="9440" y="206668"/>
                    <a:pt x="2517" y="152584"/>
                    <a:pt x="0" y="98208"/>
                  </a:cubicBezTo>
                  <a:cubicBezTo>
                    <a:pt x="0" y="38340"/>
                    <a:pt x="26636" y="20359"/>
                    <a:pt x="62105" y="14574"/>
                  </a:cubicBezTo>
                  <a:cubicBezTo>
                    <a:pt x="130144" y="2377"/>
                    <a:pt x="198597" y="-3686"/>
                    <a:pt x="263806" y="2377"/>
                  </a:cubicBezTo>
                  <a:close/>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39" name="Freeform 38">
              <a:extLst>
                <a:ext uri="{FF2B5EF4-FFF2-40B4-BE49-F238E27FC236}">
                  <a16:creationId xmlns:a16="http://schemas.microsoft.com/office/drawing/2014/main" id="{B529342F-6191-B349-BC63-CF87AD779913}"/>
                </a:ext>
              </a:extLst>
            </p:cNvPr>
            <p:cNvSpPr/>
            <p:nvPr/>
          </p:nvSpPr>
          <p:spPr>
            <a:xfrm>
              <a:off x="11589087" y="2280832"/>
              <a:ext cx="314217" cy="307567"/>
            </a:xfrm>
            <a:custGeom>
              <a:avLst/>
              <a:gdLst>
                <a:gd name="connsiteX0" fmla="*/ 266636 w 314217"/>
                <a:gd name="connsiteY0" fmla="*/ 1126 h 307567"/>
                <a:gd name="connsiteX1" fmla="*/ 307875 w 314217"/>
                <a:gd name="connsiteY1" fmla="*/ 34893 h 307567"/>
                <a:gd name="connsiteX2" fmla="*/ 308039 w 314217"/>
                <a:gd name="connsiteY2" fmla="*/ 37088 h 307567"/>
                <a:gd name="connsiteX3" fmla="*/ 311213 w 314217"/>
                <a:gd name="connsiteY3" fmla="*/ 246662 h 307567"/>
                <a:gd name="connsiteX4" fmla="*/ 251937 w 314217"/>
                <a:gd name="connsiteY4" fmla="*/ 300536 h 307567"/>
                <a:gd name="connsiteX5" fmla="*/ 88879 w 314217"/>
                <a:gd name="connsiteY5" fmla="*/ 306530 h 307567"/>
                <a:gd name="connsiteX6" fmla="*/ 20702 w 314217"/>
                <a:gd name="connsiteY6" fmla="*/ 258579 h 307567"/>
                <a:gd name="connsiteX7" fmla="*/ 0 w 314217"/>
                <a:gd name="connsiteY7" fmla="*/ 96957 h 307567"/>
                <a:gd name="connsiteX8" fmla="*/ 62105 w 314217"/>
                <a:gd name="connsiteY8" fmla="*/ 13323 h 307567"/>
                <a:gd name="connsiteX9" fmla="*/ 266636 w 314217"/>
                <a:gd name="connsiteY9" fmla="*/ 1126 h 307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217" h="307567">
                  <a:moveTo>
                    <a:pt x="266636" y="1126"/>
                  </a:moveTo>
                  <a:cubicBezTo>
                    <a:pt x="287255" y="-1049"/>
                    <a:pt x="305719" y="14068"/>
                    <a:pt x="307875" y="34893"/>
                  </a:cubicBezTo>
                  <a:cubicBezTo>
                    <a:pt x="307950" y="35625"/>
                    <a:pt x="308005" y="36357"/>
                    <a:pt x="308039" y="37088"/>
                  </a:cubicBezTo>
                  <a:cubicBezTo>
                    <a:pt x="315028" y="106728"/>
                    <a:pt x="316090" y="176841"/>
                    <a:pt x="311213" y="246662"/>
                  </a:cubicBezTo>
                  <a:cubicBezTo>
                    <a:pt x="308246" y="279558"/>
                    <a:pt x="287475" y="297539"/>
                    <a:pt x="251937" y="300536"/>
                  </a:cubicBezTo>
                  <a:cubicBezTo>
                    <a:pt x="197837" y="307018"/>
                    <a:pt x="143302" y="309025"/>
                    <a:pt x="88879" y="306530"/>
                  </a:cubicBezTo>
                  <a:cubicBezTo>
                    <a:pt x="53341" y="303533"/>
                    <a:pt x="26774" y="291545"/>
                    <a:pt x="20702" y="258579"/>
                  </a:cubicBezTo>
                  <a:cubicBezTo>
                    <a:pt x="9436" y="205367"/>
                    <a:pt x="2512" y="151312"/>
                    <a:pt x="0" y="96957"/>
                  </a:cubicBezTo>
                  <a:cubicBezTo>
                    <a:pt x="0" y="37088"/>
                    <a:pt x="26705" y="19107"/>
                    <a:pt x="62105" y="13323"/>
                  </a:cubicBezTo>
                  <a:cubicBezTo>
                    <a:pt x="129654" y="1879"/>
                    <a:pt x="198223" y="-2212"/>
                    <a:pt x="266636" y="1126"/>
                  </a:cubicBezTo>
                  <a:close/>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40" name="Freeform 39">
              <a:extLst>
                <a:ext uri="{FF2B5EF4-FFF2-40B4-BE49-F238E27FC236}">
                  <a16:creationId xmlns:a16="http://schemas.microsoft.com/office/drawing/2014/main" id="{2814D488-9411-BF4D-9C11-1B2AD0324071}"/>
                </a:ext>
              </a:extLst>
            </p:cNvPr>
            <p:cNvSpPr/>
            <p:nvPr/>
          </p:nvSpPr>
          <p:spPr>
            <a:xfrm>
              <a:off x="11491238" y="2457530"/>
              <a:ext cx="313137" cy="307546"/>
            </a:xfrm>
            <a:custGeom>
              <a:avLst/>
              <a:gdLst>
                <a:gd name="connsiteX0" fmla="*/ 266705 w 313137"/>
                <a:gd name="connsiteY0" fmla="*/ 1105 h 307546"/>
                <a:gd name="connsiteX1" fmla="*/ 307936 w 313137"/>
                <a:gd name="connsiteY1" fmla="*/ 34726 h 307546"/>
                <a:gd name="connsiteX2" fmla="*/ 308108 w 313137"/>
                <a:gd name="connsiteY2" fmla="*/ 36998 h 307546"/>
                <a:gd name="connsiteX3" fmla="*/ 311144 w 313137"/>
                <a:gd name="connsiteY3" fmla="*/ 246641 h 307546"/>
                <a:gd name="connsiteX4" fmla="*/ 251868 w 313137"/>
                <a:gd name="connsiteY4" fmla="*/ 300515 h 307546"/>
                <a:gd name="connsiteX5" fmla="*/ 88879 w 313137"/>
                <a:gd name="connsiteY5" fmla="*/ 306509 h 307546"/>
                <a:gd name="connsiteX6" fmla="*/ 20702 w 313137"/>
                <a:gd name="connsiteY6" fmla="*/ 258628 h 307546"/>
                <a:gd name="connsiteX7" fmla="*/ 0 w 313137"/>
                <a:gd name="connsiteY7" fmla="*/ 96936 h 307546"/>
                <a:gd name="connsiteX8" fmla="*/ 62105 w 313137"/>
                <a:gd name="connsiteY8" fmla="*/ 13302 h 307546"/>
                <a:gd name="connsiteX9" fmla="*/ 266705 w 313137"/>
                <a:gd name="connsiteY9" fmla="*/ 1105 h 307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3137" h="307546">
                  <a:moveTo>
                    <a:pt x="266705" y="1105"/>
                  </a:moveTo>
                  <a:cubicBezTo>
                    <a:pt x="287282" y="-1111"/>
                    <a:pt x="305742" y="13943"/>
                    <a:pt x="307936" y="34726"/>
                  </a:cubicBezTo>
                  <a:cubicBezTo>
                    <a:pt x="308016" y="35479"/>
                    <a:pt x="308073" y="36238"/>
                    <a:pt x="308108" y="36998"/>
                  </a:cubicBezTo>
                  <a:cubicBezTo>
                    <a:pt x="313571" y="106742"/>
                    <a:pt x="314585" y="176764"/>
                    <a:pt x="311144" y="246641"/>
                  </a:cubicBezTo>
                  <a:cubicBezTo>
                    <a:pt x="311144" y="279537"/>
                    <a:pt x="287475" y="297518"/>
                    <a:pt x="251868" y="300515"/>
                  </a:cubicBezTo>
                  <a:cubicBezTo>
                    <a:pt x="197791" y="306997"/>
                    <a:pt x="143279" y="309004"/>
                    <a:pt x="88879" y="306509"/>
                  </a:cubicBezTo>
                  <a:cubicBezTo>
                    <a:pt x="53272" y="303512"/>
                    <a:pt x="26774" y="291524"/>
                    <a:pt x="20702" y="258628"/>
                  </a:cubicBezTo>
                  <a:cubicBezTo>
                    <a:pt x="9436" y="205395"/>
                    <a:pt x="2512" y="151312"/>
                    <a:pt x="0" y="96936"/>
                  </a:cubicBezTo>
                  <a:cubicBezTo>
                    <a:pt x="0" y="37068"/>
                    <a:pt x="26636" y="19086"/>
                    <a:pt x="62105" y="13302"/>
                  </a:cubicBezTo>
                  <a:cubicBezTo>
                    <a:pt x="129680" y="1893"/>
                    <a:pt x="198269" y="-2192"/>
                    <a:pt x="266705" y="1105"/>
                  </a:cubicBezTo>
                  <a:close/>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41" name="Freeform 40">
              <a:extLst>
                <a:ext uri="{FF2B5EF4-FFF2-40B4-BE49-F238E27FC236}">
                  <a16:creationId xmlns:a16="http://schemas.microsoft.com/office/drawing/2014/main" id="{F780618E-391B-AE43-9D21-40405098153E}"/>
                </a:ext>
              </a:extLst>
            </p:cNvPr>
            <p:cNvSpPr/>
            <p:nvPr/>
          </p:nvSpPr>
          <p:spPr>
            <a:xfrm>
              <a:off x="11589087" y="2888573"/>
              <a:ext cx="314217" cy="307567"/>
            </a:xfrm>
            <a:custGeom>
              <a:avLst/>
              <a:gdLst>
                <a:gd name="connsiteX0" fmla="*/ 266636 w 314217"/>
                <a:gd name="connsiteY0" fmla="*/ 1126 h 307567"/>
                <a:gd name="connsiteX1" fmla="*/ 307875 w 314217"/>
                <a:gd name="connsiteY1" fmla="*/ 34893 h 307567"/>
                <a:gd name="connsiteX2" fmla="*/ 308039 w 314217"/>
                <a:gd name="connsiteY2" fmla="*/ 37089 h 307567"/>
                <a:gd name="connsiteX3" fmla="*/ 311213 w 314217"/>
                <a:gd name="connsiteY3" fmla="*/ 246662 h 307567"/>
                <a:gd name="connsiteX4" fmla="*/ 251937 w 314217"/>
                <a:gd name="connsiteY4" fmla="*/ 300536 h 307567"/>
                <a:gd name="connsiteX5" fmla="*/ 88879 w 314217"/>
                <a:gd name="connsiteY5" fmla="*/ 306530 h 307567"/>
                <a:gd name="connsiteX6" fmla="*/ 20702 w 314217"/>
                <a:gd name="connsiteY6" fmla="*/ 258580 h 307567"/>
                <a:gd name="connsiteX7" fmla="*/ 0 w 314217"/>
                <a:gd name="connsiteY7" fmla="*/ 96957 h 307567"/>
                <a:gd name="connsiteX8" fmla="*/ 62105 w 314217"/>
                <a:gd name="connsiteY8" fmla="*/ 13323 h 307567"/>
                <a:gd name="connsiteX9" fmla="*/ 266636 w 314217"/>
                <a:gd name="connsiteY9" fmla="*/ 1126 h 307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217" h="307567">
                  <a:moveTo>
                    <a:pt x="266636" y="1126"/>
                  </a:moveTo>
                  <a:cubicBezTo>
                    <a:pt x="287255" y="-1048"/>
                    <a:pt x="305719" y="14068"/>
                    <a:pt x="307875" y="34893"/>
                  </a:cubicBezTo>
                  <a:cubicBezTo>
                    <a:pt x="307950" y="35625"/>
                    <a:pt x="308005" y="36357"/>
                    <a:pt x="308039" y="37089"/>
                  </a:cubicBezTo>
                  <a:cubicBezTo>
                    <a:pt x="315028" y="106728"/>
                    <a:pt x="316090" y="176841"/>
                    <a:pt x="311213" y="246662"/>
                  </a:cubicBezTo>
                  <a:cubicBezTo>
                    <a:pt x="308246" y="279558"/>
                    <a:pt x="287475" y="297539"/>
                    <a:pt x="251937" y="300536"/>
                  </a:cubicBezTo>
                  <a:cubicBezTo>
                    <a:pt x="197837" y="307018"/>
                    <a:pt x="143302" y="309025"/>
                    <a:pt x="88879" y="306530"/>
                  </a:cubicBezTo>
                  <a:cubicBezTo>
                    <a:pt x="53341" y="303533"/>
                    <a:pt x="26774" y="291546"/>
                    <a:pt x="20702" y="258580"/>
                  </a:cubicBezTo>
                  <a:cubicBezTo>
                    <a:pt x="9436" y="205367"/>
                    <a:pt x="2512" y="151312"/>
                    <a:pt x="0" y="96957"/>
                  </a:cubicBezTo>
                  <a:cubicBezTo>
                    <a:pt x="0" y="37089"/>
                    <a:pt x="26705" y="19107"/>
                    <a:pt x="62105" y="13323"/>
                  </a:cubicBezTo>
                  <a:cubicBezTo>
                    <a:pt x="129654" y="1879"/>
                    <a:pt x="198223" y="-2212"/>
                    <a:pt x="266636" y="1126"/>
                  </a:cubicBezTo>
                  <a:close/>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42" name="Freeform 41">
              <a:extLst>
                <a:ext uri="{FF2B5EF4-FFF2-40B4-BE49-F238E27FC236}">
                  <a16:creationId xmlns:a16="http://schemas.microsoft.com/office/drawing/2014/main" id="{667F72C8-32C7-C04B-A62E-BA3F60B6A0B4}"/>
                </a:ext>
              </a:extLst>
            </p:cNvPr>
            <p:cNvSpPr/>
            <p:nvPr/>
          </p:nvSpPr>
          <p:spPr>
            <a:xfrm>
              <a:off x="11494067" y="3063694"/>
              <a:ext cx="310263" cy="309263"/>
            </a:xfrm>
            <a:custGeom>
              <a:avLst/>
              <a:gdLst>
                <a:gd name="connsiteX0" fmla="*/ 263875 w 310263"/>
                <a:gd name="connsiteY0" fmla="*/ 2891 h 309263"/>
                <a:gd name="connsiteX1" fmla="*/ 305107 w 310263"/>
                <a:gd name="connsiteY1" fmla="*/ 36512 h 309263"/>
                <a:gd name="connsiteX2" fmla="*/ 305278 w 310263"/>
                <a:gd name="connsiteY2" fmla="*/ 38784 h 309263"/>
                <a:gd name="connsiteX3" fmla="*/ 308246 w 310263"/>
                <a:gd name="connsiteY3" fmla="*/ 248357 h 309263"/>
                <a:gd name="connsiteX4" fmla="*/ 248970 w 310263"/>
                <a:gd name="connsiteY4" fmla="*/ 302232 h 309263"/>
                <a:gd name="connsiteX5" fmla="*/ 85980 w 310263"/>
                <a:gd name="connsiteY5" fmla="*/ 308225 h 309263"/>
                <a:gd name="connsiteX6" fmla="*/ 17803 w 310263"/>
                <a:gd name="connsiteY6" fmla="*/ 260345 h 309263"/>
                <a:gd name="connsiteX7" fmla="*/ 0 w 310263"/>
                <a:gd name="connsiteY7" fmla="*/ 98652 h 309263"/>
                <a:gd name="connsiteX8" fmla="*/ 62105 w 310263"/>
                <a:gd name="connsiteY8" fmla="*/ 15018 h 309263"/>
                <a:gd name="connsiteX9" fmla="*/ 263875 w 310263"/>
                <a:gd name="connsiteY9" fmla="*/ 2891 h 3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263" h="309263">
                  <a:moveTo>
                    <a:pt x="263875" y="2891"/>
                  </a:moveTo>
                  <a:cubicBezTo>
                    <a:pt x="284453" y="675"/>
                    <a:pt x="302913" y="15729"/>
                    <a:pt x="305107" y="36512"/>
                  </a:cubicBezTo>
                  <a:cubicBezTo>
                    <a:pt x="305187" y="37265"/>
                    <a:pt x="305244" y="38024"/>
                    <a:pt x="305278" y="38784"/>
                  </a:cubicBezTo>
                  <a:cubicBezTo>
                    <a:pt x="310715" y="108507"/>
                    <a:pt x="311707" y="178509"/>
                    <a:pt x="308246" y="248357"/>
                  </a:cubicBezTo>
                  <a:cubicBezTo>
                    <a:pt x="308246" y="281323"/>
                    <a:pt x="284577" y="299235"/>
                    <a:pt x="248970" y="302232"/>
                  </a:cubicBezTo>
                  <a:cubicBezTo>
                    <a:pt x="194893" y="308713"/>
                    <a:pt x="140381" y="310720"/>
                    <a:pt x="85980" y="308225"/>
                  </a:cubicBezTo>
                  <a:cubicBezTo>
                    <a:pt x="50374" y="305229"/>
                    <a:pt x="23876" y="293241"/>
                    <a:pt x="17803" y="260345"/>
                  </a:cubicBezTo>
                  <a:cubicBezTo>
                    <a:pt x="6025" y="207265"/>
                    <a:pt x="55" y="153042"/>
                    <a:pt x="0" y="98652"/>
                  </a:cubicBezTo>
                  <a:cubicBezTo>
                    <a:pt x="0" y="38784"/>
                    <a:pt x="26636" y="20803"/>
                    <a:pt x="62105" y="15018"/>
                  </a:cubicBezTo>
                  <a:cubicBezTo>
                    <a:pt x="128360" y="647"/>
                    <a:pt x="196399" y="-3444"/>
                    <a:pt x="263875" y="2891"/>
                  </a:cubicBezTo>
                  <a:close/>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43" name="Freeform 42">
              <a:extLst>
                <a:ext uri="{FF2B5EF4-FFF2-40B4-BE49-F238E27FC236}">
                  <a16:creationId xmlns:a16="http://schemas.microsoft.com/office/drawing/2014/main" id="{417C50BA-EF6C-1644-8EA7-B81F63B1AE81}"/>
                </a:ext>
              </a:extLst>
            </p:cNvPr>
            <p:cNvSpPr/>
            <p:nvPr/>
          </p:nvSpPr>
          <p:spPr>
            <a:xfrm>
              <a:off x="12119598" y="3521067"/>
              <a:ext cx="65002" cy="289792"/>
            </a:xfrm>
            <a:custGeom>
              <a:avLst/>
              <a:gdLst>
                <a:gd name="connsiteX0" fmla="*/ 65003 w 65002"/>
                <a:gd name="connsiteY0" fmla="*/ 289792 h 289792"/>
                <a:gd name="connsiteX1" fmla="*/ 20702 w 65002"/>
                <a:gd name="connsiteY1" fmla="*/ 245815 h 289792"/>
                <a:gd name="connsiteX2" fmla="*/ 7798 w 65002"/>
                <a:gd name="connsiteY2" fmla="*/ 170683 h 289792"/>
                <a:gd name="connsiteX3" fmla="*/ 0 w 65002"/>
                <a:gd name="connsiteY3" fmla="*/ 84122 h 289792"/>
                <a:gd name="connsiteX4" fmla="*/ 62105 w 65002"/>
                <a:gd name="connsiteY4" fmla="*/ 488 h 289792"/>
                <a:gd name="connsiteX5" fmla="*/ 64865 w 65002"/>
                <a:gd name="connsiteY5" fmla="*/ 0 h 28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02" h="289792">
                  <a:moveTo>
                    <a:pt x="65003" y="289792"/>
                  </a:moveTo>
                  <a:cubicBezTo>
                    <a:pt x="41748" y="283729"/>
                    <a:pt x="25187" y="270835"/>
                    <a:pt x="20702" y="245815"/>
                  </a:cubicBezTo>
                  <a:cubicBezTo>
                    <a:pt x="16216" y="220794"/>
                    <a:pt x="10972" y="195773"/>
                    <a:pt x="7798" y="170683"/>
                  </a:cubicBezTo>
                  <a:cubicBezTo>
                    <a:pt x="4002" y="141830"/>
                    <a:pt x="1587" y="112976"/>
                    <a:pt x="0" y="84122"/>
                  </a:cubicBezTo>
                  <a:cubicBezTo>
                    <a:pt x="0" y="24254"/>
                    <a:pt x="26636" y="6273"/>
                    <a:pt x="62105" y="488"/>
                  </a:cubicBezTo>
                  <a:lnTo>
                    <a:pt x="64865" y="0"/>
                  </a:lnTo>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44" name="Freeform 43">
              <a:extLst>
                <a:ext uri="{FF2B5EF4-FFF2-40B4-BE49-F238E27FC236}">
                  <a16:creationId xmlns:a16="http://schemas.microsoft.com/office/drawing/2014/main" id="{595DCC3B-4125-0D42-9566-7D48B62ED9C0}"/>
                </a:ext>
              </a:extLst>
            </p:cNvPr>
            <p:cNvSpPr/>
            <p:nvPr/>
          </p:nvSpPr>
          <p:spPr>
            <a:xfrm>
              <a:off x="12021818" y="3686802"/>
              <a:ext cx="162782" cy="305821"/>
            </a:xfrm>
            <a:custGeom>
              <a:avLst/>
              <a:gdLst>
                <a:gd name="connsiteX0" fmla="*/ 162783 w 162782"/>
                <a:gd name="connsiteY0" fmla="*/ 305334 h 305821"/>
                <a:gd name="connsiteX1" fmla="*/ 88878 w 162782"/>
                <a:gd name="connsiteY1" fmla="*/ 304637 h 305821"/>
                <a:gd name="connsiteX2" fmla="*/ 20702 w 162782"/>
                <a:gd name="connsiteY2" fmla="*/ 256687 h 305821"/>
                <a:gd name="connsiteX3" fmla="*/ 0 w 162782"/>
                <a:gd name="connsiteY3" fmla="*/ 95064 h 305821"/>
                <a:gd name="connsiteX4" fmla="*/ 62105 w 162782"/>
                <a:gd name="connsiteY4" fmla="*/ 11430 h 305821"/>
                <a:gd name="connsiteX5" fmla="*/ 105509 w 162782"/>
                <a:gd name="connsiteY5" fmla="*/ 5157 h 305821"/>
                <a:gd name="connsiteX6" fmla="*/ 162714 w 162782"/>
                <a:gd name="connsiteY6" fmla="*/ 0 h 305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782" h="305821">
                  <a:moveTo>
                    <a:pt x="162783" y="305334"/>
                  </a:moveTo>
                  <a:cubicBezTo>
                    <a:pt x="137941" y="306101"/>
                    <a:pt x="113099" y="306031"/>
                    <a:pt x="88878" y="304637"/>
                  </a:cubicBezTo>
                  <a:cubicBezTo>
                    <a:pt x="53272" y="301641"/>
                    <a:pt x="26774" y="289653"/>
                    <a:pt x="20702" y="256687"/>
                  </a:cubicBezTo>
                  <a:cubicBezTo>
                    <a:pt x="9436" y="203475"/>
                    <a:pt x="2512" y="149419"/>
                    <a:pt x="0" y="95064"/>
                  </a:cubicBezTo>
                  <a:cubicBezTo>
                    <a:pt x="0" y="35196"/>
                    <a:pt x="26705" y="17215"/>
                    <a:pt x="62105" y="11430"/>
                  </a:cubicBezTo>
                  <a:cubicBezTo>
                    <a:pt x="76803" y="8991"/>
                    <a:pt x="91225" y="6900"/>
                    <a:pt x="105509" y="5157"/>
                  </a:cubicBezTo>
                  <a:cubicBezTo>
                    <a:pt x="124830" y="2788"/>
                    <a:pt x="143898" y="1066"/>
                    <a:pt x="162714" y="0"/>
                  </a:cubicBezTo>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45" name="Freeform 44">
              <a:extLst>
                <a:ext uri="{FF2B5EF4-FFF2-40B4-BE49-F238E27FC236}">
                  <a16:creationId xmlns:a16="http://schemas.microsoft.com/office/drawing/2014/main" id="{A948E43E-3EAD-414C-B8BC-90BB6F7C0932}"/>
                </a:ext>
              </a:extLst>
            </p:cNvPr>
            <p:cNvSpPr/>
            <p:nvPr/>
          </p:nvSpPr>
          <p:spPr>
            <a:xfrm>
              <a:off x="12119598" y="4128878"/>
              <a:ext cx="65002" cy="289792"/>
            </a:xfrm>
            <a:custGeom>
              <a:avLst/>
              <a:gdLst>
                <a:gd name="connsiteX0" fmla="*/ 65003 w 65002"/>
                <a:gd name="connsiteY0" fmla="*/ 289792 h 289792"/>
                <a:gd name="connsiteX1" fmla="*/ 20702 w 65002"/>
                <a:gd name="connsiteY1" fmla="*/ 245815 h 289792"/>
                <a:gd name="connsiteX2" fmla="*/ 7936 w 65002"/>
                <a:gd name="connsiteY2" fmla="*/ 172077 h 289792"/>
                <a:gd name="connsiteX3" fmla="*/ 0 w 65002"/>
                <a:gd name="connsiteY3" fmla="*/ 84122 h 289792"/>
                <a:gd name="connsiteX4" fmla="*/ 62105 w 65002"/>
                <a:gd name="connsiteY4" fmla="*/ 488 h 289792"/>
                <a:gd name="connsiteX5" fmla="*/ 64865 w 65002"/>
                <a:gd name="connsiteY5" fmla="*/ 0 h 28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02" h="289792">
                  <a:moveTo>
                    <a:pt x="65003" y="289792"/>
                  </a:moveTo>
                  <a:cubicBezTo>
                    <a:pt x="41748" y="283799"/>
                    <a:pt x="25187" y="270905"/>
                    <a:pt x="20702" y="245815"/>
                  </a:cubicBezTo>
                  <a:cubicBezTo>
                    <a:pt x="16216" y="220725"/>
                    <a:pt x="11110" y="197028"/>
                    <a:pt x="7936" y="172077"/>
                  </a:cubicBezTo>
                  <a:cubicBezTo>
                    <a:pt x="4071" y="142805"/>
                    <a:pt x="1587" y="113464"/>
                    <a:pt x="0" y="84122"/>
                  </a:cubicBezTo>
                  <a:cubicBezTo>
                    <a:pt x="0" y="24254"/>
                    <a:pt x="26636" y="6342"/>
                    <a:pt x="62105" y="488"/>
                  </a:cubicBezTo>
                  <a:lnTo>
                    <a:pt x="64865" y="0"/>
                  </a:lnTo>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46" name="Freeform 45">
              <a:extLst>
                <a:ext uri="{FF2B5EF4-FFF2-40B4-BE49-F238E27FC236}">
                  <a16:creationId xmlns:a16="http://schemas.microsoft.com/office/drawing/2014/main" id="{7CAB205B-7F7E-3047-BAC2-7245CEC4CFEA}"/>
                </a:ext>
              </a:extLst>
            </p:cNvPr>
            <p:cNvSpPr/>
            <p:nvPr/>
          </p:nvSpPr>
          <p:spPr>
            <a:xfrm>
              <a:off x="12024785" y="4294125"/>
              <a:ext cx="159815" cy="309232"/>
            </a:xfrm>
            <a:custGeom>
              <a:avLst/>
              <a:gdLst>
                <a:gd name="connsiteX0" fmla="*/ 159816 w 159815"/>
                <a:gd name="connsiteY0" fmla="*/ 308819 h 309232"/>
                <a:gd name="connsiteX1" fmla="*/ 88878 w 159815"/>
                <a:gd name="connsiteY1" fmla="*/ 308052 h 309232"/>
                <a:gd name="connsiteX2" fmla="*/ 20702 w 159815"/>
                <a:gd name="connsiteY2" fmla="*/ 260102 h 309232"/>
                <a:gd name="connsiteX3" fmla="*/ 0 w 159815"/>
                <a:gd name="connsiteY3" fmla="*/ 98479 h 309232"/>
                <a:gd name="connsiteX4" fmla="*/ 62105 w 159815"/>
                <a:gd name="connsiteY4" fmla="*/ 14845 h 309232"/>
                <a:gd name="connsiteX5" fmla="*/ 102679 w 159815"/>
                <a:gd name="connsiteY5" fmla="*/ 6970 h 309232"/>
                <a:gd name="connsiteX6" fmla="*/ 159747 w 159815"/>
                <a:gd name="connsiteY6" fmla="*/ 0 h 309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815" h="309232">
                  <a:moveTo>
                    <a:pt x="159816" y="308819"/>
                  </a:moveTo>
                  <a:cubicBezTo>
                    <a:pt x="135940" y="309516"/>
                    <a:pt x="112133" y="309377"/>
                    <a:pt x="88878" y="308052"/>
                  </a:cubicBezTo>
                  <a:cubicBezTo>
                    <a:pt x="53272" y="305056"/>
                    <a:pt x="26774" y="293068"/>
                    <a:pt x="20702" y="260102"/>
                  </a:cubicBezTo>
                  <a:cubicBezTo>
                    <a:pt x="9436" y="206890"/>
                    <a:pt x="2512" y="152834"/>
                    <a:pt x="0" y="98479"/>
                  </a:cubicBezTo>
                  <a:cubicBezTo>
                    <a:pt x="0" y="38611"/>
                    <a:pt x="26705" y="20630"/>
                    <a:pt x="62105" y="14845"/>
                  </a:cubicBezTo>
                  <a:cubicBezTo>
                    <a:pt x="75906" y="11848"/>
                    <a:pt x="89224" y="9200"/>
                    <a:pt x="102679" y="6970"/>
                  </a:cubicBezTo>
                  <a:cubicBezTo>
                    <a:pt x="121794" y="3763"/>
                    <a:pt x="140770" y="1324"/>
                    <a:pt x="159747" y="0"/>
                  </a:cubicBezTo>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47" name="Freeform 46">
              <a:extLst>
                <a:ext uri="{FF2B5EF4-FFF2-40B4-BE49-F238E27FC236}">
                  <a16:creationId xmlns:a16="http://schemas.microsoft.com/office/drawing/2014/main" id="{1750FE36-D677-4844-9DF0-EF52BB04BBCD}"/>
                </a:ext>
              </a:extLst>
            </p:cNvPr>
            <p:cNvSpPr/>
            <p:nvPr/>
          </p:nvSpPr>
          <p:spPr>
            <a:xfrm>
              <a:off x="12119598" y="4736619"/>
              <a:ext cx="65002" cy="289722"/>
            </a:xfrm>
            <a:custGeom>
              <a:avLst/>
              <a:gdLst>
                <a:gd name="connsiteX0" fmla="*/ 65003 w 65002"/>
                <a:gd name="connsiteY0" fmla="*/ 289723 h 289722"/>
                <a:gd name="connsiteX1" fmla="*/ 20702 w 65002"/>
                <a:gd name="connsiteY1" fmla="*/ 245745 h 289722"/>
                <a:gd name="connsiteX2" fmla="*/ 7384 w 65002"/>
                <a:gd name="connsiteY2" fmla="*/ 167826 h 289722"/>
                <a:gd name="connsiteX3" fmla="*/ 0 w 65002"/>
                <a:gd name="connsiteY3" fmla="*/ 84192 h 289722"/>
                <a:gd name="connsiteX4" fmla="*/ 62105 w 65002"/>
                <a:gd name="connsiteY4" fmla="*/ 558 h 289722"/>
                <a:gd name="connsiteX5" fmla="*/ 64865 w 65002"/>
                <a:gd name="connsiteY5" fmla="*/ 0 h 289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02" h="289722">
                  <a:moveTo>
                    <a:pt x="65003" y="289723"/>
                  </a:moveTo>
                  <a:cubicBezTo>
                    <a:pt x="41748" y="283729"/>
                    <a:pt x="25187" y="270835"/>
                    <a:pt x="20702" y="245745"/>
                  </a:cubicBezTo>
                  <a:cubicBezTo>
                    <a:pt x="14974" y="219818"/>
                    <a:pt x="10696" y="193822"/>
                    <a:pt x="7384" y="167826"/>
                  </a:cubicBezTo>
                  <a:cubicBezTo>
                    <a:pt x="3864" y="139948"/>
                    <a:pt x="1518" y="112070"/>
                    <a:pt x="0" y="84192"/>
                  </a:cubicBezTo>
                  <a:cubicBezTo>
                    <a:pt x="0" y="24324"/>
                    <a:pt x="26636" y="6412"/>
                    <a:pt x="62105" y="558"/>
                  </a:cubicBezTo>
                  <a:lnTo>
                    <a:pt x="64865" y="0"/>
                  </a:lnTo>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48" name="Freeform 47">
              <a:extLst>
                <a:ext uri="{FF2B5EF4-FFF2-40B4-BE49-F238E27FC236}">
                  <a16:creationId xmlns:a16="http://schemas.microsoft.com/office/drawing/2014/main" id="{F680A785-CBDB-9144-A949-5C086E35CB99}"/>
                </a:ext>
              </a:extLst>
            </p:cNvPr>
            <p:cNvSpPr/>
            <p:nvPr/>
          </p:nvSpPr>
          <p:spPr>
            <a:xfrm>
              <a:off x="12024785" y="4899288"/>
              <a:ext cx="159815" cy="305816"/>
            </a:xfrm>
            <a:custGeom>
              <a:avLst/>
              <a:gdLst>
                <a:gd name="connsiteX0" fmla="*/ 159816 w 159815"/>
                <a:gd name="connsiteY0" fmla="*/ 305404 h 305816"/>
                <a:gd name="connsiteX1" fmla="*/ 88878 w 159815"/>
                <a:gd name="connsiteY1" fmla="*/ 304637 h 305816"/>
                <a:gd name="connsiteX2" fmla="*/ 20702 w 159815"/>
                <a:gd name="connsiteY2" fmla="*/ 256756 h 305816"/>
                <a:gd name="connsiteX3" fmla="*/ 0 w 159815"/>
                <a:gd name="connsiteY3" fmla="*/ 95064 h 305816"/>
                <a:gd name="connsiteX4" fmla="*/ 62105 w 159815"/>
                <a:gd name="connsiteY4" fmla="*/ 11430 h 305816"/>
                <a:gd name="connsiteX5" fmla="*/ 102127 w 159815"/>
                <a:gd name="connsiteY5" fmla="*/ 5366 h 305816"/>
                <a:gd name="connsiteX6" fmla="*/ 159747 w 159815"/>
                <a:gd name="connsiteY6" fmla="*/ 0 h 305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815" h="305816">
                  <a:moveTo>
                    <a:pt x="159816" y="305404"/>
                  </a:moveTo>
                  <a:cubicBezTo>
                    <a:pt x="135940" y="306101"/>
                    <a:pt x="112133" y="305961"/>
                    <a:pt x="88878" y="304637"/>
                  </a:cubicBezTo>
                  <a:cubicBezTo>
                    <a:pt x="53272" y="301640"/>
                    <a:pt x="26774" y="289653"/>
                    <a:pt x="20702" y="256756"/>
                  </a:cubicBezTo>
                  <a:cubicBezTo>
                    <a:pt x="9441" y="203523"/>
                    <a:pt x="2517" y="149440"/>
                    <a:pt x="0" y="95064"/>
                  </a:cubicBezTo>
                  <a:cubicBezTo>
                    <a:pt x="0" y="35196"/>
                    <a:pt x="26705" y="17214"/>
                    <a:pt x="62105" y="11430"/>
                  </a:cubicBezTo>
                  <a:cubicBezTo>
                    <a:pt x="75538" y="9060"/>
                    <a:pt x="88878" y="7039"/>
                    <a:pt x="102127" y="5366"/>
                  </a:cubicBezTo>
                  <a:cubicBezTo>
                    <a:pt x="121449" y="2927"/>
                    <a:pt x="140563" y="1115"/>
                    <a:pt x="159747" y="0"/>
                  </a:cubicBezTo>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49" name="Freeform 48">
              <a:extLst>
                <a:ext uri="{FF2B5EF4-FFF2-40B4-BE49-F238E27FC236}">
                  <a16:creationId xmlns:a16="http://schemas.microsoft.com/office/drawing/2014/main" id="{1B6C96B1-6B06-DA41-B3FA-C7CB33439EB1}"/>
                </a:ext>
              </a:extLst>
            </p:cNvPr>
            <p:cNvSpPr/>
            <p:nvPr/>
          </p:nvSpPr>
          <p:spPr>
            <a:xfrm>
              <a:off x="11589087" y="3508302"/>
              <a:ext cx="314217" cy="307567"/>
            </a:xfrm>
            <a:custGeom>
              <a:avLst/>
              <a:gdLst>
                <a:gd name="connsiteX0" fmla="*/ 266636 w 314217"/>
                <a:gd name="connsiteY0" fmla="*/ 1126 h 307567"/>
                <a:gd name="connsiteX1" fmla="*/ 307875 w 314217"/>
                <a:gd name="connsiteY1" fmla="*/ 34893 h 307567"/>
                <a:gd name="connsiteX2" fmla="*/ 308039 w 314217"/>
                <a:gd name="connsiteY2" fmla="*/ 37089 h 307567"/>
                <a:gd name="connsiteX3" fmla="*/ 311213 w 314217"/>
                <a:gd name="connsiteY3" fmla="*/ 246662 h 307567"/>
                <a:gd name="connsiteX4" fmla="*/ 251937 w 314217"/>
                <a:gd name="connsiteY4" fmla="*/ 300536 h 307567"/>
                <a:gd name="connsiteX5" fmla="*/ 88879 w 314217"/>
                <a:gd name="connsiteY5" fmla="*/ 306530 h 307567"/>
                <a:gd name="connsiteX6" fmla="*/ 20702 w 314217"/>
                <a:gd name="connsiteY6" fmla="*/ 258579 h 307567"/>
                <a:gd name="connsiteX7" fmla="*/ 0 w 314217"/>
                <a:gd name="connsiteY7" fmla="*/ 96956 h 307567"/>
                <a:gd name="connsiteX8" fmla="*/ 62105 w 314217"/>
                <a:gd name="connsiteY8" fmla="*/ 13323 h 307567"/>
                <a:gd name="connsiteX9" fmla="*/ 266636 w 314217"/>
                <a:gd name="connsiteY9" fmla="*/ 1126 h 307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217" h="307567">
                  <a:moveTo>
                    <a:pt x="266636" y="1126"/>
                  </a:moveTo>
                  <a:cubicBezTo>
                    <a:pt x="287255" y="-1049"/>
                    <a:pt x="305719" y="14068"/>
                    <a:pt x="307875" y="34893"/>
                  </a:cubicBezTo>
                  <a:cubicBezTo>
                    <a:pt x="307950" y="35625"/>
                    <a:pt x="308005" y="36357"/>
                    <a:pt x="308039" y="37089"/>
                  </a:cubicBezTo>
                  <a:cubicBezTo>
                    <a:pt x="315028" y="106728"/>
                    <a:pt x="316090" y="176841"/>
                    <a:pt x="311213" y="246662"/>
                  </a:cubicBezTo>
                  <a:cubicBezTo>
                    <a:pt x="308246" y="279558"/>
                    <a:pt x="287475" y="297539"/>
                    <a:pt x="251937" y="300536"/>
                  </a:cubicBezTo>
                  <a:cubicBezTo>
                    <a:pt x="197837" y="307018"/>
                    <a:pt x="143302" y="309025"/>
                    <a:pt x="88879" y="306530"/>
                  </a:cubicBezTo>
                  <a:cubicBezTo>
                    <a:pt x="53341" y="303533"/>
                    <a:pt x="26774" y="291546"/>
                    <a:pt x="20702" y="258579"/>
                  </a:cubicBezTo>
                  <a:cubicBezTo>
                    <a:pt x="9436" y="205367"/>
                    <a:pt x="2512" y="151312"/>
                    <a:pt x="0" y="96956"/>
                  </a:cubicBezTo>
                  <a:cubicBezTo>
                    <a:pt x="0" y="37089"/>
                    <a:pt x="26705" y="19107"/>
                    <a:pt x="62105" y="13323"/>
                  </a:cubicBezTo>
                  <a:cubicBezTo>
                    <a:pt x="129654" y="1879"/>
                    <a:pt x="198223" y="-2212"/>
                    <a:pt x="266636" y="1126"/>
                  </a:cubicBezTo>
                  <a:close/>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50" name="Freeform 49">
              <a:extLst>
                <a:ext uri="{FF2B5EF4-FFF2-40B4-BE49-F238E27FC236}">
                  <a16:creationId xmlns:a16="http://schemas.microsoft.com/office/drawing/2014/main" id="{F0AFBF7E-40F8-5246-B335-31B79805CD8E}"/>
                </a:ext>
              </a:extLst>
            </p:cNvPr>
            <p:cNvSpPr/>
            <p:nvPr/>
          </p:nvSpPr>
          <p:spPr>
            <a:xfrm>
              <a:off x="11491169" y="3684983"/>
              <a:ext cx="313162" cy="307494"/>
            </a:xfrm>
            <a:custGeom>
              <a:avLst/>
              <a:gdLst>
                <a:gd name="connsiteX0" fmla="*/ 266774 w 313162"/>
                <a:gd name="connsiteY0" fmla="*/ 1123 h 307494"/>
                <a:gd name="connsiteX1" fmla="*/ 308005 w 313162"/>
                <a:gd name="connsiteY1" fmla="*/ 34743 h 307494"/>
                <a:gd name="connsiteX2" fmla="*/ 308177 w 313162"/>
                <a:gd name="connsiteY2" fmla="*/ 37015 h 307494"/>
                <a:gd name="connsiteX3" fmla="*/ 311144 w 313162"/>
                <a:gd name="connsiteY3" fmla="*/ 246589 h 307494"/>
                <a:gd name="connsiteX4" fmla="*/ 251868 w 313162"/>
                <a:gd name="connsiteY4" fmla="*/ 300463 h 307494"/>
                <a:gd name="connsiteX5" fmla="*/ 88879 w 313162"/>
                <a:gd name="connsiteY5" fmla="*/ 306457 h 307494"/>
                <a:gd name="connsiteX6" fmla="*/ 20702 w 313162"/>
                <a:gd name="connsiteY6" fmla="*/ 258576 h 307494"/>
                <a:gd name="connsiteX7" fmla="*/ 0 w 313162"/>
                <a:gd name="connsiteY7" fmla="*/ 96884 h 307494"/>
                <a:gd name="connsiteX8" fmla="*/ 62105 w 313162"/>
                <a:gd name="connsiteY8" fmla="*/ 13250 h 307494"/>
                <a:gd name="connsiteX9" fmla="*/ 266774 w 313162"/>
                <a:gd name="connsiteY9" fmla="*/ 1123 h 30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3162" h="307494">
                  <a:moveTo>
                    <a:pt x="266774" y="1123"/>
                  </a:moveTo>
                  <a:cubicBezTo>
                    <a:pt x="287351" y="-1094"/>
                    <a:pt x="305811" y="13960"/>
                    <a:pt x="308005" y="34743"/>
                  </a:cubicBezTo>
                  <a:cubicBezTo>
                    <a:pt x="308085" y="35496"/>
                    <a:pt x="308142" y="36256"/>
                    <a:pt x="308177" y="37015"/>
                  </a:cubicBezTo>
                  <a:cubicBezTo>
                    <a:pt x="313613" y="106739"/>
                    <a:pt x="314605" y="176740"/>
                    <a:pt x="311144" y="246589"/>
                  </a:cubicBezTo>
                  <a:cubicBezTo>
                    <a:pt x="311144" y="279485"/>
                    <a:pt x="287475" y="294469"/>
                    <a:pt x="251868" y="300463"/>
                  </a:cubicBezTo>
                  <a:cubicBezTo>
                    <a:pt x="197791" y="306945"/>
                    <a:pt x="143279" y="308952"/>
                    <a:pt x="88879" y="306457"/>
                  </a:cubicBezTo>
                  <a:cubicBezTo>
                    <a:pt x="53272" y="303460"/>
                    <a:pt x="26774" y="291472"/>
                    <a:pt x="20702" y="258576"/>
                  </a:cubicBezTo>
                  <a:cubicBezTo>
                    <a:pt x="9436" y="205343"/>
                    <a:pt x="2512" y="151260"/>
                    <a:pt x="0" y="96884"/>
                  </a:cubicBezTo>
                  <a:cubicBezTo>
                    <a:pt x="0" y="37015"/>
                    <a:pt x="26636" y="19034"/>
                    <a:pt x="62105" y="13250"/>
                  </a:cubicBezTo>
                  <a:cubicBezTo>
                    <a:pt x="129705" y="1861"/>
                    <a:pt x="198318" y="-2202"/>
                    <a:pt x="266774" y="1123"/>
                  </a:cubicBezTo>
                  <a:close/>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51" name="Freeform 50">
              <a:extLst>
                <a:ext uri="{FF2B5EF4-FFF2-40B4-BE49-F238E27FC236}">
                  <a16:creationId xmlns:a16="http://schemas.microsoft.com/office/drawing/2014/main" id="{A1946321-6336-4C4B-B420-92FB3C479115}"/>
                </a:ext>
              </a:extLst>
            </p:cNvPr>
            <p:cNvSpPr/>
            <p:nvPr/>
          </p:nvSpPr>
          <p:spPr>
            <a:xfrm>
              <a:off x="11589087" y="4116090"/>
              <a:ext cx="314225" cy="307730"/>
            </a:xfrm>
            <a:custGeom>
              <a:avLst/>
              <a:gdLst>
                <a:gd name="connsiteX0" fmla="*/ 266636 w 314225"/>
                <a:gd name="connsiteY0" fmla="*/ 1079 h 307730"/>
                <a:gd name="connsiteX1" fmla="*/ 307875 w 314225"/>
                <a:gd name="connsiteY1" fmla="*/ 34847 h 307730"/>
                <a:gd name="connsiteX2" fmla="*/ 308039 w 314225"/>
                <a:gd name="connsiteY2" fmla="*/ 37042 h 307730"/>
                <a:gd name="connsiteX3" fmla="*/ 308039 w 314225"/>
                <a:gd name="connsiteY3" fmla="*/ 37042 h 307730"/>
                <a:gd name="connsiteX4" fmla="*/ 311213 w 314225"/>
                <a:gd name="connsiteY4" fmla="*/ 246824 h 307730"/>
                <a:gd name="connsiteX5" fmla="*/ 251937 w 314225"/>
                <a:gd name="connsiteY5" fmla="*/ 300699 h 307730"/>
                <a:gd name="connsiteX6" fmla="*/ 88879 w 314225"/>
                <a:gd name="connsiteY6" fmla="*/ 306693 h 307730"/>
                <a:gd name="connsiteX7" fmla="*/ 20702 w 314225"/>
                <a:gd name="connsiteY7" fmla="*/ 258742 h 307730"/>
                <a:gd name="connsiteX8" fmla="*/ 0 w 314225"/>
                <a:gd name="connsiteY8" fmla="*/ 97119 h 307730"/>
                <a:gd name="connsiteX9" fmla="*/ 62105 w 314225"/>
                <a:gd name="connsiteY9" fmla="*/ 13485 h 307730"/>
                <a:gd name="connsiteX10" fmla="*/ 266636 w 314225"/>
                <a:gd name="connsiteY10" fmla="*/ 1079 h 30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225" h="307730">
                  <a:moveTo>
                    <a:pt x="266636" y="1079"/>
                  </a:moveTo>
                  <a:cubicBezTo>
                    <a:pt x="287255" y="-1095"/>
                    <a:pt x="305719" y="14022"/>
                    <a:pt x="307875" y="34847"/>
                  </a:cubicBezTo>
                  <a:cubicBezTo>
                    <a:pt x="307950" y="35579"/>
                    <a:pt x="308005" y="36310"/>
                    <a:pt x="308039" y="37042"/>
                  </a:cubicBezTo>
                  <a:lnTo>
                    <a:pt x="308039" y="37042"/>
                  </a:lnTo>
                  <a:cubicBezTo>
                    <a:pt x="315040" y="106751"/>
                    <a:pt x="316102" y="176934"/>
                    <a:pt x="311213" y="246824"/>
                  </a:cubicBezTo>
                  <a:cubicBezTo>
                    <a:pt x="308246" y="279720"/>
                    <a:pt x="287475" y="294705"/>
                    <a:pt x="251937" y="300699"/>
                  </a:cubicBezTo>
                  <a:cubicBezTo>
                    <a:pt x="197837" y="307180"/>
                    <a:pt x="143302" y="309188"/>
                    <a:pt x="88879" y="306693"/>
                  </a:cubicBezTo>
                  <a:cubicBezTo>
                    <a:pt x="53341" y="303695"/>
                    <a:pt x="26774" y="291708"/>
                    <a:pt x="20702" y="258742"/>
                  </a:cubicBezTo>
                  <a:cubicBezTo>
                    <a:pt x="9436" y="205530"/>
                    <a:pt x="2512" y="151474"/>
                    <a:pt x="0" y="97119"/>
                  </a:cubicBezTo>
                  <a:cubicBezTo>
                    <a:pt x="0" y="37251"/>
                    <a:pt x="26705" y="19270"/>
                    <a:pt x="62105" y="13485"/>
                  </a:cubicBezTo>
                  <a:cubicBezTo>
                    <a:pt x="129646" y="1971"/>
                    <a:pt x="198216" y="-2189"/>
                    <a:pt x="266636" y="1079"/>
                  </a:cubicBezTo>
                  <a:close/>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52" name="Freeform 51">
              <a:extLst>
                <a:ext uri="{FF2B5EF4-FFF2-40B4-BE49-F238E27FC236}">
                  <a16:creationId xmlns:a16="http://schemas.microsoft.com/office/drawing/2014/main" id="{9A057E38-B3B0-3648-BC79-F8331A1E5FE1}"/>
                </a:ext>
              </a:extLst>
            </p:cNvPr>
            <p:cNvSpPr/>
            <p:nvPr/>
          </p:nvSpPr>
          <p:spPr>
            <a:xfrm>
              <a:off x="11494067" y="4291816"/>
              <a:ext cx="310279" cy="311399"/>
            </a:xfrm>
            <a:custGeom>
              <a:avLst/>
              <a:gdLst>
                <a:gd name="connsiteX0" fmla="*/ 263875 w 310279"/>
                <a:gd name="connsiteY0" fmla="*/ 2031 h 311399"/>
                <a:gd name="connsiteX1" fmla="*/ 305107 w 310279"/>
                <a:gd name="connsiteY1" fmla="*/ 35651 h 311399"/>
                <a:gd name="connsiteX2" fmla="*/ 305278 w 310279"/>
                <a:gd name="connsiteY2" fmla="*/ 37923 h 311399"/>
                <a:gd name="connsiteX3" fmla="*/ 308246 w 310279"/>
                <a:gd name="connsiteY3" fmla="*/ 250494 h 311399"/>
                <a:gd name="connsiteX4" fmla="*/ 248970 w 310279"/>
                <a:gd name="connsiteY4" fmla="*/ 304368 h 311399"/>
                <a:gd name="connsiteX5" fmla="*/ 85980 w 310279"/>
                <a:gd name="connsiteY5" fmla="*/ 310362 h 311399"/>
                <a:gd name="connsiteX6" fmla="*/ 17803 w 310279"/>
                <a:gd name="connsiteY6" fmla="*/ 262481 h 311399"/>
                <a:gd name="connsiteX7" fmla="*/ 0 w 310279"/>
                <a:gd name="connsiteY7" fmla="*/ 100789 h 311399"/>
                <a:gd name="connsiteX8" fmla="*/ 62105 w 310279"/>
                <a:gd name="connsiteY8" fmla="*/ 17154 h 311399"/>
                <a:gd name="connsiteX9" fmla="*/ 263875 w 310279"/>
                <a:gd name="connsiteY9" fmla="*/ 2031 h 31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279" h="311399">
                  <a:moveTo>
                    <a:pt x="263875" y="2031"/>
                  </a:moveTo>
                  <a:cubicBezTo>
                    <a:pt x="284453" y="-186"/>
                    <a:pt x="302913" y="14868"/>
                    <a:pt x="305107" y="35651"/>
                  </a:cubicBezTo>
                  <a:cubicBezTo>
                    <a:pt x="305187" y="36404"/>
                    <a:pt x="305244" y="37164"/>
                    <a:pt x="305278" y="37923"/>
                  </a:cubicBezTo>
                  <a:cubicBezTo>
                    <a:pt x="310738" y="108643"/>
                    <a:pt x="311729" y="179649"/>
                    <a:pt x="308246" y="250494"/>
                  </a:cubicBezTo>
                  <a:cubicBezTo>
                    <a:pt x="308246" y="283459"/>
                    <a:pt x="284577" y="298374"/>
                    <a:pt x="248970" y="304368"/>
                  </a:cubicBezTo>
                  <a:cubicBezTo>
                    <a:pt x="194893" y="310850"/>
                    <a:pt x="140381" y="312857"/>
                    <a:pt x="85980" y="310362"/>
                  </a:cubicBezTo>
                  <a:cubicBezTo>
                    <a:pt x="50374" y="307365"/>
                    <a:pt x="23876" y="295377"/>
                    <a:pt x="17803" y="262481"/>
                  </a:cubicBezTo>
                  <a:cubicBezTo>
                    <a:pt x="6025" y="209401"/>
                    <a:pt x="55" y="155186"/>
                    <a:pt x="0" y="100789"/>
                  </a:cubicBezTo>
                  <a:cubicBezTo>
                    <a:pt x="0" y="40920"/>
                    <a:pt x="26636" y="22939"/>
                    <a:pt x="62105" y="17154"/>
                  </a:cubicBezTo>
                  <a:cubicBezTo>
                    <a:pt x="128216" y="1828"/>
                    <a:pt x="196248" y="-3273"/>
                    <a:pt x="263875" y="2031"/>
                  </a:cubicBezTo>
                  <a:close/>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53" name="Freeform 52">
              <a:extLst>
                <a:ext uri="{FF2B5EF4-FFF2-40B4-BE49-F238E27FC236}">
                  <a16:creationId xmlns:a16="http://schemas.microsoft.com/office/drawing/2014/main" id="{E03000A3-018E-3B4A-8D2E-A497A8C08DD1}"/>
                </a:ext>
              </a:extLst>
            </p:cNvPr>
            <p:cNvSpPr/>
            <p:nvPr/>
          </p:nvSpPr>
          <p:spPr>
            <a:xfrm>
              <a:off x="11588880" y="4720686"/>
              <a:ext cx="314318" cy="310665"/>
            </a:xfrm>
            <a:custGeom>
              <a:avLst/>
              <a:gdLst>
                <a:gd name="connsiteX0" fmla="*/ 266843 w 314318"/>
                <a:gd name="connsiteY0" fmla="*/ 1228 h 310665"/>
                <a:gd name="connsiteX1" fmla="*/ 308082 w 314318"/>
                <a:gd name="connsiteY1" fmla="*/ 34995 h 310665"/>
                <a:gd name="connsiteX2" fmla="*/ 308246 w 314318"/>
                <a:gd name="connsiteY2" fmla="*/ 37190 h 310665"/>
                <a:gd name="connsiteX3" fmla="*/ 311213 w 314318"/>
                <a:gd name="connsiteY3" fmla="*/ 249760 h 310665"/>
                <a:gd name="connsiteX4" fmla="*/ 251937 w 314318"/>
                <a:gd name="connsiteY4" fmla="*/ 303635 h 310665"/>
                <a:gd name="connsiteX5" fmla="*/ 88879 w 314318"/>
                <a:gd name="connsiteY5" fmla="*/ 309628 h 310665"/>
                <a:gd name="connsiteX6" fmla="*/ 20702 w 314318"/>
                <a:gd name="connsiteY6" fmla="*/ 261748 h 310665"/>
                <a:gd name="connsiteX7" fmla="*/ 0 w 314318"/>
                <a:gd name="connsiteY7" fmla="*/ 100055 h 310665"/>
                <a:gd name="connsiteX8" fmla="*/ 62105 w 314318"/>
                <a:gd name="connsiteY8" fmla="*/ 16421 h 310665"/>
                <a:gd name="connsiteX9" fmla="*/ 266843 w 314318"/>
                <a:gd name="connsiteY9" fmla="*/ 1228 h 310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318" h="310665">
                  <a:moveTo>
                    <a:pt x="266843" y="1228"/>
                  </a:moveTo>
                  <a:cubicBezTo>
                    <a:pt x="287462" y="-947"/>
                    <a:pt x="305926" y="14170"/>
                    <a:pt x="308082" y="34995"/>
                  </a:cubicBezTo>
                  <a:cubicBezTo>
                    <a:pt x="308157" y="35727"/>
                    <a:pt x="308212" y="36458"/>
                    <a:pt x="308246" y="37190"/>
                  </a:cubicBezTo>
                  <a:cubicBezTo>
                    <a:pt x="315188" y="107833"/>
                    <a:pt x="316180" y="178943"/>
                    <a:pt x="311213" y="249760"/>
                  </a:cubicBezTo>
                  <a:cubicBezTo>
                    <a:pt x="308246" y="282656"/>
                    <a:pt x="287475" y="297641"/>
                    <a:pt x="251937" y="303635"/>
                  </a:cubicBezTo>
                  <a:cubicBezTo>
                    <a:pt x="197837" y="310116"/>
                    <a:pt x="143302" y="312123"/>
                    <a:pt x="88879" y="309628"/>
                  </a:cubicBezTo>
                  <a:cubicBezTo>
                    <a:pt x="53341" y="306632"/>
                    <a:pt x="26774" y="294644"/>
                    <a:pt x="20702" y="261748"/>
                  </a:cubicBezTo>
                  <a:cubicBezTo>
                    <a:pt x="9441" y="208515"/>
                    <a:pt x="2517" y="154431"/>
                    <a:pt x="0" y="100055"/>
                  </a:cubicBezTo>
                  <a:cubicBezTo>
                    <a:pt x="0" y="40187"/>
                    <a:pt x="26705" y="22206"/>
                    <a:pt x="62105" y="16421"/>
                  </a:cubicBezTo>
                  <a:cubicBezTo>
                    <a:pt x="129424" y="2510"/>
                    <a:pt x="198234" y="-2592"/>
                    <a:pt x="266843" y="1228"/>
                  </a:cubicBezTo>
                  <a:close/>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54" name="Freeform 53">
              <a:extLst>
                <a:ext uri="{FF2B5EF4-FFF2-40B4-BE49-F238E27FC236}">
                  <a16:creationId xmlns:a16="http://schemas.microsoft.com/office/drawing/2014/main" id="{3921FDF8-1C25-1645-A2A8-4F645A813E62}"/>
                </a:ext>
              </a:extLst>
            </p:cNvPr>
            <p:cNvSpPr/>
            <p:nvPr/>
          </p:nvSpPr>
          <p:spPr>
            <a:xfrm>
              <a:off x="11491169" y="4897450"/>
              <a:ext cx="313162" cy="307512"/>
            </a:xfrm>
            <a:custGeom>
              <a:avLst/>
              <a:gdLst>
                <a:gd name="connsiteX0" fmla="*/ 266774 w 313162"/>
                <a:gd name="connsiteY0" fmla="*/ 1141 h 307512"/>
                <a:gd name="connsiteX1" fmla="*/ 308005 w 313162"/>
                <a:gd name="connsiteY1" fmla="*/ 34762 h 307512"/>
                <a:gd name="connsiteX2" fmla="*/ 308177 w 313162"/>
                <a:gd name="connsiteY2" fmla="*/ 37034 h 307512"/>
                <a:gd name="connsiteX3" fmla="*/ 311144 w 313162"/>
                <a:gd name="connsiteY3" fmla="*/ 246607 h 307512"/>
                <a:gd name="connsiteX4" fmla="*/ 251868 w 313162"/>
                <a:gd name="connsiteY4" fmla="*/ 300481 h 307512"/>
                <a:gd name="connsiteX5" fmla="*/ 88879 w 313162"/>
                <a:gd name="connsiteY5" fmla="*/ 306475 h 307512"/>
                <a:gd name="connsiteX6" fmla="*/ 20702 w 313162"/>
                <a:gd name="connsiteY6" fmla="*/ 258595 h 307512"/>
                <a:gd name="connsiteX7" fmla="*/ 0 w 313162"/>
                <a:gd name="connsiteY7" fmla="*/ 96902 h 307512"/>
                <a:gd name="connsiteX8" fmla="*/ 62105 w 313162"/>
                <a:gd name="connsiteY8" fmla="*/ 13268 h 307512"/>
                <a:gd name="connsiteX9" fmla="*/ 266774 w 313162"/>
                <a:gd name="connsiteY9" fmla="*/ 1141 h 307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3162" h="307512">
                  <a:moveTo>
                    <a:pt x="266774" y="1141"/>
                  </a:moveTo>
                  <a:cubicBezTo>
                    <a:pt x="287351" y="-1075"/>
                    <a:pt x="305811" y="13979"/>
                    <a:pt x="308005" y="34762"/>
                  </a:cubicBezTo>
                  <a:cubicBezTo>
                    <a:pt x="308085" y="35515"/>
                    <a:pt x="308142" y="36274"/>
                    <a:pt x="308177" y="37034"/>
                  </a:cubicBezTo>
                  <a:cubicBezTo>
                    <a:pt x="313613" y="106757"/>
                    <a:pt x="314605" y="176759"/>
                    <a:pt x="311144" y="246607"/>
                  </a:cubicBezTo>
                  <a:cubicBezTo>
                    <a:pt x="311144" y="279573"/>
                    <a:pt x="287475" y="297485"/>
                    <a:pt x="251868" y="300481"/>
                  </a:cubicBezTo>
                  <a:cubicBezTo>
                    <a:pt x="197791" y="306963"/>
                    <a:pt x="143279" y="308970"/>
                    <a:pt x="88879" y="306475"/>
                  </a:cubicBezTo>
                  <a:cubicBezTo>
                    <a:pt x="53272" y="303478"/>
                    <a:pt x="26774" y="291561"/>
                    <a:pt x="20702" y="258595"/>
                  </a:cubicBezTo>
                  <a:cubicBezTo>
                    <a:pt x="9431" y="205362"/>
                    <a:pt x="2507" y="151278"/>
                    <a:pt x="0" y="96902"/>
                  </a:cubicBezTo>
                  <a:cubicBezTo>
                    <a:pt x="0" y="37034"/>
                    <a:pt x="26636" y="19122"/>
                    <a:pt x="62105" y="13268"/>
                  </a:cubicBezTo>
                  <a:cubicBezTo>
                    <a:pt x="129702" y="1845"/>
                    <a:pt x="198318" y="-2218"/>
                    <a:pt x="266774" y="1141"/>
                  </a:cubicBezTo>
                  <a:close/>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55" name="Freeform 54">
              <a:extLst>
                <a:ext uri="{FF2B5EF4-FFF2-40B4-BE49-F238E27FC236}">
                  <a16:creationId xmlns:a16="http://schemas.microsoft.com/office/drawing/2014/main" id="{AE3BC9B0-82E1-814A-AAD2-4C655C8B91EF}"/>
                </a:ext>
              </a:extLst>
            </p:cNvPr>
            <p:cNvSpPr/>
            <p:nvPr/>
          </p:nvSpPr>
          <p:spPr>
            <a:xfrm>
              <a:off x="12119598" y="5356279"/>
              <a:ext cx="65002" cy="289791"/>
            </a:xfrm>
            <a:custGeom>
              <a:avLst/>
              <a:gdLst>
                <a:gd name="connsiteX0" fmla="*/ 65003 w 65002"/>
                <a:gd name="connsiteY0" fmla="*/ 289792 h 289791"/>
                <a:gd name="connsiteX1" fmla="*/ 20702 w 65002"/>
                <a:gd name="connsiteY1" fmla="*/ 245814 h 289791"/>
                <a:gd name="connsiteX2" fmla="*/ 7798 w 65002"/>
                <a:gd name="connsiteY2" fmla="*/ 170613 h 289791"/>
                <a:gd name="connsiteX3" fmla="*/ 0 w 65002"/>
                <a:gd name="connsiteY3" fmla="*/ 84122 h 289791"/>
                <a:gd name="connsiteX4" fmla="*/ 62105 w 65002"/>
                <a:gd name="connsiteY4" fmla="*/ 487 h 289791"/>
                <a:gd name="connsiteX5" fmla="*/ 64865 w 65002"/>
                <a:gd name="connsiteY5" fmla="*/ 0 h 28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02" h="289791">
                  <a:moveTo>
                    <a:pt x="65003" y="289792"/>
                  </a:moveTo>
                  <a:cubicBezTo>
                    <a:pt x="41748" y="283798"/>
                    <a:pt x="25187" y="270905"/>
                    <a:pt x="20702" y="245814"/>
                  </a:cubicBezTo>
                  <a:cubicBezTo>
                    <a:pt x="16216" y="220724"/>
                    <a:pt x="10972" y="195704"/>
                    <a:pt x="7798" y="170613"/>
                  </a:cubicBezTo>
                  <a:cubicBezTo>
                    <a:pt x="4002" y="141829"/>
                    <a:pt x="1587" y="112975"/>
                    <a:pt x="0" y="84122"/>
                  </a:cubicBezTo>
                  <a:cubicBezTo>
                    <a:pt x="0" y="24254"/>
                    <a:pt x="26636" y="6342"/>
                    <a:pt x="62105" y="487"/>
                  </a:cubicBezTo>
                  <a:lnTo>
                    <a:pt x="64865" y="0"/>
                  </a:lnTo>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56" name="Freeform 55">
              <a:extLst>
                <a:ext uri="{FF2B5EF4-FFF2-40B4-BE49-F238E27FC236}">
                  <a16:creationId xmlns:a16="http://schemas.microsoft.com/office/drawing/2014/main" id="{8E76E526-4715-3A49-A231-C045E0213E8B}"/>
                </a:ext>
              </a:extLst>
            </p:cNvPr>
            <p:cNvSpPr/>
            <p:nvPr/>
          </p:nvSpPr>
          <p:spPr>
            <a:xfrm>
              <a:off x="12024509" y="5521316"/>
              <a:ext cx="160091" cy="306513"/>
            </a:xfrm>
            <a:custGeom>
              <a:avLst/>
              <a:gdLst>
                <a:gd name="connsiteX0" fmla="*/ 160092 w 160091"/>
                <a:gd name="connsiteY0" fmla="*/ 306101 h 306513"/>
                <a:gd name="connsiteX1" fmla="*/ 89155 w 160091"/>
                <a:gd name="connsiteY1" fmla="*/ 305334 h 306513"/>
                <a:gd name="connsiteX2" fmla="*/ 20978 w 160091"/>
                <a:gd name="connsiteY2" fmla="*/ 257384 h 306513"/>
                <a:gd name="connsiteX3" fmla="*/ 0 w 160091"/>
                <a:gd name="connsiteY3" fmla="*/ 96109 h 306513"/>
                <a:gd name="connsiteX4" fmla="*/ 62105 w 160091"/>
                <a:gd name="connsiteY4" fmla="*/ 12475 h 306513"/>
                <a:gd name="connsiteX5" fmla="*/ 102542 w 160091"/>
                <a:gd name="connsiteY5" fmla="*/ 6133 h 306513"/>
                <a:gd name="connsiteX6" fmla="*/ 159747 w 160091"/>
                <a:gd name="connsiteY6" fmla="*/ 0 h 306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091" h="306513">
                  <a:moveTo>
                    <a:pt x="160092" y="306101"/>
                  </a:moveTo>
                  <a:cubicBezTo>
                    <a:pt x="136216" y="306798"/>
                    <a:pt x="112409" y="306658"/>
                    <a:pt x="89155" y="305334"/>
                  </a:cubicBezTo>
                  <a:cubicBezTo>
                    <a:pt x="53548" y="302337"/>
                    <a:pt x="27050" y="290350"/>
                    <a:pt x="20978" y="257384"/>
                  </a:cubicBezTo>
                  <a:cubicBezTo>
                    <a:pt x="9637" y="204297"/>
                    <a:pt x="2621" y="150353"/>
                    <a:pt x="0" y="96109"/>
                  </a:cubicBezTo>
                  <a:cubicBezTo>
                    <a:pt x="0" y="36241"/>
                    <a:pt x="26705" y="18260"/>
                    <a:pt x="62105" y="12475"/>
                  </a:cubicBezTo>
                  <a:cubicBezTo>
                    <a:pt x="75906" y="10105"/>
                    <a:pt x="89155" y="7945"/>
                    <a:pt x="102542" y="6133"/>
                  </a:cubicBezTo>
                  <a:cubicBezTo>
                    <a:pt x="121725" y="3415"/>
                    <a:pt x="140701" y="1324"/>
                    <a:pt x="159747" y="0"/>
                  </a:cubicBezTo>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57" name="Freeform 56">
              <a:extLst>
                <a:ext uri="{FF2B5EF4-FFF2-40B4-BE49-F238E27FC236}">
                  <a16:creationId xmlns:a16="http://schemas.microsoft.com/office/drawing/2014/main" id="{0DF3453D-F81D-7C46-AC3C-7AB97BDB3A0C}"/>
                </a:ext>
              </a:extLst>
            </p:cNvPr>
            <p:cNvSpPr/>
            <p:nvPr/>
          </p:nvSpPr>
          <p:spPr>
            <a:xfrm>
              <a:off x="11589087" y="5343513"/>
              <a:ext cx="314217" cy="307567"/>
            </a:xfrm>
            <a:custGeom>
              <a:avLst/>
              <a:gdLst>
                <a:gd name="connsiteX0" fmla="*/ 266636 w 314217"/>
                <a:gd name="connsiteY0" fmla="*/ 1126 h 307567"/>
                <a:gd name="connsiteX1" fmla="*/ 307875 w 314217"/>
                <a:gd name="connsiteY1" fmla="*/ 34893 h 307567"/>
                <a:gd name="connsiteX2" fmla="*/ 308039 w 314217"/>
                <a:gd name="connsiteY2" fmla="*/ 37089 h 307567"/>
                <a:gd name="connsiteX3" fmla="*/ 311213 w 314217"/>
                <a:gd name="connsiteY3" fmla="*/ 246662 h 307567"/>
                <a:gd name="connsiteX4" fmla="*/ 251937 w 314217"/>
                <a:gd name="connsiteY4" fmla="*/ 300536 h 307567"/>
                <a:gd name="connsiteX5" fmla="*/ 88879 w 314217"/>
                <a:gd name="connsiteY5" fmla="*/ 306530 h 307567"/>
                <a:gd name="connsiteX6" fmla="*/ 20702 w 314217"/>
                <a:gd name="connsiteY6" fmla="*/ 258580 h 307567"/>
                <a:gd name="connsiteX7" fmla="*/ 0 w 314217"/>
                <a:gd name="connsiteY7" fmla="*/ 96957 h 307567"/>
                <a:gd name="connsiteX8" fmla="*/ 62105 w 314217"/>
                <a:gd name="connsiteY8" fmla="*/ 13323 h 307567"/>
                <a:gd name="connsiteX9" fmla="*/ 266636 w 314217"/>
                <a:gd name="connsiteY9" fmla="*/ 1126 h 307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217" h="307567">
                  <a:moveTo>
                    <a:pt x="266636" y="1126"/>
                  </a:moveTo>
                  <a:cubicBezTo>
                    <a:pt x="287255" y="-1049"/>
                    <a:pt x="305719" y="14068"/>
                    <a:pt x="307875" y="34893"/>
                  </a:cubicBezTo>
                  <a:cubicBezTo>
                    <a:pt x="307950" y="35625"/>
                    <a:pt x="308005" y="36357"/>
                    <a:pt x="308039" y="37089"/>
                  </a:cubicBezTo>
                  <a:cubicBezTo>
                    <a:pt x="315028" y="106728"/>
                    <a:pt x="316090" y="176841"/>
                    <a:pt x="311213" y="246662"/>
                  </a:cubicBezTo>
                  <a:cubicBezTo>
                    <a:pt x="308246" y="279558"/>
                    <a:pt x="287475" y="294543"/>
                    <a:pt x="251937" y="300536"/>
                  </a:cubicBezTo>
                  <a:cubicBezTo>
                    <a:pt x="197837" y="307018"/>
                    <a:pt x="143302" y="309025"/>
                    <a:pt x="88879" y="306530"/>
                  </a:cubicBezTo>
                  <a:cubicBezTo>
                    <a:pt x="53341" y="303533"/>
                    <a:pt x="26774" y="291546"/>
                    <a:pt x="20702" y="258580"/>
                  </a:cubicBezTo>
                  <a:cubicBezTo>
                    <a:pt x="9436" y="205367"/>
                    <a:pt x="2512" y="151312"/>
                    <a:pt x="0" y="96957"/>
                  </a:cubicBezTo>
                  <a:cubicBezTo>
                    <a:pt x="0" y="37089"/>
                    <a:pt x="26705" y="19107"/>
                    <a:pt x="62105" y="13323"/>
                  </a:cubicBezTo>
                  <a:cubicBezTo>
                    <a:pt x="129654" y="1879"/>
                    <a:pt x="198223" y="-2213"/>
                    <a:pt x="266636" y="1126"/>
                  </a:cubicBezTo>
                  <a:close/>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58" name="Freeform 57">
              <a:extLst>
                <a:ext uri="{FF2B5EF4-FFF2-40B4-BE49-F238E27FC236}">
                  <a16:creationId xmlns:a16="http://schemas.microsoft.com/office/drawing/2014/main" id="{75050BBB-80AE-8E4B-B350-F372A4128E0C}"/>
                </a:ext>
              </a:extLst>
            </p:cNvPr>
            <p:cNvSpPr/>
            <p:nvPr/>
          </p:nvSpPr>
          <p:spPr>
            <a:xfrm>
              <a:off x="11494136" y="5520269"/>
              <a:ext cx="310194" cy="307316"/>
            </a:xfrm>
            <a:custGeom>
              <a:avLst/>
              <a:gdLst>
                <a:gd name="connsiteX0" fmla="*/ 263806 w 310194"/>
                <a:gd name="connsiteY0" fmla="*/ 1048 h 307316"/>
                <a:gd name="connsiteX1" fmla="*/ 305038 w 310194"/>
                <a:gd name="connsiteY1" fmla="*/ 34668 h 307316"/>
                <a:gd name="connsiteX2" fmla="*/ 305209 w 310194"/>
                <a:gd name="connsiteY2" fmla="*/ 36940 h 307316"/>
                <a:gd name="connsiteX3" fmla="*/ 308177 w 310194"/>
                <a:gd name="connsiteY3" fmla="*/ 246514 h 307316"/>
                <a:gd name="connsiteX4" fmla="*/ 248901 w 310194"/>
                <a:gd name="connsiteY4" fmla="*/ 300388 h 307316"/>
                <a:gd name="connsiteX5" fmla="*/ 85980 w 310194"/>
                <a:gd name="connsiteY5" fmla="*/ 306242 h 307316"/>
                <a:gd name="connsiteX6" fmla="*/ 17803 w 310194"/>
                <a:gd name="connsiteY6" fmla="*/ 258362 h 307316"/>
                <a:gd name="connsiteX7" fmla="*/ 0 w 310194"/>
                <a:gd name="connsiteY7" fmla="*/ 97157 h 307316"/>
                <a:gd name="connsiteX8" fmla="*/ 62105 w 310194"/>
                <a:gd name="connsiteY8" fmla="*/ 13523 h 307316"/>
                <a:gd name="connsiteX9" fmla="*/ 263806 w 310194"/>
                <a:gd name="connsiteY9" fmla="*/ 1048 h 307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194" h="307316">
                  <a:moveTo>
                    <a:pt x="263806" y="1048"/>
                  </a:moveTo>
                  <a:cubicBezTo>
                    <a:pt x="284384" y="-1169"/>
                    <a:pt x="302844" y="13885"/>
                    <a:pt x="305038" y="34668"/>
                  </a:cubicBezTo>
                  <a:cubicBezTo>
                    <a:pt x="305118" y="35421"/>
                    <a:pt x="305175" y="36181"/>
                    <a:pt x="305209" y="36940"/>
                  </a:cubicBezTo>
                  <a:cubicBezTo>
                    <a:pt x="310646" y="106664"/>
                    <a:pt x="311638" y="176665"/>
                    <a:pt x="308177" y="246514"/>
                  </a:cubicBezTo>
                  <a:cubicBezTo>
                    <a:pt x="308177" y="279479"/>
                    <a:pt x="284508" y="297391"/>
                    <a:pt x="248901" y="300388"/>
                  </a:cubicBezTo>
                  <a:cubicBezTo>
                    <a:pt x="194843" y="306821"/>
                    <a:pt x="140354" y="308779"/>
                    <a:pt x="85980" y="306242"/>
                  </a:cubicBezTo>
                  <a:cubicBezTo>
                    <a:pt x="50374" y="303246"/>
                    <a:pt x="23876" y="291258"/>
                    <a:pt x="17803" y="258362"/>
                  </a:cubicBezTo>
                  <a:cubicBezTo>
                    <a:pt x="6060" y="205442"/>
                    <a:pt x="90" y="151387"/>
                    <a:pt x="0" y="97157"/>
                  </a:cubicBezTo>
                  <a:cubicBezTo>
                    <a:pt x="0" y="37289"/>
                    <a:pt x="26636" y="19308"/>
                    <a:pt x="62105" y="13523"/>
                  </a:cubicBezTo>
                  <a:cubicBezTo>
                    <a:pt x="128695" y="2016"/>
                    <a:pt x="196324" y="-2165"/>
                    <a:pt x="263806" y="1048"/>
                  </a:cubicBezTo>
                  <a:close/>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9" name="Freeform 8">
              <a:extLst>
                <a:ext uri="{FF2B5EF4-FFF2-40B4-BE49-F238E27FC236}">
                  <a16:creationId xmlns:a16="http://schemas.microsoft.com/office/drawing/2014/main" id="{999B47AC-1878-6D47-A9DA-D071FD84A52A}"/>
                </a:ext>
              </a:extLst>
            </p:cNvPr>
            <p:cNvSpPr/>
            <p:nvPr/>
          </p:nvSpPr>
          <p:spPr>
            <a:xfrm>
              <a:off x="12119598" y="5957608"/>
              <a:ext cx="65002" cy="289792"/>
            </a:xfrm>
            <a:custGeom>
              <a:avLst/>
              <a:gdLst>
                <a:gd name="connsiteX0" fmla="*/ 65003 w 65002"/>
                <a:gd name="connsiteY0" fmla="*/ 289792 h 289792"/>
                <a:gd name="connsiteX1" fmla="*/ 20702 w 65002"/>
                <a:gd name="connsiteY1" fmla="*/ 245745 h 289792"/>
                <a:gd name="connsiteX2" fmla="*/ 7798 w 65002"/>
                <a:gd name="connsiteY2" fmla="*/ 170753 h 289792"/>
                <a:gd name="connsiteX3" fmla="*/ 0 w 65002"/>
                <a:gd name="connsiteY3" fmla="*/ 84122 h 289792"/>
                <a:gd name="connsiteX4" fmla="*/ 62105 w 65002"/>
                <a:gd name="connsiteY4" fmla="*/ 488 h 289792"/>
                <a:gd name="connsiteX5" fmla="*/ 64865 w 65002"/>
                <a:gd name="connsiteY5" fmla="*/ 0 h 28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02" h="289792">
                  <a:moveTo>
                    <a:pt x="65003" y="289792"/>
                  </a:moveTo>
                  <a:cubicBezTo>
                    <a:pt x="41748" y="283729"/>
                    <a:pt x="25187" y="270835"/>
                    <a:pt x="20702" y="245745"/>
                  </a:cubicBezTo>
                  <a:cubicBezTo>
                    <a:pt x="16216" y="220654"/>
                    <a:pt x="10972" y="195704"/>
                    <a:pt x="7798" y="170753"/>
                  </a:cubicBezTo>
                  <a:cubicBezTo>
                    <a:pt x="4002" y="141829"/>
                    <a:pt x="1587" y="112976"/>
                    <a:pt x="0" y="84122"/>
                  </a:cubicBezTo>
                  <a:cubicBezTo>
                    <a:pt x="0" y="24184"/>
                    <a:pt x="26636" y="6273"/>
                    <a:pt x="62105" y="488"/>
                  </a:cubicBezTo>
                  <a:lnTo>
                    <a:pt x="64865" y="0"/>
                  </a:lnTo>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12" name="Freeform 11">
              <a:extLst>
                <a:ext uri="{FF2B5EF4-FFF2-40B4-BE49-F238E27FC236}">
                  <a16:creationId xmlns:a16="http://schemas.microsoft.com/office/drawing/2014/main" id="{2E059F5A-DE89-1944-BE06-7194E690A18F}"/>
                </a:ext>
              </a:extLst>
            </p:cNvPr>
            <p:cNvSpPr/>
            <p:nvPr/>
          </p:nvSpPr>
          <p:spPr>
            <a:xfrm>
              <a:off x="12024785" y="6123273"/>
              <a:ext cx="159815" cy="305816"/>
            </a:xfrm>
            <a:custGeom>
              <a:avLst/>
              <a:gdLst>
                <a:gd name="connsiteX0" fmla="*/ 159816 w 159815"/>
                <a:gd name="connsiteY0" fmla="*/ 305404 h 305816"/>
                <a:gd name="connsiteX1" fmla="*/ 88878 w 159815"/>
                <a:gd name="connsiteY1" fmla="*/ 304637 h 305816"/>
                <a:gd name="connsiteX2" fmla="*/ 20702 w 159815"/>
                <a:gd name="connsiteY2" fmla="*/ 256756 h 305816"/>
                <a:gd name="connsiteX3" fmla="*/ 0 w 159815"/>
                <a:gd name="connsiteY3" fmla="*/ 95064 h 305816"/>
                <a:gd name="connsiteX4" fmla="*/ 62105 w 159815"/>
                <a:gd name="connsiteY4" fmla="*/ 11430 h 305816"/>
                <a:gd name="connsiteX5" fmla="*/ 102542 w 159815"/>
                <a:gd name="connsiteY5" fmla="*/ 5297 h 305816"/>
                <a:gd name="connsiteX6" fmla="*/ 159747 w 159815"/>
                <a:gd name="connsiteY6" fmla="*/ 0 h 305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815" h="305816">
                  <a:moveTo>
                    <a:pt x="159816" y="305404"/>
                  </a:moveTo>
                  <a:cubicBezTo>
                    <a:pt x="135940" y="306101"/>
                    <a:pt x="112133" y="305961"/>
                    <a:pt x="88878" y="304637"/>
                  </a:cubicBezTo>
                  <a:cubicBezTo>
                    <a:pt x="53272" y="301640"/>
                    <a:pt x="26774" y="289653"/>
                    <a:pt x="20702" y="256756"/>
                  </a:cubicBezTo>
                  <a:cubicBezTo>
                    <a:pt x="9441" y="203523"/>
                    <a:pt x="2517" y="149440"/>
                    <a:pt x="0" y="95064"/>
                  </a:cubicBezTo>
                  <a:cubicBezTo>
                    <a:pt x="0" y="35196"/>
                    <a:pt x="26705" y="17214"/>
                    <a:pt x="62105" y="11430"/>
                  </a:cubicBezTo>
                  <a:cubicBezTo>
                    <a:pt x="75906" y="9060"/>
                    <a:pt x="89384" y="7018"/>
                    <a:pt x="102542" y="5297"/>
                  </a:cubicBezTo>
                  <a:cubicBezTo>
                    <a:pt x="121725" y="2857"/>
                    <a:pt x="140701" y="1115"/>
                    <a:pt x="159747" y="0"/>
                  </a:cubicBezTo>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13" name="Freeform 12">
              <a:extLst>
                <a:ext uri="{FF2B5EF4-FFF2-40B4-BE49-F238E27FC236}">
                  <a16:creationId xmlns:a16="http://schemas.microsoft.com/office/drawing/2014/main" id="{28AFA685-CADC-8F46-A75B-5F95DC19B947}"/>
                </a:ext>
              </a:extLst>
            </p:cNvPr>
            <p:cNvSpPr/>
            <p:nvPr/>
          </p:nvSpPr>
          <p:spPr>
            <a:xfrm>
              <a:off x="12119805" y="6565140"/>
              <a:ext cx="64864" cy="251529"/>
            </a:xfrm>
            <a:custGeom>
              <a:avLst/>
              <a:gdLst>
                <a:gd name="connsiteX0" fmla="*/ 22013 w 64864"/>
                <a:gd name="connsiteY0" fmla="*/ 251530 h 251529"/>
                <a:gd name="connsiteX1" fmla="*/ 20702 w 64864"/>
                <a:gd name="connsiteY1" fmla="*/ 245954 h 251529"/>
                <a:gd name="connsiteX2" fmla="*/ 7591 w 64864"/>
                <a:gd name="connsiteY2" fmla="*/ 169290 h 251529"/>
                <a:gd name="connsiteX3" fmla="*/ 0 w 64864"/>
                <a:gd name="connsiteY3" fmla="*/ 84192 h 251529"/>
                <a:gd name="connsiteX4" fmla="*/ 62105 w 64864"/>
                <a:gd name="connsiteY4" fmla="*/ 558 h 251529"/>
                <a:gd name="connsiteX5" fmla="*/ 64865 w 64864"/>
                <a:gd name="connsiteY5" fmla="*/ 0 h 25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64" h="251529">
                  <a:moveTo>
                    <a:pt x="22013" y="251530"/>
                  </a:moveTo>
                  <a:cubicBezTo>
                    <a:pt x="21463" y="249697"/>
                    <a:pt x="21024" y="247836"/>
                    <a:pt x="20702" y="245954"/>
                  </a:cubicBezTo>
                  <a:cubicBezTo>
                    <a:pt x="15112" y="220376"/>
                    <a:pt x="10834" y="194937"/>
                    <a:pt x="7591" y="169290"/>
                  </a:cubicBezTo>
                  <a:cubicBezTo>
                    <a:pt x="3933" y="140924"/>
                    <a:pt x="1587" y="112558"/>
                    <a:pt x="0" y="84192"/>
                  </a:cubicBezTo>
                  <a:cubicBezTo>
                    <a:pt x="0" y="24324"/>
                    <a:pt x="26636" y="6342"/>
                    <a:pt x="62105" y="558"/>
                  </a:cubicBezTo>
                  <a:lnTo>
                    <a:pt x="64865" y="0"/>
                  </a:lnTo>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14" name="Freeform 13">
              <a:extLst>
                <a:ext uri="{FF2B5EF4-FFF2-40B4-BE49-F238E27FC236}">
                  <a16:creationId xmlns:a16="http://schemas.microsoft.com/office/drawing/2014/main" id="{81B54B3A-C724-994C-9EF2-2BE25665ADEF}"/>
                </a:ext>
              </a:extLst>
            </p:cNvPr>
            <p:cNvSpPr/>
            <p:nvPr/>
          </p:nvSpPr>
          <p:spPr>
            <a:xfrm>
              <a:off x="12021956" y="6728644"/>
              <a:ext cx="162713" cy="88024"/>
            </a:xfrm>
            <a:custGeom>
              <a:avLst/>
              <a:gdLst>
                <a:gd name="connsiteX0" fmla="*/ 0 w 162713"/>
                <a:gd name="connsiteY0" fmla="*/ 88025 h 88024"/>
                <a:gd name="connsiteX1" fmla="*/ 62105 w 162713"/>
                <a:gd name="connsiteY1" fmla="*/ 13591 h 88024"/>
                <a:gd name="connsiteX2" fmla="*/ 105302 w 162713"/>
                <a:gd name="connsiteY2" fmla="*/ 5924 h 88024"/>
                <a:gd name="connsiteX3" fmla="*/ 162714 w 162713"/>
                <a:gd name="connsiteY3" fmla="*/ 0 h 88024"/>
              </a:gdLst>
              <a:ahLst/>
              <a:cxnLst>
                <a:cxn ang="0">
                  <a:pos x="connsiteX0" y="connsiteY0"/>
                </a:cxn>
                <a:cxn ang="0">
                  <a:pos x="connsiteX1" y="connsiteY1"/>
                </a:cxn>
                <a:cxn ang="0">
                  <a:pos x="connsiteX2" y="connsiteY2"/>
                </a:cxn>
                <a:cxn ang="0">
                  <a:pos x="connsiteX3" y="connsiteY3"/>
                </a:cxn>
              </a:cxnLst>
              <a:rect l="l" t="t" r="r" b="b"/>
              <a:pathLst>
                <a:path w="162713" h="88024">
                  <a:moveTo>
                    <a:pt x="0" y="88025"/>
                  </a:moveTo>
                  <a:cubicBezTo>
                    <a:pt x="2760" y="35614"/>
                    <a:pt x="28430" y="19236"/>
                    <a:pt x="62105" y="13591"/>
                  </a:cubicBezTo>
                  <a:cubicBezTo>
                    <a:pt x="76734" y="10524"/>
                    <a:pt x="91087" y="7945"/>
                    <a:pt x="105302" y="5924"/>
                  </a:cubicBezTo>
                  <a:cubicBezTo>
                    <a:pt x="124692" y="2997"/>
                    <a:pt x="143738" y="1046"/>
                    <a:pt x="162714" y="0"/>
                  </a:cubicBezTo>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15" name="Freeform 14">
              <a:extLst>
                <a:ext uri="{FF2B5EF4-FFF2-40B4-BE49-F238E27FC236}">
                  <a16:creationId xmlns:a16="http://schemas.microsoft.com/office/drawing/2014/main" id="{E431B173-C4C4-694C-A0F1-5132AE71B02A}"/>
                </a:ext>
              </a:extLst>
            </p:cNvPr>
            <p:cNvSpPr/>
            <p:nvPr/>
          </p:nvSpPr>
          <p:spPr>
            <a:xfrm>
              <a:off x="11591985" y="5944829"/>
              <a:ext cx="311319" cy="307511"/>
            </a:xfrm>
            <a:custGeom>
              <a:avLst/>
              <a:gdLst>
                <a:gd name="connsiteX0" fmla="*/ 263737 w 311319"/>
                <a:gd name="connsiteY0" fmla="*/ 1070 h 307511"/>
                <a:gd name="connsiteX1" fmla="*/ 304977 w 311319"/>
                <a:gd name="connsiteY1" fmla="*/ 34837 h 307511"/>
                <a:gd name="connsiteX2" fmla="*/ 305140 w 311319"/>
                <a:gd name="connsiteY2" fmla="*/ 37033 h 307511"/>
                <a:gd name="connsiteX3" fmla="*/ 305140 w 311319"/>
                <a:gd name="connsiteY3" fmla="*/ 37033 h 307511"/>
                <a:gd name="connsiteX4" fmla="*/ 308315 w 311319"/>
                <a:gd name="connsiteY4" fmla="*/ 246606 h 307511"/>
                <a:gd name="connsiteX5" fmla="*/ 249039 w 311319"/>
                <a:gd name="connsiteY5" fmla="*/ 300481 h 307511"/>
                <a:gd name="connsiteX6" fmla="*/ 85980 w 311319"/>
                <a:gd name="connsiteY6" fmla="*/ 306474 h 307511"/>
                <a:gd name="connsiteX7" fmla="*/ 17803 w 311319"/>
                <a:gd name="connsiteY7" fmla="*/ 258594 h 307511"/>
                <a:gd name="connsiteX8" fmla="*/ 0 w 311319"/>
                <a:gd name="connsiteY8" fmla="*/ 93904 h 307511"/>
                <a:gd name="connsiteX9" fmla="*/ 62105 w 311319"/>
                <a:gd name="connsiteY9" fmla="*/ 10270 h 307511"/>
                <a:gd name="connsiteX10" fmla="*/ 263737 w 311319"/>
                <a:gd name="connsiteY10" fmla="*/ 1070 h 307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1319" h="307511">
                  <a:moveTo>
                    <a:pt x="263737" y="1070"/>
                  </a:moveTo>
                  <a:cubicBezTo>
                    <a:pt x="284357" y="-1104"/>
                    <a:pt x="302820" y="14013"/>
                    <a:pt x="304977" y="34837"/>
                  </a:cubicBezTo>
                  <a:cubicBezTo>
                    <a:pt x="305052" y="35569"/>
                    <a:pt x="305107" y="36301"/>
                    <a:pt x="305140" y="37033"/>
                  </a:cubicBezTo>
                  <a:lnTo>
                    <a:pt x="305140" y="37033"/>
                  </a:lnTo>
                  <a:cubicBezTo>
                    <a:pt x="312130" y="106672"/>
                    <a:pt x="313192" y="176785"/>
                    <a:pt x="308315" y="246606"/>
                  </a:cubicBezTo>
                  <a:cubicBezTo>
                    <a:pt x="305347" y="279502"/>
                    <a:pt x="284577" y="294486"/>
                    <a:pt x="249039" y="300481"/>
                  </a:cubicBezTo>
                  <a:cubicBezTo>
                    <a:pt x="194939" y="306962"/>
                    <a:pt x="140404" y="308969"/>
                    <a:pt x="85980" y="306474"/>
                  </a:cubicBezTo>
                  <a:cubicBezTo>
                    <a:pt x="50443" y="303477"/>
                    <a:pt x="23876" y="291490"/>
                    <a:pt x="17803" y="258594"/>
                  </a:cubicBezTo>
                  <a:cubicBezTo>
                    <a:pt x="8902" y="204650"/>
                    <a:pt x="0" y="147778"/>
                    <a:pt x="0" y="93904"/>
                  </a:cubicBezTo>
                  <a:cubicBezTo>
                    <a:pt x="0" y="34036"/>
                    <a:pt x="26705" y="16055"/>
                    <a:pt x="62105" y="10270"/>
                  </a:cubicBezTo>
                  <a:cubicBezTo>
                    <a:pt x="128917" y="1223"/>
                    <a:pt x="196389" y="-1857"/>
                    <a:pt x="263737" y="1070"/>
                  </a:cubicBezTo>
                  <a:close/>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16" name="Freeform 15">
              <a:extLst>
                <a:ext uri="{FF2B5EF4-FFF2-40B4-BE49-F238E27FC236}">
                  <a16:creationId xmlns:a16="http://schemas.microsoft.com/office/drawing/2014/main" id="{690DEDC2-E76B-C649-A293-A8D9EC1A2727}"/>
                </a:ext>
              </a:extLst>
            </p:cNvPr>
            <p:cNvSpPr/>
            <p:nvPr/>
          </p:nvSpPr>
          <p:spPr>
            <a:xfrm>
              <a:off x="11494136" y="6121435"/>
              <a:ext cx="310194" cy="307512"/>
            </a:xfrm>
            <a:custGeom>
              <a:avLst/>
              <a:gdLst>
                <a:gd name="connsiteX0" fmla="*/ 263806 w 310194"/>
                <a:gd name="connsiteY0" fmla="*/ 1141 h 307512"/>
                <a:gd name="connsiteX1" fmla="*/ 305038 w 310194"/>
                <a:gd name="connsiteY1" fmla="*/ 34762 h 307512"/>
                <a:gd name="connsiteX2" fmla="*/ 305209 w 310194"/>
                <a:gd name="connsiteY2" fmla="*/ 37034 h 307512"/>
                <a:gd name="connsiteX3" fmla="*/ 308177 w 310194"/>
                <a:gd name="connsiteY3" fmla="*/ 246607 h 307512"/>
                <a:gd name="connsiteX4" fmla="*/ 248901 w 310194"/>
                <a:gd name="connsiteY4" fmla="*/ 300481 h 307512"/>
                <a:gd name="connsiteX5" fmla="*/ 85911 w 310194"/>
                <a:gd name="connsiteY5" fmla="*/ 306475 h 307512"/>
                <a:gd name="connsiteX6" fmla="*/ 20702 w 310194"/>
                <a:gd name="connsiteY6" fmla="*/ 258595 h 307512"/>
                <a:gd name="connsiteX7" fmla="*/ 0 w 310194"/>
                <a:gd name="connsiteY7" fmla="*/ 96902 h 307512"/>
                <a:gd name="connsiteX8" fmla="*/ 62105 w 310194"/>
                <a:gd name="connsiteY8" fmla="*/ 13268 h 307512"/>
                <a:gd name="connsiteX9" fmla="*/ 263806 w 310194"/>
                <a:gd name="connsiteY9" fmla="*/ 1141 h 307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194" h="307512">
                  <a:moveTo>
                    <a:pt x="263806" y="1141"/>
                  </a:moveTo>
                  <a:cubicBezTo>
                    <a:pt x="284384" y="-1075"/>
                    <a:pt x="302844" y="13979"/>
                    <a:pt x="305038" y="34762"/>
                  </a:cubicBezTo>
                  <a:cubicBezTo>
                    <a:pt x="305118" y="35515"/>
                    <a:pt x="305175" y="36274"/>
                    <a:pt x="305209" y="37034"/>
                  </a:cubicBezTo>
                  <a:cubicBezTo>
                    <a:pt x="310646" y="106757"/>
                    <a:pt x="311638" y="176759"/>
                    <a:pt x="308177" y="246607"/>
                  </a:cubicBezTo>
                  <a:cubicBezTo>
                    <a:pt x="308177" y="279573"/>
                    <a:pt x="284508" y="297554"/>
                    <a:pt x="248901" y="300481"/>
                  </a:cubicBezTo>
                  <a:cubicBezTo>
                    <a:pt x="194824" y="306963"/>
                    <a:pt x="140312" y="308970"/>
                    <a:pt x="85911" y="306475"/>
                  </a:cubicBezTo>
                  <a:cubicBezTo>
                    <a:pt x="53272" y="306475"/>
                    <a:pt x="23807" y="291561"/>
                    <a:pt x="20702" y="258595"/>
                  </a:cubicBezTo>
                  <a:cubicBezTo>
                    <a:pt x="9431" y="205362"/>
                    <a:pt x="2507" y="151278"/>
                    <a:pt x="0" y="96902"/>
                  </a:cubicBezTo>
                  <a:cubicBezTo>
                    <a:pt x="0" y="37034"/>
                    <a:pt x="26636" y="19122"/>
                    <a:pt x="62105" y="13268"/>
                  </a:cubicBezTo>
                  <a:cubicBezTo>
                    <a:pt x="128704" y="1845"/>
                    <a:pt x="196336" y="-2218"/>
                    <a:pt x="263806" y="1141"/>
                  </a:cubicBezTo>
                  <a:close/>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17" name="Freeform 16">
              <a:extLst>
                <a:ext uri="{FF2B5EF4-FFF2-40B4-BE49-F238E27FC236}">
                  <a16:creationId xmlns:a16="http://schemas.microsoft.com/office/drawing/2014/main" id="{1A42C685-CB70-7A46-91E9-6FBC5D13F554}"/>
                </a:ext>
              </a:extLst>
            </p:cNvPr>
            <p:cNvSpPr/>
            <p:nvPr/>
          </p:nvSpPr>
          <p:spPr>
            <a:xfrm>
              <a:off x="11589225" y="6550695"/>
              <a:ext cx="314096" cy="265973"/>
            </a:xfrm>
            <a:custGeom>
              <a:avLst/>
              <a:gdLst>
                <a:gd name="connsiteX0" fmla="*/ 307280 w 314096"/>
                <a:gd name="connsiteY0" fmla="*/ 265974 h 265973"/>
                <a:gd name="connsiteX1" fmla="*/ 311006 w 314096"/>
                <a:gd name="connsiteY1" fmla="*/ 248480 h 265973"/>
                <a:gd name="connsiteX2" fmla="*/ 308039 w 314096"/>
                <a:gd name="connsiteY2" fmla="*/ 38907 h 265973"/>
                <a:gd name="connsiteX3" fmla="*/ 268811 w 314096"/>
                <a:gd name="connsiteY3" fmla="*/ 2778 h 265973"/>
                <a:gd name="connsiteX4" fmla="*/ 266636 w 314096"/>
                <a:gd name="connsiteY4" fmla="*/ 2945 h 265973"/>
                <a:gd name="connsiteX5" fmla="*/ 62105 w 314096"/>
                <a:gd name="connsiteY5" fmla="*/ 14932 h 265973"/>
                <a:gd name="connsiteX6" fmla="*/ 0 w 314096"/>
                <a:gd name="connsiteY6" fmla="*/ 98566 h 265973"/>
                <a:gd name="connsiteX7" fmla="*/ 7453 w 314096"/>
                <a:gd name="connsiteY7" fmla="*/ 182200 h 265973"/>
                <a:gd name="connsiteX8" fmla="*/ 20771 w 314096"/>
                <a:gd name="connsiteY8" fmla="*/ 260050 h 265973"/>
                <a:gd name="connsiteX9" fmla="*/ 22082 w 314096"/>
                <a:gd name="connsiteY9" fmla="*/ 265626 h 265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096" h="265973">
                  <a:moveTo>
                    <a:pt x="307280" y="265974"/>
                  </a:moveTo>
                  <a:cubicBezTo>
                    <a:pt x="309290" y="260335"/>
                    <a:pt x="310543" y="254453"/>
                    <a:pt x="311006" y="248480"/>
                  </a:cubicBezTo>
                  <a:cubicBezTo>
                    <a:pt x="315952" y="178667"/>
                    <a:pt x="314959" y="108553"/>
                    <a:pt x="308039" y="38907"/>
                  </a:cubicBezTo>
                  <a:cubicBezTo>
                    <a:pt x="307084" y="17992"/>
                    <a:pt x="289521" y="1816"/>
                    <a:pt x="268811" y="2778"/>
                  </a:cubicBezTo>
                  <a:cubicBezTo>
                    <a:pt x="268085" y="2812"/>
                    <a:pt x="267359" y="2868"/>
                    <a:pt x="266636" y="2945"/>
                  </a:cubicBezTo>
                  <a:cubicBezTo>
                    <a:pt x="198249" y="-3453"/>
                    <a:pt x="129299" y="589"/>
                    <a:pt x="62105" y="14932"/>
                  </a:cubicBezTo>
                  <a:cubicBezTo>
                    <a:pt x="26498" y="20926"/>
                    <a:pt x="0" y="38907"/>
                    <a:pt x="0" y="98566"/>
                  </a:cubicBezTo>
                  <a:cubicBezTo>
                    <a:pt x="1518" y="126444"/>
                    <a:pt x="3864" y="154322"/>
                    <a:pt x="7453" y="182200"/>
                  </a:cubicBezTo>
                  <a:cubicBezTo>
                    <a:pt x="10696" y="208127"/>
                    <a:pt x="15043" y="234053"/>
                    <a:pt x="20771" y="260050"/>
                  </a:cubicBezTo>
                  <a:cubicBezTo>
                    <a:pt x="21093" y="261932"/>
                    <a:pt x="21532" y="263793"/>
                    <a:pt x="22082" y="265626"/>
                  </a:cubicBezTo>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18" name="Freeform 17">
              <a:extLst>
                <a:ext uri="{FF2B5EF4-FFF2-40B4-BE49-F238E27FC236}">
                  <a16:creationId xmlns:a16="http://schemas.microsoft.com/office/drawing/2014/main" id="{4D3C562E-FFC4-114F-B4E2-5F4EB261C4DB}"/>
                </a:ext>
              </a:extLst>
            </p:cNvPr>
            <p:cNvSpPr/>
            <p:nvPr/>
          </p:nvSpPr>
          <p:spPr>
            <a:xfrm>
              <a:off x="11494274" y="6727316"/>
              <a:ext cx="309625" cy="129288"/>
            </a:xfrm>
            <a:custGeom>
              <a:avLst/>
              <a:gdLst>
                <a:gd name="connsiteX0" fmla="*/ 0 w 309625"/>
                <a:gd name="connsiteY0" fmla="*/ 89354 h 129288"/>
                <a:gd name="connsiteX1" fmla="*/ 62105 w 309625"/>
                <a:gd name="connsiteY1" fmla="*/ 11922 h 129288"/>
                <a:gd name="connsiteX2" fmla="*/ 102127 w 309625"/>
                <a:gd name="connsiteY2" fmla="*/ 5928 h 129288"/>
                <a:gd name="connsiteX3" fmla="*/ 263668 w 309625"/>
                <a:gd name="connsiteY3" fmla="*/ 3001 h 129288"/>
                <a:gd name="connsiteX4" fmla="*/ 304900 w 309625"/>
                <a:gd name="connsiteY4" fmla="*/ 36622 h 129288"/>
                <a:gd name="connsiteX5" fmla="*/ 305071 w 309625"/>
                <a:gd name="connsiteY5" fmla="*/ 38894 h 129288"/>
                <a:gd name="connsiteX6" fmla="*/ 308315 w 309625"/>
                <a:gd name="connsiteY6" fmla="*/ 89354 h 129288"/>
                <a:gd name="connsiteX7" fmla="*/ 309626 w 309625"/>
                <a:gd name="connsiteY7" fmla="*/ 129289 h 129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625" h="129288">
                  <a:moveTo>
                    <a:pt x="0" y="89354"/>
                  </a:moveTo>
                  <a:cubicBezTo>
                    <a:pt x="1794" y="34573"/>
                    <a:pt x="27602" y="17707"/>
                    <a:pt x="62105" y="11922"/>
                  </a:cubicBezTo>
                  <a:cubicBezTo>
                    <a:pt x="75538" y="9553"/>
                    <a:pt x="88879" y="7552"/>
                    <a:pt x="102127" y="5928"/>
                  </a:cubicBezTo>
                  <a:cubicBezTo>
                    <a:pt x="155719" y="-832"/>
                    <a:pt x="209871" y="-1815"/>
                    <a:pt x="263668" y="3001"/>
                  </a:cubicBezTo>
                  <a:cubicBezTo>
                    <a:pt x="284246" y="785"/>
                    <a:pt x="302706" y="15839"/>
                    <a:pt x="304900" y="36622"/>
                  </a:cubicBezTo>
                  <a:cubicBezTo>
                    <a:pt x="304980" y="37375"/>
                    <a:pt x="305037" y="38135"/>
                    <a:pt x="305071" y="38894"/>
                  </a:cubicBezTo>
                  <a:cubicBezTo>
                    <a:pt x="306520" y="55551"/>
                    <a:pt x="307556" y="72418"/>
                    <a:pt x="308315" y="89354"/>
                  </a:cubicBezTo>
                  <a:cubicBezTo>
                    <a:pt x="309005" y="102595"/>
                    <a:pt x="309419" y="115907"/>
                    <a:pt x="309626" y="129289"/>
                  </a:cubicBezTo>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grpSp>
      <p:pic>
        <p:nvPicPr>
          <p:cNvPr id="10" name="Graphic 9">
            <a:extLst>
              <a:ext uri="{FF2B5EF4-FFF2-40B4-BE49-F238E27FC236}">
                <a16:creationId xmlns:a16="http://schemas.microsoft.com/office/drawing/2014/main" id="{353516DA-5959-C24B-B195-D8682ECA2D7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03509" y="2458687"/>
            <a:ext cx="8100390" cy="2304421"/>
          </a:xfrm>
          <a:prstGeom prst="rect">
            <a:avLst/>
          </a:prstGeom>
        </p:spPr>
      </p:pic>
      <p:pic>
        <p:nvPicPr>
          <p:cNvPr id="11" name="Graphic 10">
            <a:extLst>
              <a:ext uri="{FF2B5EF4-FFF2-40B4-BE49-F238E27FC236}">
                <a16:creationId xmlns:a16="http://schemas.microsoft.com/office/drawing/2014/main" id="{083A8A5C-DB45-F447-925A-784B996C2AA3}"/>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932481" y="226379"/>
            <a:ext cx="2627796" cy="1096819"/>
          </a:xfrm>
          <a:prstGeom prst="rect">
            <a:avLst/>
          </a:prstGeom>
        </p:spPr>
      </p:pic>
      <p:sp>
        <p:nvSpPr>
          <p:cNvPr id="60" name="Title 1">
            <a:extLst>
              <a:ext uri="{FF2B5EF4-FFF2-40B4-BE49-F238E27FC236}">
                <a16:creationId xmlns:a16="http://schemas.microsoft.com/office/drawing/2014/main" id="{17FFCEE1-486A-F94E-A131-1665858CF02A}"/>
              </a:ext>
            </a:extLst>
          </p:cNvPr>
          <p:cNvSpPr>
            <a:spLocks noGrp="1"/>
          </p:cNvSpPr>
          <p:nvPr>
            <p:ph type="ctrTitle"/>
          </p:nvPr>
        </p:nvSpPr>
        <p:spPr>
          <a:xfrm>
            <a:off x="4054834" y="2785136"/>
            <a:ext cx="7434840" cy="1143182"/>
          </a:xfrm>
        </p:spPr>
        <p:txBody>
          <a:bodyPr anchor="b"/>
          <a:lstStyle>
            <a:lvl1pPr algn="ctr">
              <a:defRPr sz="3600">
                <a:solidFill>
                  <a:schemeClr val="bg1"/>
                </a:solidFill>
              </a:defRPr>
            </a:lvl1pPr>
          </a:lstStyle>
          <a:p>
            <a:r>
              <a:rPr lang="en-US" dirty="0"/>
              <a:t>Click to edit Master title style</a:t>
            </a:r>
          </a:p>
        </p:txBody>
      </p:sp>
      <p:sp>
        <p:nvSpPr>
          <p:cNvPr id="61" name="Text Placeholder 2">
            <a:extLst>
              <a:ext uri="{FF2B5EF4-FFF2-40B4-BE49-F238E27FC236}">
                <a16:creationId xmlns:a16="http://schemas.microsoft.com/office/drawing/2014/main" id="{17C9F1B5-D0B3-884F-B6C7-C2167F47D458}"/>
              </a:ext>
            </a:extLst>
          </p:cNvPr>
          <p:cNvSpPr>
            <a:spLocks noGrp="1"/>
          </p:cNvSpPr>
          <p:nvPr>
            <p:ph type="body" idx="1"/>
          </p:nvPr>
        </p:nvSpPr>
        <p:spPr>
          <a:xfrm>
            <a:off x="4054834" y="4013042"/>
            <a:ext cx="7434840" cy="523156"/>
          </a:xfrm>
        </p:spPr>
        <p:txBody>
          <a:bodyPr anchor="t">
            <a:normAutofit/>
          </a:bodyPr>
          <a:lstStyle>
            <a:lvl1pPr marL="0" indent="0" algn="ctr">
              <a:buNone/>
              <a:defRPr sz="2000" b="1" i="0">
                <a:solidFill>
                  <a:schemeClr val="bg1"/>
                </a:solidFill>
                <a:latin typeface="Lexend"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0694004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0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F2DD5-3FE9-5343-8415-E8294DFFFAD8}"/>
              </a:ext>
            </a:extLst>
          </p:cNvPr>
          <p:cNvSpPr>
            <a:spLocks noGrp="1"/>
          </p:cNvSpPr>
          <p:nvPr>
            <p:ph type="title"/>
          </p:nvPr>
        </p:nvSpPr>
        <p:spPr>
          <a:xfrm>
            <a:off x="6118975" y="1993306"/>
            <a:ext cx="5179732" cy="3337558"/>
          </a:xfrm>
        </p:spPr>
        <p:txBody>
          <a:bodyPr anchor="ctr"/>
          <a:lstStyle>
            <a:lvl1pPr algn="l">
              <a:defRPr sz="6000">
                <a:solidFill>
                  <a:schemeClr val="tx1"/>
                </a:solidFill>
              </a:defRPr>
            </a:lvl1pPr>
          </a:lstStyle>
          <a:p>
            <a:r>
              <a:rPr lang="en-US" dirty="0"/>
              <a:t>Click to edit Master title style</a:t>
            </a:r>
          </a:p>
        </p:txBody>
      </p:sp>
      <p:pic>
        <p:nvPicPr>
          <p:cNvPr id="57" name="Picture 56">
            <a:extLst>
              <a:ext uri="{FF2B5EF4-FFF2-40B4-BE49-F238E27FC236}">
                <a16:creationId xmlns:a16="http://schemas.microsoft.com/office/drawing/2014/main" id="{99C820A3-4217-2FD9-1606-D9EE66FDBF56}"/>
              </a:ext>
            </a:extLst>
          </p:cNvPr>
          <p:cNvPicPr>
            <a:picLocks noChangeAspect="1"/>
          </p:cNvPicPr>
          <p:nvPr userDrawn="1"/>
        </p:nvPicPr>
        <p:blipFill>
          <a:blip r:embed="rId2"/>
          <a:stretch>
            <a:fillRect/>
          </a:stretch>
        </p:blipFill>
        <p:spPr>
          <a:xfrm>
            <a:off x="267420" y="623422"/>
            <a:ext cx="5486400" cy="5908431"/>
          </a:xfrm>
          <a:prstGeom prst="rect">
            <a:avLst/>
          </a:prstGeom>
        </p:spPr>
      </p:pic>
    </p:spTree>
    <p:extLst>
      <p:ext uri="{BB962C8B-B14F-4D97-AF65-F5344CB8AC3E}">
        <p14:creationId xmlns:p14="http://schemas.microsoft.com/office/powerpoint/2010/main" val="3626337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03">
    <p:bg>
      <p:bgPr>
        <a:solidFill>
          <a:schemeClr val="bg2"/>
        </a:solidFill>
        <a:effectLst/>
      </p:bgPr>
    </p:bg>
    <p:spTree>
      <p:nvGrpSpPr>
        <p:cNvPr id="1" name=""/>
        <p:cNvGrpSpPr/>
        <p:nvPr/>
      </p:nvGrpSpPr>
      <p:grpSpPr>
        <a:xfrm>
          <a:off x="0" y="0"/>
          <a:ext cx="0" cy="0"/>
          <a:chOff x="0" y="0"/>
          <a:chExt cx="0" cy="0"/>
        </a:xfrm>
      </p:grpSpPr>
      <p:pic>
        <p:nvPicPr>
          <p:cNvPr id="11" name="Picture 10" descr="A picture containing person, indoor, wall, child&#10;&#10;Description automatically generated">
            <a:extLst>
              <a:ext uri="{FF2B5EF4-FFF2-40B4-BE49-F238E27FC236}">
                <a16:creationId xmlns:a16="http://schemas.microsoft.com/office/drawing/2014/main" id="{C5A10E34-509D-E5B8-CD37-2A8F0F8A8180}"/>
              </a:ext>
            </a:extLst>
          </p:cNvPr>
          <p:cNvPicPr>
            <a:picLocks noChangeAspect="1"/>
          </p:cNvPicPr>
          <p:nvPr userDrawn="1"/>
        </p:nvPicPr>
        <p:blipFill rotWithShape="1">
          <a:blip r:embed="rId2"/>
          <a:srcRect l="54431" r="5644"/>
          <a:stretch/>
        </p:blipFill>
        <p:spPr>
          <a:xfrm>
            <a:off x="-1" y="0"/>
            <a:ext cx="6587837" cy="6858000"/>
          </a:xfrm>
          <a:prstGeom prst="rect">
            <a:avLst/>
          </a:prstGeom>
        </p:spPr>
      </p:pic>
      <p:sp>
        <p:nvSpPr>
          <p:cNvPr id="3" name="Rectangle 2">
            <a:extLst>
              <a:ext uri="{FF2B5EF4-FFF2-40B4-BE49-F238E27FC236}">
                <a16:creationId xmlns:a16="http://schemas.microsoft.com/office/drawing/2014/main" id="{E94BF7EC-9DB0-9AED-D088-44D939F4DE1C}"/>
              </a:ext>
            </a:extLst>
          </p:cNvPr>
          <p:cNvSpPr/>
          <p:nvPr userDrawn="1"/>
        </p:nvSpPr>
        <p:spPr>
          <a:xfrm>
            <a:off x="5334000" y="0"/>
            <a:ext cx="6858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Lexend Deca" pitchFamily="2" charset="77"/>
            </a:endParaRPr>
          </a:p>
        </p:txBody>
      </p:sp>
      <p:grpSp>
        <p:nvGrpSpPr>
          <p:cNvPr id="2" name="Group 1">
            <a:extLst>
              <a:ext uri="{FF2B5EF4-FFF2-40B4-BE49-F238E27FC236}">
                <a16:creationId xmlns:a16="http://schemas.microsoft.com/office/drawing/2014/main" id="{FBAF33B1-E742-08B6-FBEC-F84192B62482}"/>
              </a:ext>
            </a:extLst>
          </p:cNvPr>
          <p:cNvGrpSpPr/>
          <p:nvPr userDrawn="1"/>
        </p:nvGrpSpPr>
        <p:grpSpPr>
          <a:xfrm>
            <a:off x="11489674" y="1885"/>
            <a:ext cx="693500" cy="6856115"/>
            <a:chOff x="11491169" y="489"/>
            <a:chExt cx="693500" cy="6856115"/>
          </a:xfrm>
        </p:grpSpPr>
        <p:sp>
          <p:nvSpPr>
            <p:cNvPr id="19" name="Freeform 18">
              <a:extLst>
                <a:ext uri="{FF2B5EF4-FFF2-40B4-BE49-F238E27FC236}">
                  <a16:creationId xmlns:a16="http://schemas.microsoft.com/office/drawing/2014/main" id="{DF9B9EDB-1F4D-4A43-B8B9-0977E5FCE633}"/>
                </a:ext>
              </a:extLst>
            </p:cNvPr>
            <p:cNvSpPr/>
            <p:nvPr/>
          </p:nvSpPr>
          <p:spPr>
            <a:xfrm>
              <a:off x="12124566" y="489"/>
              <a:ext cx="60034" cy="142944"/>
            </a:xfrm>
            <a:custGeom>
              <a:avLst/>
              <a:gdLst>
                <a:gd name="connsiteX0" fmla="*/ 60034 w 60034"/>
                <a:gd name="connsiteY0" fmla="*/ 142945 h 142944"/>
                <a:gd name="connsiteX1" fmla="*/ 15733 w 60034"/>
                <a:gd name="connsiteY1" fmla="*/ 98967 h 142944"/>
                <a:gd name="connsiteX2" fmla="*/ 2829 w 60034"/>
                <a:gd name="connsiteY2" fmla="*/ 23975 h 142944"/>
                <a:gd name="connsiteX3" fmla="*/ 0 w 60034"/>
                <a:gd name="connsiteY3" fmla="*/ 0 h 142944"/>
              </a:gdLst>
              <a:ahLst/>
              <a:cxnLst>
                <a:cxn ang="0">
                  <a:pos x="connsiteX0" y="connsiteY0"/>
                </a:cxn>
                <a:cxn ang="0">
                  <a:pos x="connsiteX1" y="connsiteY1"/>
                </a:cxn>
                <a:cxn ang="0">
                  <a:pos x="connsiteX2" y="connsiteY2"/>
                </a:cxn>
                <a:cxn ang="0">
                  <a:pos x="connsiteX3" y="connsiteY3"/>
                </a:cxn>
              </a:cxnLst>
              <a:rect l="l" t="t" r="r" b="b"/>
              <a:pathLst>
                <a:path w="60034" h="142944">
                  <a:moveTo>
                    <a:pt x="60034" y="142945"/>
                  </a:moveTo>
                  <a:cubicBezTo>
                    <a:pt x="36780" y="136881"/>
                    <a:pt x="20218" y="123988"/>
                    <a:pt x="15733" y="98967"/>
                  </a:cubicBezTo>
                  <a:cubicBezTo>
                    <a:pt x="11248" y="73946"/>
                    <a:pt x="6003" y="48926"/>
                    <a:pt x="2829" y="23975"/>
                  </a:cubicBezTo>
                  <a:cubicBezTo>
                    <a:pt x="1725" y="15960"/>
                    <a:pt x="828" y="7945"/>
                    <a:pt x="0" y="0"/>
                  </a:cubicBezTo>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20" name="Freeform 19">
              <a:extLst>
                <a:ext uri="{FF2B5EF4-FFF2-40B4-BE49-F238E27FC236}">
                  <a16:creationId xmlns:a16="http://schemas.microsoft.com/office/drawing/2014/main" id="{606D2BD4-1D11-2840-85BA-0277EE5DCFEC}"/>
                </a:ext>
              </a:extLst>
            </p:cNvPr>
            <p:cNvSpPr/>
            <p:nvPr/>
          </p:nvSpPr>
          <p:spPr>
            <a:xfrm>
              <a:off x="12024785" y="19307"/>
              <a:ext cx="159815" cy="305817"/>
            </a:xfrm>
            <a:custGeom>
              <a:avLst/>
              <a:gdLst>
                <a:gd name="connsiteX0" fmla="*/ 159816 w 159815"/>
                <a:gd name="connsiteY0" fmla="*/ 305404 h 305817"/>
                <a:gd name="connsiteX1" fmla="*/ 88878 w 159815"/>
                <a:gd name="connsiteY1" fmla="*/ 304637 h 305817"/>
                <a:gd name="connsiteX2" fmla="*/ 20702 w 159815"/>
                <a:gd name="connsiteY2" fmla="*/ 256757 h 305817"/>
                <a:gd name="connsiteX3" fmla="*/ 0 w 159815"/>
                <a:gd name="connsiteY3" fmla="*/ 95064 h 305817"/>
                <a:gd name="connsiteX4" fmla="*/ 62105 w 159815"/>
                <a:gd name="connsiteY4" fmla="*/ 11430 h 305817"/>
                <a:gd name="connsiteX5" fmla="*/ 102542 w 159815"/>
                <a:gd name="connsiteY5" fmla="*/ 5297 h 305817"/>
                <a:gd name="connsiteX6" fmla="*/ 159747 w 159815"/>
                <a:gd name="connsiteY6" fmla="*/ 0 h 305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815" h="305817">
                  <a:moveTo>
                    <a:pt x="159816" y="305404"/>
                  </a:moveTo>
                  <a:cubicBezTo>
                    <a:pt x="135940" y="306101"/>
                    <a:pt x="112133" y="305961"/>
                    <a:pt x="88878" y="304637"/>
                  </a:cubicBezTo>
                  <a:cubicBezTo>
                    <a:pt x="53272" y="301640"/>
                    <a:pt x="26774" y="289723"/>
                    <a:pt x="20702" y="256757"/>
                  </a:cubicBezTo>
                  <a:cubicBezTo>
                    <a:pt x="9431" y="203522"/>
                    <a:pt x="2508" y="149443"/>
                    <a:pt x="0" y="95064"/>
                  </a:cubicBezTo>
                  <a:cubicBezTo>
                    <a:pt x="0" y="35196"/>
                    <a:pt x="26705" y="17284"/>
                    <a:pt x="62105" y="11430"/>
                  </a:cubicBezTo>
                  <a:cubicBezTo>
                    <a:pt x="75906" y="9060"/>
                    <a:pt x="89384" y="7016"/>
                    <a:pt x="102542" y="5297"/>
                  </a:cubicBezTo>
                  <a:cubicBezTo>
                    <a:pt x="121725" y="2857"/>
                    <a:pt x="140701" y="1115"/>
                    <a:pt x="159747" y="0"/>
                  </a:cubicBezTo>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21" name="Freeform 20">
              <a:extLst>
                <a:ext uri="{FF2B5EF4-FFF2-40B4-BE49-F238E27FC236}">
                  <a16:creationId xmlns:a16="http://schemas.microsoft.com/office/drawing/2014/main" id="{242F74D0-5DC5-BB40-BE73-0540D5EF0AEE}"/>
                </a:ext>
              </a:extLst>
            </p:cNvPr>
            <p:cNvSpPr/>
            <p:nvPr/>
          </p:nvSpPr>
          <p:spPr>
            <a:xfrm>
              <a:off x="12119598" y="461174"/>
              <a:ext cx="65002" cy="290001"/>
            </a:xfrm>
            <a:custGeom>
              <a:avLst/>
              <a:gdLst>
                <a:gd name="connsiteX0" fmla="*/ 65003 w 65002"/>
                <a:gd name="connsiteY0" fmla="*/ 290001 h 290001"/>
                <a:gd name="connsiteX1" fmla="*/ 20702 w 65002"/>
                <a:gd name="connsiteY1" fmla="*/ 246024 h 290001"/>
                <a:gd name="connsiteX2" fmla="*/ 7591 w 65002"/>
                <a:gd name="connsiteY2" fmla="*/ 169359 h 290001"/>
                <a:gd name="connsiteX3" fmla="*/ 0 w 65002"/>
                <a:gd name="connsiteY3" fmla="*/ 84192 h 290001"/>
                <a:gd name="connsiteX4" fmla="*/ 62105 w 65002"/>
                <a:gd name="connsiteY4" fmla="*/ 558 h 290001"/>
                <a:gd name="connsiteX5" fmla="*/ 64865 w 65002"/>
                <a:gd name="connsiteY5" fmla="*/ 0 h 29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02" h="290001">
                  <a:moveTo>
                    <a:pt x="65003" y="290001"/>
                  </a:moveTo>
                  <a:cubicBezTo>
                    <a:pt x="41748" y="283938"/>
                    <a:pt x="25187" y="271044"/>
                    <a:pt x="20702" y="246024"/>
                  </a:cubicBezTo>
                  <a:cubicBezTo>
                    <a:pt x="15112" y="220515"/>
                    <a:pt x="10834" y="195007"/>
                    <a:pt x="7591" y="169359"/>
                  </a:cubicBezTo>
                  <a:cubicBezTo>
                    <a:pt x="3933" y="140993"/>
                    <a:pt x="1587" y="112558"/>
                    <a:pt x="0" y="84192"/>
                  </a:cubicBezTo>
                  <a:cubicBezTo>
                    <a:pt x="0" y="24324"/>
                    <a:pt x="26636" y="6342"/>
                    <a:pt x="62105" y="558"/>
                  </a:cubicBezTo>
                  <a:lnTo>
                    <a:pt x="64865" y="0"/>
                  </a:lnTo>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22" name="Freeform 21">
              <a:extLst>
                <a:ext uri="{FF2B5EF4-FFF2-40B4-BE49-F238E27FC236}">
                  <a16:creationId xmlns:a16="http://schemas.microsoft.com/office/drawing/2014/main" id="{075D926B-E632-2048-9D10-1A49AC2D90E7}"/>
                </a:ext>
              </a:extLst>
            </p:cNvPr>
            <p:cNvSpPr/>
            <p:nvPr/>
          </p:nvSpPr>
          <p:spPr>
            <a:xfrm>
              <a:off x="12021818" y="624888"/>
              <a:ext cx="162782" cy="307982"/>
            </a:xfrm>
            <a:custGeom>
              <a:avLst/>
              <a:gdLst>
                <a:gd name="connsiteX0" fmla="*/ 162783 w 162782"/>
                <a:gd name="connsiteY0" fmla="*/ 307495 h 307982"/>
                <a:gd name="connsiteX1" fmla="*/ 88878 w 162782"/>
                <a:gd name="connsiteY1" fmla="*/ 306798 h 307982"/>
                <a:gd name="connsiteX2" fmla="*/ 20702 w 162782"/>
                <a:gd name="connsiteY2" fmla="*/ 258917 h 307982"/>
                <a:gd name="connsiteX3" fmla="*/ 0 w 162782"/>
                <a:gd name="connsiteY3" fmla="*/ 97294 h 307982"/>
                <a:gd name="connsiteX4" fmla="*/ 62105 w 162782"/>
                <a:gd name="connsiteY4" fmla="*/ 13660 h 307982"/>
                <a:gd name="connsiteX5" fmla="*/ 105302 w 162782"/>
                <a:gd name="connsiteY5" fmla="*/ 5994 h 307982"/>
                <a:gd name="connsiteX6" fmla="*/ 162714 w 162782"/>
                <a:gd name="connsiteY6" fmla="*/ 0 h 307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782" h="307982">
                  <a:moveTo>
                    <a:pt x="162783" y="307495"/>
                  </a:moveTo>
                  <a:cubicBezTo>
                    <a:pt x="137872" y="308261"/>
                    <a:pt x="113099" y="308192"/>
                    <a:pt x="88878" y="306798"/>
                  </a:cubicBezTo>
                  <a:cubicBezTo>
                    <a:pt x="53272" y="303871"/>
                    <a:pt x="26774" y="291883"/>
                    <a:pt x="20702" y="258917"/>
                  </a:cubicBezTo>
                  <a:cubicBezTo>
                    <a:pt x="9436" y="205705"/>
                    <a:pt x="2512" y="151650"/>
                    <a:pt x="0" y="97294"/>
                  </a:cubicBezTo>
                  <a:cubicBezTo>
                    <a:pt x="0" y="37357"/>
                    <a:pt x="26705" y="19445"/>
                    <a:pt x="62105" y="13660"/>
                  </a:cubicBezTo>
                  <a:cubicBezTo>
                    <a:pt x="76734" y="10594"/>
                    <a:pt x="91087" y="8015"/>
                    <a:pt x="105302" y="5994"/>
                  </a:cubicBezTo>
                  <a:cubicBezTo>
                    <a:pt x="124715" y="3067"/>
                    <a:pt x="143853" y="1068"/>
                    <a:pt x="162714" y="0"/>
                  </a:cubicBezTo>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23" name="Freeform 22">
              <a:extLst>
                <a:ext uri="{FF2B5EF4-FFF2-40B4-BE49-F238E27FC236}">
                  <a16:creationId xmlns:a16="http://schemas.microsoft.com/office/drawing/2014/main" id="{472B426B-951A-4A4B-8BC9-AF4BF0CEB06F}"/>
                </a:ext>
              </a:extLst>
            </p:cNvPr>
            <p:cNvSpPr/>
            <p:nvPr/>
          </p:nvSpPr>
          <p:spPr>
            <a:xfrm>
              <a:off x="12119598" y="1066127"/>
              <a:ext cx="65002" cy="289792"/>
            </a:xfrm>
            <a:custGeom>
              <a:avLst/>
              <a:gdLst>
                <a:gd name="connsiteX0" fmla="*/ 65003 w 65002"/>
                <a:gd name="connsiteY0" fmla="*/ 289792 h 289792"/>
                <a:gd name="connsiteX1" fmla="*/ 20702 w 65002"/>
                <a:gd name="connsiteY1" fmla="*/ 245815 h 289792"/>
                <a:gd name="connsiteX2" fmla="*/ 7798 w 65002"/>
                <a:gd name="connsiteY2" fmla="*/ 170823 h 289792"/>
                <a:gd name="connsiteX3" fmla="*/ 0 w 65002"/>
                <a:gd name="connsiteY3" fmla="*/ 84122 h 289792"/>
                <a:gd name="connsiteX4" fmla="*/ 62105 w 65002"/>
                <a:gd name="connsiteY4" fmla="*/ 488 h 289792"/>
                <a:gd name="connsiteX5" fmla="*/ 64865 w 65002"/>
                <a:gd name="connsiteY5" fmla="*/ 0 h 28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02" h="289792">
                  <a:moveTo>
                    <a:pt x="65003" y="289792"/>
                  </a:moveTo>
                  <a:cubicBezTo>
                    <a:pt x="41748" y="283729"/>
                    <a:pt x="25187" y="270835"/>
                    <a:pt x="20702" y="245815"/>
                  </a:cubicBezTo>
                  <a:cubicBezTo>
                    <a:pt x="16216" y="220794"/>
                    <a:pt x="10972" y="195843"/>
                    <a:pt x="7798" y="170823"/>
                  </a:cubicBezTo>
                  <a:cubicBezTo>
                    <a:pt x="4002" y="141899"/>
                    <a:pt x="1587" y="112976"/>
                    <a:pt x="0" y="84122"/>
                  </a:cubicBezTo>
                  <a:cubicBezTo>
                    <a:pt x="0" y="24254"/>
                    <a:pt x="26636" y="6273"/>
                    <a:pt x="62105" y="488"/>
                  </a:cubicBezTo>
                  <a:lnTo>
                    <a:pt x="64865" y="0"/>
                  </a:lnTo>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24" name="Freeform 23">
              <a:extLst>
                <a:ext uri="{FF2B5EF4-FFF2-40B4-BE49-F238E27FC236}">
                  <a16:creationId xmlns:a16="http://schemas.microsoft.com/office/drawing/2014/main" id="{78D034DB-D9D6-0146-8D54-7CDE9525928B}"/>
                </a:ext>
              </a:extLst>
            </p:cNvPr>
            <p:cNvSpPr/>
            <p:nvPr/>
          </p:nvSpPr>
          <p:spPr>
            <a:xfrm>
              <a:off x="12024785" y="1231862"/>
              <a:ext cx="159815" cy="305817"/>
            </a:xfrm>
            <a:custGeom>
              <a:avLst/>
              <a:gdLst>
                <a:gd name="connsiteX0" fmla="*/ 159816 w 159815"/>
                <a:gd name="connsiteY0" fmla="*/ 305404 h 305817"/>
                <a:gd name="connsiteX1" fmla="*/ 88878 w 159815"/>
                <a:gd name="connsiteY1" fmla="*/ 304637 h 305817"/>
                <a:gd name="connsiteX2" fmla="*/ 20702 w 159815"/>
                <a:gd name="connsiteY2" fmla="*/ 256687 h 305817"/>
                <a:gd name="connsiteX3" fmla="*/ 0 w 159815"/>
                <a:gd name="connsiteY3" fmla="*/ 95064 h 305817"/>
                <a:gd name="connsiteX4" fmla="*/ 62105 w 159815"/>
                <a:gd name="connsiteY4" fmla="*/ 11430 h 305817"/>
                <a:gd name="connsiteX5" fmla="*/ 102542 w 159815"/>
                <a:gd name="connsiteY5" fmla="*/ 5297 h 305817"/>
                <a:gd name="connsiteX6" fmla="*/ 159747 w 159815"/>
                <a:gd name="connsiteY6" fmla="*/ 0 h 305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815" h="305817">
                  <a:moveTo>
                    <a:pt x="159816" y="305404"/>
                  </a:moveTo>
                  <a:cubicBezTo>
                    <a:pt x="135940" y="306101"/>
                    <a:pt x="112133" y="305961"/>
                    <a:pt x="88878" y="304637"/>
                  </a:cubicBezTo>
                  <a:cubicBezTo>
                    <a:pt x="53272" y="301640"/>
                    <a:pt x="26774" y="289653"/>
                    <a:pt x="20702" y="256687"/>
                  </a:cubicBezTo>
                  <a:cubicBezTo>
                    <a:pt x="9436" y="203475"/>
                    <a:pt x="2512" y="149419"/>
                    <a:pt x="0" y="95064"/>
                  </a:cubicBezTo>
                  <a:cubicBezTo>
                    <a:pt x="0" y="35196"/>
                    <a:pt x="26705" y="17215"/>
                    <a:pt x="62105" y="11430"/>
                  </a:cubicBezTo>
                  <a:cubicBezTo>
                    <a:pt x="75906" y="9060"/>
                    <a:pt x="89384" y="7018"/>
                    <a:pt x="102542" y="5297"/>
                  </a:cubicBezTo>
                  <a:cubicBezTo>
                    <a:pt x="121725" y="2858"/>
                    <a:pt x="140701" y="1115"/>
                    <a:pt x="159747" y="0"/>
                  </a:cubicBezTo>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25" name="Freeform 24">
              <a:extLst>
                <a:ext uri="{FF2B5EF4-FFF2-40B4-BE49-F238E27FC236}">
                  <a16:creationId xmlns:a16="http://schemas.microsoft.com/office/drawing/2014/main" id="{6FE59224-9D68-4044-9726-D6637CA01DC7}"/>
                </a:ext>
              </a:extLst>
            </p:cNvPr>
            <p:cNvSpPr/>
            <p:nvPr/>
          </p:nvSpPr>
          <p:spPr>
            <a:xfrm>
              <a:off x="11595643" y="489"/>
              <a:ext cx="307555" cy="147953"/>
            </a:xfrm>
            <a:custGeom>
              <a:avLst/>
              <a:gdLst>
                <a:gd name="connsiteX0" fmla="*/ 0 w 307555"/>
                <a:gd name="connsiteY0" fmla="*/ 0 h 147953"/>
                <a:gd name="connsiteX1" fmla="*/ 2829 w 307555"/>
                <a:gd name="connsiteY1" fmla="*/ 23836 h 147953"/>
                <a:gd name="connsiteX2" fmla="*/ 14077 w 307555"/>
                <a:gd name="connsiteY2" fmla="*/ 98967 h 147953"/>
                <a:gd name="connsiteX3" fmla="*/ 82254 w 307555"/>
                <a:gd name="connsiteY3" fmla="*/ 146848 h 147953"/>
                <a:gd name="connsiteX4" fmla="*/ 208050 w 307555"/>
                <a:gd name="connsiteY4" fmla="*/ 144408 h 147953"/>
                <a:gd name="connsiteX5" fmla="*/ 245037 w 307555"/>
                <a:gd name="connsiteY5" fmla="*/ 140854 h 147953"/>
                <a:gd name="connsiteX6" fmla="*/ 304312 w 307555"/>
                <a:gd name="connsiteY6" fmla="*/ 86979 h 147953"/>
                <a:gd name="connsiteX7" fmla="*/ 307556 w 307555"/>
                <a:gd name="connsiteY7" fmla="*/ 7109 h 147953"/>
                <a:gd name="connsiteX8" fmla="*/ 307556 w 307555"/>
                <a:gd name="connsiteY8" fmla="*/ 139 h 147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555" h="147953">
                  <a:moveTo>
                    <a:pt x="0" y="0"/>
                  </a:moveTo>
                  <a:cubicBezTo>
                    <a:pt x="828" y="7945"/>
                    <a:pt x="1725" y="15890"/>
                    <a:pt x="2829" y="23836"/>
                  </a:cubicBezTo>
                  <a:cubicBezTo>
                    <a:pt x="5934" y="49065"/>
                    <a:pt x="9730" y="74365"/>
                    <a:pt x="14077" y="98967"/>
                  </a:cubicBezTo>
                  <a:cubicBezTo>
                    <a:pt x="20011" y="131863"/>
                    <a:pt x="46716" y="143851"/>
                    <a:pt x="82254" y="146848"/>
                  </a:cubicBezTo>
                  <a:cubicBezTo>
                    <a:pt x="124193" y="148906"/>
                    <a:pt x="166221" y="148091"/>
                    <a:pt x="208050" y="144408"/>
                  </a:cubicBezTo>
                  <a:cubicBezTo>
                    <a:pt x="220471" y="143433"/>
                    <a:pt x="232823" y="142248"/>
                    <a:pt x="245037" y="140854"/>
                  </a:cubicBezTo>
                  <a:cubicBezTo>
                    <a:pt x="280575" y="134860"/>
                    <a:pt x="301345" y="119945"/>
                    <a:pt x="304312" y="86979"/>
                  </a:cubicBezTo>
                  <a:cubicBezTo>
                    <a:pt x="306589" y="60704"/>
                    <a:pt x="307556" y="33942"/>
                    <a:pt x="307556" y="7109"/>
                  </a:cubicBezTo>
                  <a:cubicBezTo>
                    <a:pt x="307556" y="4739"/>
                    <a:pt x="307556" y="2370"/>
                    <a:pt x="307556" y="139"/>
                  </a:cubicBezTo>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26" name="Freeform 25">
              <a:extLst>
                <a:ext uri="{FF2B5EF4-FFF2-40B4-BE49-F238E27FC236}">
                  <a16:creationId xmlns:a16="http://schemas.microsoft.com/office/drawing/2014/main" id="{3DFCD91C-5803-4B4B-9F75-29DD4AB43326}"/>
                </a:ext>
              </a:extLst>
            </p:cNvPr>
            <p:cNvSpPr/>
            <p:nvPr/>
          </p:nvSpPr>
          <p:spPr>
            <a:xfrm>
              <a:off x="11494136" y="17485"/>
              <a:ext cx="310194" cy="307567"/>
            </a:xfrm>
            <a:custGeom>
              <a:avLst/>
              <a:gdLst>
                <a:gd name="connsiteX0" fmla="*/ 263806 w 310194"/>
                <a:gd name="connsiteY0" fmla="*/ 1125 h 307567"/>
                <a:gd name="connsiteX1" fmla="*/ 305035 w 310194"/>
                <a:gd name="connsiteY1" fmla="*/ 34747 h 307567"/>
                <a:gd name="connsiteX2" fmla="*/ 305209 w 310194"/>
                <a:gd name="connsiteY2" fmla="*/ 37088 h 307567"/>
                <a:gd name="connsiteX3" fmla="*/ 308177 w 310194"/>
                <a:gd name="connsiteY3" fmla="*/ 246661 h 307567"/>
                <a:gd name="connsiteX4" fmla="*/ 248901 w 310194"/>
                <a:gd name="connsiteY4" fmla="*/ 300535 h 307567"/>
                <a:gd name="connsiteX5" fmla="*/ 85911 w 310194"/>
                <a:gd name="connsiteY5" fmla="*/ 306529 h 307567"/>
                <a:gd name="connsiteX6" fmla="*/ 20702 w 310194"/>
                <a:gd name="connsiteY6" fmla="*/ 258579 h 307567"/>
                <a:gd name="connsiteX7" fmla="*/ 0 w 310194"/>
                <a:gd name="connsiteY7" fmla="*/ 96956 h 307567"/>
                <a:gd name="connsiteX8" fmla="*/ 62105 w 310194"/>
                <a:gd name="connsiteY8" fmla="*/ 13322 h 307567"/>
                <a:gd name="connsiteX9" fmla="*/ 263806 w 310194"/>
                <a:gd name="connsiteY9" fmla="*/ 1125 h 307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194" h="307567">
                  <a:moveTo>
                    <a:pt x="263806" y="1125"/>
                  </a:moveTo>
                  <a:cubicBezTo>
                    <a:pt x="284384" y="-1089"/>
                    <a:pt x="302842" y="13964"/>
                    <a:pt x="305035" y="34747"/>
                  </a:cubicBezTo>
                  <a:cubicBezTo>
                    <a:pt x="305117" y="35526"/>
                    <a:pt x="305175" y="36306"/>
                    <a:pt x="305209" y="37088"/>
                  </a:cubicBezTo>
                  <a:cubicBezTo>
                    <a:pt x="310646" y="106809"/>
                    <a:pt x="311638" y="176811"/>
                    <a:pt x="308177" y="246661"/>
                  </a:cubicBezTo>
                  <a:cubicBezTo>
                    <a:pt x="308177" y="279557"/>
                    <a:pt x="284508" y="297539"/>
                    <a:pt x="248901" y="300535"/>
                  </a:cubicBezTo>
                  <a:cubicBezTo>
                    <a:pt x="194824" y="307019"/>
                    <a:pt x="140312" y="309024"/>
                    <a:pt x="85911" y="306529"/>
                  </a:cubicBezTo>
                  <a:cubicBezTo>
                    <a:pt x="53272" y="306529"/>
                    <a:pt x="23807" y="291545"/>
                    <a:pt x="20702" y="258579"/>
                  </a:cubicBezTo>
                  <a:cubicBezTo>
                    <a:pt x="9436" y="205367"/>
                    <a:pt x="2512" y="151311"/>
                    <a:pt x="0" y="96956"/>
                  </a:cubicBezTo>
                  <a:cubicBezTo>
                    <a:pt x="0" y="37088"/>
                    <a:pt x="26636" y="19107"/>
                    <a:pt x="62105" y="13322"/>
                  </a:cubicBezTo>
                  <a:cubicBezTo>
                    <a:pt x="128701" y="1878"/>
                    <a:pt x="196333" y="-2212"/>
                    <a:pt x="263806" y="1125"/>
                  </a:cubicBezTo>
                  <a:close/>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27" name="Freeform 26">
              <a:extLst>
                <a:ext uri="{FF2B5EF4-FFF2-40B4-BE49-F238E27FC236}">
                  <a16:creationId xmlns:a16="http://schemas.microsoft.com/office/drawing/2014/main" id="{0CF32E9B-41EB-B243-97EA-4C801AE9FDE7}"/>
                </a:ext>
              </a:extLst>
            </p:cNvPr>
            <p:cNvSpPr/>
            <p:nvPr/>
          </p:nvSpPr>
          <p:spPr>
            <a:xfrm>
              <a:off x="11589087" y="446858"/>
              <a:ext cx="314217" cy="309255"/>
            </a:xfrm>
            <a:custGeom>
              <a:avLst/>
              <a:gdLst>
                <a:gd name="connsiteX0" fmla="*/ 266636 w 314217"/>
                <a:gd name="connsiteY0" fmla="*/ 2886 h 309255"/>
                <a:gd name="connsiteX1" fmla="*/ 307878 w 314217"/>
                <a:gd name="connsiteY1" fmla="*/ 36648 h 309255"/>
                <a:gd name="connsiteX2" fmla="*/ 308039 w 314217"/>
                <a:gd name="connsiteY2" fmla="*/ 38779 h 309255"/>
                <a:gd name="connsiteX3" fmla="*/ 311213 w 314217"/>
                <a:gd name="connsiteY3" fmla="*/ 248352 h 309255"/>
                <a:gd name="connsiteX4" fmla="*/ 251937 w 314217"/>
                <a:gd name="connsiteY4" fmla="*/ 302296 h 309255"/>
                <a:gd name="connsiteX5" fmla="*/ 88879 w 314217"/>
                <a:gd name="connsiteY5" fmla="*/ 308220 h 309255"/>
                <a:gd name="connsiteX6" fmla="*/ 20702 w 314217"/>
                <a:gd name="connsiteY6" fmla="*/ 260340 h 309255"/>
                <a:gd name="connsiteX7" fmla="*/ 0 w 314217"/>
                <a:gd name="connsiteY7" fmla="*/ 98717 h 309255"/>
                <a:gd name="connsiteX8" fmla="*/ 62105 w 314217"/>
                <a:gd name="connsiteY8" fmla="*/ 15083 h 309255"/>
                <a:gd name="connsiteX9" fmla="*/ 266636 w 314217"/>
                <a:gd name="connsiteY9" fmla="*/ 2886 h 309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217" h="309255">
                  <a:moveTo>
                    <a:pt x="266636" y="2886"/>
                  </a:moveTo>
                  <a:cubicBezTo>
                    <a:pt x="287255" y="707"/>
                    <a:pt x="305720" y="15822"/>
                    <a:pt x="307878" y="36648"/>
                  </a:cubicBezTo>
                  <a:cubicBezTo>
                    <a:pt x="307951" y="37357"/>
                    <a:pt x="308005" y="38068"/>
                    <a:pt x="308039" y="38779"/>
                  </a:cubicBezTo>
                  <a:cubicBezTo>
                    <a:pt x="315028" y="108416"/>
                    <a:pt x="316090" y="178532"/>
                    <a:pt x="311213" y="248352"/>
                  </a:cubicBezTo>
                  <a:cubicBezTo>
                    <a:pt x="308246" y="281318"/>
                    <a:pt x="287475" y="299299"/>
                    <a:pt x="251937" y="302296"/>
                  </a:cubicBezTo>
                  <a:cubicBezTo>
                    <a:pt x="197833" y="308722"/>
                    <a:pt x="143301" y="310702"/>
                    <a:pt x="88879" y="308220"/>
                  </a:cubicBezTo>
                  <a:cubicBezTo>
                    <a:pt x="53341" y="305293"/>
                    <a:pt x="26774" y="293306"/>
                    <a:pt x="20702" y="260340"/>
                  </a:cubicBezTo>
                  <a:cubicBezTo>
                    <a:pt x="9436" y="207128"/>
                    <a:pt x="2512" y="153072"/>
                    <a:pt x="0" y="98717"/>
                  </a:cubicBezTo>
                  <a:cubicBezTo>
                    <a:pt x="0" y="38779"/>
                    <a:pt x="26705" y="20868"/>
                    <a:pt x="62105" y="15083"/>
                  </a:cubicBezTo>
                  <a:cubicBezTo>
                    <a:pt x="129288" y="661"/>
                    <a:pt x="198239" y="-3450"/>
                    <a:pt x="266636" y="2886"/>
                  </a:cubicBezTo>
                  <a:close/>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28" name="Freeform 27">
              <a:extLst>
                <a:ext uri="{FF2B5EF4-FFF2-40B4-BE49-F238E27FC236}">
                  <a16:creationId xmlns:a16="http://schemas.microsoft.com/office/drawing/2014/main" id="{D0CA735E-CDF3-DB41-A81F-172DC426467E}"/>
                </a:ext>
              </a:extLst>
            </p:cNvPr>
            <p:cNvSpPr/>
            <p:nvPr/>
          </p:nvSpPr>
          <p:spPr>
            <a:xfrm>
              <a:off x="11494136" y="623422"/>
              <a:ext cx="310194" cy="309371"/>
            </a:xfrm>
            <a:custGeom>
              <a:avLst/>
              <a:gdLst>
                <a:gd name="connsiteX0" fmla="*/ 263806 w 310194"/>
                <a:gd name="connsiteY0" fmla="*/ 2930 h 309371"/>
                <a:gd name="connsiteX1" fmla="*/ 305035 w 310194"/>
                <a:gd name="connsiteY1" fmla="*/ 36552 h 309371"/>
                <a:gd name="connsiteX2" fmla="*/ 305209 w 310194"/>
                <a:gd name="connsiteY2" fmla="*/ 38892 h 309371"/>
                <a:gd name="connsiteX3" fmla="*/ 308177 w 310194"/>
                <a:gd name="connsiteY3" fmla="*/ 248465 h 309371"/>
                <a:gd name="connsiteX4" fmla="*/ 248901 w 310194"/>
                <a:gd name="connsiteY4" fmla="*/ 302340 h 309371"/>
                <a:gd name="connsiteX5" fmla="*/ 85911 w 310194"/>
                <a:gd name="connsiteY5" fmla="*/ 308334 h 309371"/>
                <a:gd name="connsiteX6" fmla="*/ 20702 w 310194"/>
                <a:gd name="connsiteY6" fmla="*/ 257456 h 309371"/>
                <a:gd name="connsiteX7" fmla="*/ 0 w 310194"/>
                <a:gd name="connsiteY7" fmla="*/ 95764 h 309371"/>
                <a:gd name="connsiteX8" fmla="*/ 62105 w 310194"/>
                <a:gd name="connsiteY8" fmla="*/ 12129 h 309371"/>
                <a:gd name="connsiteX9" fmla="*/ 263806 w 310194"/>
                <a:gd name="connsiteY9" fmla="*/ 2930 h 30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194" h="309371">
                  <a:moveTo>
                    <a:pt x="263806" y="2930"/>
                  </a:moveTo>
                  <a:cubicBezTo>
                    <a:pt x="284384" y="715"/>
                    <a:pt x="302842" y="15768"/>
                    <a:pt x="305035" y="36552"/>
                  </a:cubicBezTo>
                  <a:cubicBezTo>
                    <a:pt x="305117" y="37330"/>
                    <a:pt x="305175" y="38110"/>
                    <a:pt x="305209" y="38892"/>
                  </a:cubicBezTo>
                  <a:cubicBezTo>
                    <a:pt x="310646" y="108615"/>
                    <a:pt x="311638" y="178617"/>
                    <a:pt x="308177" y="248465"/>
                  </a:cubicBezTo>
                  <a:cubicBezTo>
                    <a:pt x="308177" y="281362"/>
                    <a:pt x="284508" y="299343"/>
                    <a:pt x="248901" y="302340"/>
                  </a:cubicBezTo>
                  <a:cubicBezTo>
                    <a:pt x="194824" y="308821"/>
                    <a:pt x="140312" y="310829"/>
                    <a:pt x="85911" y="308334"/>
                  </a:cubicBezTo>
                  <a:cubicBezTo>
                    <a:pt x="50305" y="302340"/>
                    <a:pt x="26567" y="290352"/>
                    <a:pt x="20702" y="257456"/>
                  </a:cubicBezTo>
                  <a:cubicBezTo>
                    <a:pt x="9440" y="204223"/>
                    <a:pt x="2517" y="150140"/>
                    <a:pt x="0" y="95764"/>
                  </a:cubicBezTo>
                  <a:cubicBezTo>
                    <a:pt x="0" y="35895"/>
                    <a:pt x="26636" y="17914"/>
                    <a:pt x="62105" y="12129"/>
                  </a:cubicBezTo>
                  <a:cubicBezTo>
                    <a:pt x="128642" y="87"/>
                    <a:pt x="196465" y="-3006"/>
                    <a:pt x="263806" y="2930"/>
                  </a:cubicBezTo>
                  <a:close/>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29" name="Freeform 28">
              <a:extLst>
                <a:ext uri="{FF2B5EF4-FFF2-40B4-BE49-F238E27FC236}">
                  <a16:creationId xmlns:a16="http://schemas.microsoft.com/office/drawing/2014/main" id="{1433FF71-40B2-C44D-9EC7-45D019394842}"/>
                </a:ext>
              </a:extLst>
            </p:cNvPr>
            <p:cNvSpPr/>
            <p:nvPr/>
          </p:nvSpPr>
          <p:spPr>
            <a:xfrm>
              <a:off x="11589087" y="1053362"/>
              <a:ext cx="314216" cy="307567"/>
            </a:xfrm>
            <a:custGeom>
              <a:avLst/>
              <a:gdLst>
                <a:gd name="connsiteX0" fmla="*/ 266636 w 314216"/>
                <a:gd name="connsiteY0" fmla="*/ 1126 h 307567"/>
                <a:gd name="connsiteX1" fmla="*/ 307875 w 314216"/>
                <a:gd name="connsiteY1" fmla="*/ 34893 h 307567"/>
                <a:gd name="connsiteX2" fmla="*/ 308039 w 314216"/>
                <a:gd name="connsiteY2" fmla="*/ 37089 h 307567"/>
                <a:gd name="connsiteX3" fmla="*/ 308039 w 314216"/>
                <a:gd name="connsiteY3" fmla="*/ 37089 h 307567"/>
                <a:gd name="connsiteX4" fmla="*/ 311213 w 314216"/>
                <a:gd name="connsiteY4" fmla="*/ 246592 h 307567"/>
                <a:gd name="connsiteX5" fmla="*/ 251937 w 314216"/>
                <a:gd name="connsiteY5" fmla="*/ 300536 h 307567"/>
                <a:gd name="connsiteX6" fmla="*/ 88879 w 314216"/>
                <a:gd name="connsiteY6" fmla="*/ 306530 h 307567"/>
                <a:gd name="connsiteX7" fmla="*/ 20702 w 314216"/>
                <a:gd name="connsiteY7" fmla="*/ 258580 h 307567"/>
                <a:gd name="connsiteX8" fmla="*/ 0 w 314216"/>
                <a:gd name="connsiteY8" fmla="*/ 96957 h 307567"/>
                <a:gd name="connsiteX9" fmla="*/ 62105 w 314216"/>
                <a:gd name="connsiteY9" fmla="*/ 13323 h 307567"/>
                <a:gd name="connsiteX10" fmla="*/ 266636 w 314216"/>
                <a:gd name="connsiteY10" fmla="*/ 1126 h 307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216" h="307567">
                  <a:moveTo>
                    <a:pt x="266636" y="1126"/>
                  </a:moveTo>
                  <a:cubicBezTo>
                    <a:pt x="287255" y="-1049"/>
                    <a:pt x="305719" y="14068"/>
                    <a:pt x="307875" y="34893"/>
                  </a:cubicBezTo>
                  <a:cubicBezTo>
                    <a:pt x="307950" y="35625"/>
                    <a:pt x="308005" y="36357"/>
                    <a:pt x="308039" y="37089"/>
                  </a:cubicBezTo>
                  <a:lnTo>
                    <a:pt x="308039" y="37089"/>
                  </a:lnTo>
                  <a:cubicBezTo>
                    <a:pt x="315027" y="106700"/>
                    <a:pt x="316089" y="176792"/>
                    <a:pt x="311213" y="246592"/>
                  </a:cubicBezTo>
                  <a:cubicBezTo>
                    <a:pt x="308246" y="279558"/>
                    <a:pt x="287475" y="297539"/>
                    <a:pt x="251937" y="300536"/>
                  </a:cubicBezTo>
                  <a:cubicBezTo>
                    <a:pt x="197837" y="307018"/>
                    <a:pt x="143302" y="309025"/>
                    <a:pt x="88879" y="306530"/>
                  </a:cubicBezTo>
                  <a:cubicBezTo>
                    <a:pt x="53341" y="303533"/>
                    <a:pt x="26774" y="291545"/>
                    <a:pt x="20702" y="258580"/>
                  </a:cubicBezTo>
                  <a:cubicBezTo>
                    <a:pt x="9436" y="205367"/>
                    <a:pt x="2512" y="151312"/>
                    <a:pt x="0" y="96957"/>
                  </a:cubicBezTo>
                  <a:cubicBezTo>
                    <a:pt x="0" y="37089"/>
                    <a:pt x="26705" y="19107"/>
                    <a:pt x="62105" y="13323"/>
                  </a:cubicBezTo>
                  <a:cubicBezTo>
                    <a:pt x="129654" y="1879"/>
                    <a:pt x="198223" y="-2212"/>
                    <a:pt x="266636" y="1126"/>
                  </a:cubicBezTo>
                  <a:close/>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30" name="Freeform 29">
              <a:extLst>
                <a:ext uri="{FF2B5EF4-FFF2-40B4-BE49-F238E27FC236}">
                  <a16:creationId xmlns:a16="http://schemas.microsoft.com/office/drawing/2014/main" id="{E1D8EF2A-112F-1441-95B4-FB9DDCB76C05}"/>
                </a:ext>
              </a:extLst>
            </p:cNvPr>
            <p:cNvSpPr/>
            <p:nvPr/>
          </p:nvSpPr>
          <p:spPr>
            <a:xfrm>
              <a:off x="11494136" y="1230043"/>
              <a:ext cx="310194" cy="307494"/>
            </a:xfrm>
            <a:custGeom>
              <a:avLst/>
              <a:gdLst>
                <a:gd name="connsiteX0" fmla="*/ 263806 w 310194"/>
                <a:gd name="connsiteY0" fmla="*/ 1123 h 307494"/>
                <a:gd name="connsiteX1" fmla="*/ 305038 w 310194"/>
                <a:gd name="connsiteY1" fmla="*/ 34744 h 307494"/>
                <a:gd name="connsiteX2" fmla="*/ 305209 w 310194"/>
                <a:gd name="connsiteY2" fmla="*/ 37016 h 307494"/>
                <a:gd name="connsiteX3" fmla="*/ 308177 w 310194"/>
                <a:gd name="connsiteY3" fmla="*/ 246589 h 307494"/>
                <a:gd name="connsiteX4" fmla="*/ 248901 w 310194"/>
                <a:gd name="connsiteY4" fmla="*/ 300463 h 307494"/>
                <a:gd name="connsiteX5" fmla="*/ 85911 w 310194"/>
                <a:gd name="connsiteY5" fmla="*/ 306457 h 307494"/>
                <a:gd name="connsiteX6" fmla="*/ 20702 w 310194"/>
                <a:gd name="connsiteY6" fmla="*/ 258576 h 307494"/>
                <a:gd name="connsiteX7" fmla="*/ 0 w 310194"/>
                <a:gd name="connsiteY7" fmla="*/ 96884 h 307494"/>
                <a:gd name="connsiteX8" fmla="*/ 62105 w 310194"/>
                <a:gd name="connsiteY8" fmla="*/ 13250 h 307494"/>
                <a:gd name="connsiteX9" fmla="*/ 263806 w 310194"/>
                <a:gd name="connsiteY9" fmla="*/ 1123 h 30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194" h="307494">
                  <a:moveTo>
                    <a:pt x="263806" y="1123"/>
                  </a:moveTo>
                  <a:cubicBezTo>
                    <a:pt x="284384" y="-1094"/>
                    <a:pt x="302844" y="13961"/>
                    <a:pt x="305038" y="34744"/>
                  </a:cubicBezTo>
                  <a:cubicBezTo>
                    <a:pt x="305118" y="35496"/>
                    <a:pt x="305175" y="36256"/>
                    <a:pt x="305209" y="37016"/>
                  </a:cubicBezTo>
                  <a:cubicBezTo>
                    <a:pt x="310646" y="106739"/>
                    <a:pt x="311638" y="176740"/>
                    <a:pt x="308177" y="246589"/>
                  </a:cubicBezTo>
                  <a:cubicBezTo>
                    <a:pt x="308177" y="279485"/>
                    <a:pt x="284508" y="297466"/>
                    <a:pt x="248901" y="300463"/>
                  </a:cubicBezTo>
                  <a:cubicBezTo>
                    <a:pt x="194824" y="306945"/>
                    <a:pt x="140312" y="308952"/>
                    <a:pt x="85911" y="306457"/>
                  </a:cubicBezTo>
                  <a:cubicBezTo>
                    <a:pt x="53272" y="306457"/>
                    <a:pt x="23807" y="291472"/>
                    <a:pt x="20702" y="258576"/>
                  </a:cubicBezTo>
                  <a:cubicBezTo>
                    <a:pt x="9436" y="205343"/>
                    <a:pt x="2512" y="151260"/>
                    <a:pt x="0" y="96884"/>
                  </a:cubicBezTo>
                  <a:cubicBezTo>
                    <a:pt x="0" y="37016"/>
                    <a:pt x="26636" y="19034"/>
                    <a:pt x="62105" y="13250"/>
                  </a:cubicBezTo>
                  <a:cubicBezTo>
                    <a:pt x="128708" y="1861"/>
                    <a:pt x="196336" y="-2202"/>
                    <a:pt x="263806" y="1123"/>
                  </a:cubicBezTo>
                  <a:close/>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31" name="Freeform 30">
              <a:extLst>
                <a:ext uri="{FF2B5EF4-FFF2-40B4-BE49-F238E27FC236}">
                  <a16:creationId xmlns:a16="http://schemas.microsoft.com/office/drawing/2014/main" id="{9435C1CD-DFEB-2E4C-BCF5-4DA07A06DABF}"/>
                </a:ext>
              </a:extLst>
            </p:cNvPr>
            <p:cNvSpPr/>
            <p:nvPr/>
          </p:nvSpPr>
          <p:spPr>
            <a:xfrm>
              <a:off x="12119598" y="1688783"/>
              <a:ext cx="65002" cy="289861"/>
            </a:xfrm>
            <a:custGeom>
              <a:avLst/>
              <a:gdLst>
                <a:gd name="connsiteX0" fmla="*/ 65003 w 65002"/>
                <a:gd name="connsiteY0" fmla="*/ 289862 h 289861"/>
                <a:gd name="connsiteX1" fmla="*/ 20702 w 65002"/>
                <a:gd name="connsiteY1" fmla="*/ 245884 h 289861"/>
                <a:gd name="connsiteX2" fmla="*/ 7660 w 65002"/>
                <a:gd name="connsiteY2" fmla="*/ 169568 h 289861"/>
                <a:gd name="connsiteX3" fmla="*/ 0 w 65002"/>
                <a:gd name="connsiteY3" fmla="*/ 84192 h 289861"/>
                <a:gd name="connsiteX4" fmla="*/ 62105 w 65002"/>
                <a:gd name="connsiteY4" fmla="*/ 558 h 289861"/>
                <a:gd name="connsiteX5" fmla="*/ 64865 w 65002"/>
                <a:gd name="connsiteY5" fmla="*/ 0 h 289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02" h="289861">
                  <a:moveTo>
                    <a:pt x="65003" y="289862"/>
                  </a:moveTo>
                  <a:cubicBezTo>
                    <a:pt x="41748" y="283798"/>
                    <a:pt x="25187" y="270905"/>
                    <a:pt x="20702" y="245884"/>
                  </a:cubicBezTo>
                  <a:cubicBezTo>
                    <a:pt x="15112" y="220446"/>
                    <a:pt x="10834" y="195007"/>
                    <a:pt x="7660" y="169568"/>
                  </a:cubicBezTo>
                  <a:cubicBezTo>
                    <a:pt x="3933" y="141133"/>
                    <a:pt x="1587" y="112627"/>
                    <a:pt x="0" y="84192"/>
                  </a:cubicBezTo>
                  <a:cubicBezTo>
                    <a:pt x="0" y="24324"/>
                    <a:pt x="26636" y="6342"/>
                    <a:pt x="62105" y="558"/>
                  </a:cubicBezTo>
                  <a:lnTo>
                    <a:pt x="64865" y="0"/>
                  </a:lnTo>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32" name="Freeform 31">
              <a:extLst>
                <a:ext uri="{FF2B5EF4-FFF2-40B4-BE49-F238E27FC236}">
                  <a16:creationId xmlns:a16="http://schemas.microsoft.com/office/drawing/2014/main" id="{4C0D9977-20DC-054F-A9C3-5FBDEE96E8CC}"/>
                </a:ext>
              </a:extLst>
            </p:cNvPr>
            <p:cNvSpPr/>
            <p:nvPr/>
          </p:nvSpPr>
          <p:spPr>
            <a:xfrm>
              <a:off x="12024785" y="1852358"/>
              <a:ext cx="159815" cy="307977"/>
            </a:xfrm>
            <a:custGeom>
              <a:avLst/>
              <a:gdLst>
                <a:gd name="connsiteX0" fmla="*/ 159816 w 159815"/>
                <a:gd name="connsiteY0" fmla="*/ 307564 h 307977"/>
                <a:gd name="connsiteX1" fmla="*/ 88878 w 159815"/>
                <a:gd name="connsiteY1" fmla="*/ 306798 h 307977"/>
                <a:gd name="connsiteX2" fmla="*/ 20702 w 159815"/>
                <a:gd name="connsiteY2" fmla="*/ 258917 h 307977"/>
                <a:gd name="connsiteX3" fmla="*/ 0 w 159815"/>
                <a:gd name="connsiteY3" fmla="*/ 97294 h 307977"/>
                <a:gd name="connsiteX4" fmla="*/ 62105 w 159815"/>
                <a:gd name="connsiteY4" fmla="*/ 13660 h 307977"/>
                <a:gd name="connsiteX5" fmla="*/ 102403 w 159815"/>
                <a:gd name="connsiteY5" fmla="*/ 6203 h 307977"/>
                <a:gd name="connsiteX6" fmla="*/ 159747 w 159815"/>
                <a:gd name="connsiteY6" fmla="*/ 0 h 307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815" h="307977">
                  <a:moveTo>
                    <a:pt x="159816" y="307564"/>
                  </a:moveTo>
                  <a:cubicBezTo>
                    <a:pt x="135940" y="308261"/>
                    <a:pt x="112133" y="308122"/>
                    <a:pt x="88878" y="306798"/>
                  </a:cubicBezTo>
                  <a:cubicBezTo>
                    <a:pt x="53272" y="303871"/>
                    <a:pt x="26774" y="291883"/>
                    <a:pt x="20702" y="258917"/>
                  </a:cubicBezTo>
                  <a:cubicBezTo>
                    <a:pt x="9436" y="205705"/>
                    <a:pt x="2512" y="151650"/>
                    <a:pt x="0" y="97294"/>
                  </a:cubicBezTo>
                  <a:cubicBezTo>
                    <a:pt x="0" y="37357"/>
                    <a:pt x="26705" y="19445"/>
                    <a:pt x="62105" y="13660"/>
                  </a:cubicBezTo>
                  <a:cubicBezTo>
                    <a:pt x="75630" y="10642"/>
                    <a:pt x="89063" y="8154"/>
                    <a:pt x="102403" y="6203"/>
                  </a:cubicBezTo>
                  <a:cubicBezTo>
                    <a:pt x="121587" y="3136"/>
                    <a:pt x="140701" y="1115"/>
                    <a:pt x="159747" y="0"/>
                  </a:cubicBezTo>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33" name="Freeform 32">
              <a:extLst>
                <a:ext uri="{FF2B5EF4-FFF2-40B4-BE49-F238E27FC236}">
                  <a16:creationId xmlns:a16="http://schemas.microsoft.com/office/drawing/2014/main" id="{BBFE2B5F-24AB-3447-A425-71D796D6114B}"/>
                </a:ext>
              </a:extLst>
            </p:cNvPr>
            <p:cNvSpPr/>
            <p:nvPr/>
          </p:nvSpPr>
          <p:spPr>
            <a:xfrm>
              <a:off x="12119598" y="2293597"/>
              <a:ext cx="65002" cy="289792"/>
            </a:xfrm>
            <a:custGeom>
              <a:avLst/>
              <a:gdLst>
                <a:gd name="connsiteX0" fmla="*/ 65003 w 65002"/>
                <a:gd name="connsiteY0" fmla="*/ 289792 h 289792"/>
                <a:gd name="connsiteX1" fmla="*/ 20702 w 65002"/>
                <a:gd name="connsiteY1" fmla="*/ 245815 h 289792"/>
                <a:gd name="connsiteX2" fmla="*/ 7798 w 65002"/>
                <a:gd name="connsiteY2" fmla="*/ 170823 h 289792"/>
                <a:gd name="connsiteX3" fmla="*/ 0 w 65002"/>
                <a:gd name="connsiteY3" fmla="*/ 84122 h 289792"/>
                <a:gd name="connsiteX4" fmla="*/ 62105 w 65002"/>
                <a:gd name="connsiteY4" fmla="*/ 488 h 289792"/>
                <a:gd name="connsiteX5" fmla="*/ 64865 w 65002"/>
                <a:gd name="connsiteY5" fmla="*/ 0 h 28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02" h="289792">
                  <a:moveTo>
                    <a:pt x="65003" y="289792"/>
                  </a:moveTo>
                  <a:cubicBezTo>
                    <a:pt x="41748" y="283729"/>
                    <a:pt x="25187" y="270835"/>
                    <a:pt x="20702" y="245815"/>
                  </a:cubicBezTo>
                  <a:cubicBezTo>
                    <a:pt x="16216" y="220794"/>
                    <a:pt x="10972" y="195843"/>
                    <a:pt x="7798" y="170823"/>
                  </a:cubicBezTo>
                  <a:cubicBezTo>
                    <a:pt x="4002" y="141899"/>
                    <a:pt x="1587" y="112976"/>
                    <a:pt x="0" y="84122"/>
                  </a:cubicBezTo>
                  <a:cubicBezTo>
                    <a:pt x="0" y="24254"/>
                    <a:pt x="26636" y="6273"/>
                    <a:pt x="62105" y="488"/>
                  </a:cubicBezTo>
                  <a:lnTo>
                    <a:pt x="64865" y="0"/>
                  </a:lnTo>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34" name="Freeform 33">
              <a:extLst>
                <a:ext uri="{FF2B5EF4-FFF2-40B4-BE49-F238E27FC236}">
                  <a16:creationId xmlns:a16="http://schemas.microsoft.com/office/drawing/2014/main" id="{234D25E3-561B-C04B-BADE-531CB11280F4}"/>
                </a:ext>
              </a:extLst>
            </p:cNvPr>
            <p:cNvSpPr/>
            <p:nvPr/>
          </p:nvSpPr>
          <p:spPr>
            <a:xfrm>
              <a:off x="12024785" y="2459332"/>
              <a:ext cx="159815" cy="305817"/>
            </a:xfrm>
            <a:custGeom>
              <a:avLst/>
              <a:gdLst>
                <a:gd name="connsiteX0" fmla="*/ 159816 w 159815"/>
                <a:gd name="connsiteY0" fmla="*/ 305404 h 305817"/>
                <a:gd name="connsiteX1" fmla="*/ 88878 w 159815"/>
                <a:gd name="connsiteY1" fmla="*/ 304637 h 305817"/>
                <a:gd name="connsiteX2" fmla="*/ 20702 w 159815"/>
                <a:gd name="connsiteY2" fmla="*/ 256687 h 305817"/>
                <a:gd name="connsiteX3" fmla="*/ 0 w 159815"/>
                <a:gd name="connsiteY3" fmla="*/ 95064 h 305817"/>
                <a:gd name="connsiteX4" fmla="*/ 62105 w 159815"/>
                <a:gd name="connsiteY4" fmla="*/ 11430 h 305817"/>
                <a:gd name="connsiteX5" fmla="*/ 102542 w 159815"/>
                <a:gd name="connsiteY5" fmla="*/ 5297 h 305817"/>
                <a:gd name="connsiteX6" fmla="*/ 159747 w 159815"/>
                <a:gd name="connsiteY6" fmla="*/ 0 h 305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815" h="305817">
                  <a:moveTo>
                    <a:pt x="159816" y="305404"/>
                  </a:moveTo>
                  <a:cubicBezTo>
                    <a:pt x="135940" y="306101"/>
                    <a:pt x="112133" y="305961"/>
                    <a:pt x="88878" y="304637"/>
                  </a:cubicBezTo>
                  <a:cubicBezTo>
                    <a:pt x="53272" y="301640"/>
                    <a:pt x="26774" y="289653"/>
                    <a:pt x="20702" y="256687"/>
                  </a:cubicBezTo>
                  <a:cubicBezTo>
                    <a:pt x="9436" y="203475"/>
                    <a:pt x="2512" y="149419"/>
                    <a:pt x="0" y="95064"/>
                  </a:cubicBezTo>
                  <a:cubicBezTo>
                    <a:pt x="0" y="35196"/>
                    <a:pt x="26705" y="17215"/>
                    <a:pt x="62105" y="11430"/>
                  </a:cubicBezTo>
                  <a:cubicBezTo>
                    <a:pt x="75906" y="9060"/>
                    <a:pt x="89384" y="7018"/>
                    <a:pt x="102542" y="5297"/>
                  </a:cubicBezTo>
                  <a:cubicBezTo>
                    <a:pt x="121725" y="2858"/>
                    <a:pt x="140701" y="1115"/>
                    <a:pt x="159747" y="0"/>
                  </a:cubicBezTo>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35" name="Freeform 34">
              <a:extLst>
                <a:ext uri="{FF2B5EF4-FFF2-40B4-BE49-F238E27FC236}">
                  <a16:creationId xmlns:a16="http://schemas.microsoft.com/office/drawing/2014/main" id="{1BC101BA-C7EF-8C41-B38E-F8C0AC2B91BB}"/>
                </a:ext>
              </a:extLst>
            </p:cNvPr>
            <p:cNvSpPr/>
            <p:nvPr/>
          </p:nvSpPr>
          <p:spPr>
            <a:xfrm>
              <a:off x="12119598" y="2901199"/>
              <a:ext cx="65002" cy="289931"/>
            </a:xfrm>
            <a:custGeom>
              <a:avLst/>
              <a:gdLst>
                <a:gd name="connsiteX0" fmla="*/ 65003 w 65002"/>
                <a:gd name="connsiteY0" fmla="*/ 289932 h 289931"/>
                <a:gd name="connsiteX1" fmla="*/ 20702 w 65002"/>
                <a:gd name="connsiteY1" fmla="*/ 245954 h 289931"/>
                <a:gd name="connsiteX2" fmla="*/ 7591 w 65002"/>
                <a:gd name="connsiteY2" fmla="*/ 169289 h 289931"/>
                <a:gd name="connsiteX3" fmla="*/ 0 w 65002"/>
                <a:gd name="connsiteY3" fmla="*/ 84122 h 289931"/>
                <a:gd name="connsiteX4" fmla="*/ 62105 w 65002"/>
                <a:gd name="connsiteY4" fmla="*/ 488 h 289931"/>
                <a:gd name="connsiteX5" fmla="*/ 64865 w 65002"/>
                <a:gd name="connsiteY5" fmla="*/ 0 h 28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02" h="289931">
                  <a:moveTo>
                    <a:pt x="65003" y="289932"/>
                  </a:moveTo>
                  <a:cubicBezTo>
                    <a:pt x="41748" y="283938"/>
                    <a:pt x="25187" y="271044"/>
                    <a:pt x="20702" y="245954"/>
                  </a:cubicBezTo>
                  <a:cubicBezTo>
                    <a:pt x="15112" y="220515"/>
                    <a:pt x="10834" y="194937"/>
                    <a:pt x="7591" y="169289"/>
                  </a:cubicBezTo>
                  <a:cubicBezTo>
                    <a:pt x="3933" y="140923"/>
                    <a:pt x="1587" y="112558"/>
                    <a:pt x="0" y="84122"/>
                  </a:cubicBezTo>
                  <a:cubicBezTo>
                    <a:pt x="0" y="24254"/>
                    <a:pt x="26636" y="6342"/>
                    <a:pt x="62105" y="488"/>
                  </a:cubicBezTo>
                  <a:lnTo>
                    <a:pt x="64865" y="0"/>
                  </a:lnTo>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36" name="Freeform 35">
              <a:extLst>
                <a:ext uri="{FF2B5EF4-FFF2-40B4-BE49-F238E27FC236}">
                  <a16:creationId xmlns:a16="http://schemas.microsoft.com/office/drawing/2014/main" id="{49223A8C-4C42-1D42-937A-B92DD2DF456C}"/>
                </a:ext>
              </a:extLst>
            </p:cNvPr>
            <p:cNvSpPr/>
            <p:nvPr/>
          </p:nvSpPr>
          <p:spPr>
            <a:xfrm>
              <a:off x="12021887" y="3064634"/>
              <a:ext cx="162782" cy="308052"/>
            </a:xfrm>
            <a:custGeom>
              <a:avLst/>
              <a:gdLst>
                <a:gd name="connsiteX0" fmla="*/ 162714 w 162782"/>
                <a:gd name="connsiteY0" fmla="*/ 0 h 308052"/>
                <a:gd name="connsiteX1" fmla="*/ 105302 w 162782"/>
                <a:gd name="connsiteY1" fmla="*/ 5994 h 308052"/>
                <a:gd name="connsiteX2" fmla="*/ 62105 w 162782"/>
                <a:gd name="connsiteY2" fmla="*/ 13660 h 308052"/>
                <a:gd name="connsiteX3" fmla="*/ 0 w 162782"/>
                <a:gd name="connsiteY3" fmla="*/ 97294 h 308052"/>
                <a:gd name="connsiteX4" fmla="*/ 20702 w 162782"/>
                <a:gd name="connsiteY4" fmla="*/ 258917 h 308052"/>
                <a:gd name="connsiteX5" fmla="*/ 88878 w 162782"/>
                <a:gd name="connsiteY5" fmla="*/ 306867 h 308052"/>
                <a:gd name="connsiteX6" fmla="*/ 162783 w 162782"/>
                <a:gd name="connsiteY6" fmla="*/ 307564 h 308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782" h="308052">
                  <a:moveTo>
                    <a:pt x="162714" y="0"/>
                  </a:moveTo>
                  <a:cubicBezTo>
                    <a:pt x="143807" y="1025"/>
                    <a:pt x="124669" y="3018"/>
                    <a:pt x="105302" y="5994"/>
                  </a:cubicBezTo>
                  <a:cubicBezTo>
                    <a:pt x="91087" y="8015"/>
                    <a:pt x="76734" y="10594"/>
                    <a:pt x="62105" y="13660"/>
                  </a:cubicBezTo>
                  <a:cubicBezTo>
                    <a:pt x="26567" y="19654"/>
                    <a:pt x="0" y="37635"/>
                    <a:pt x="0" y="97294"/>
                  </a:cubicBezTo>
                  <a:cubicBezTo>
                    <a:pt x="2512" y="151650"/>
                    <a:pt x="9436" y="205705"/>
                    <a:pt x="20702" y="258917"/>
                  </a:cubicBezTo>
                  <a:cubicBezTo>
                    <a:pt x="26636" y="291883"/>
                    <a:pt x="53272" y="303871"/>
                    <a:pt x="88878" y="306867"/>
                  </a:cubicBezTo>
                  <a:cubicBezTo>
                    <a:pt x="113099" y="308261"/>
                    <a:pt x="137941" y="308331"/>
                    <a:pt x="162783" y="307564"/>
                  </a:cubicBezTo>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37" name="Freeform 36">
              <a:extLst>
                <a:ext uri="{FF2B5EF4-FFF2-40B4-BE49-F238E27FC236}">
                  <a16:creationId xmlns:a16="http://schemas.microsoft.com/office/drawing/2014/main" id="{1796B146-CD13-BD4A-A148-1896F1EB73F0}"/>
                </a:ext>
              </a:extLst>
            </p:cNvPr>
            <p:cNvSpPr/>
            <p:nvPr/>
          </p:nvSpPr>
          <p:spPr>
            <a:xfrm>
              <a:off x="11589087" y="1674329"/>
              <a:ext cx="314217" cy="309254"/>
            </a:xfrm>
            <a:custGeom>
              <a:avLst/>
              <a:gdLst>
                <a:gd name="connsiteX0" fmla="*/ 266636 w 314217"/>
                <a:gd name="connsiteY0" fmla="*/ 2885 h 309254"/>
                <a:gd name="connsiteX1" fmla="*/ 307878 w 314217"/>
                <a:gd name="connsiteY1" fmla="*/ 36646 h 309254"/>
                <a:gd name="connsiteX2" fmla="*/ 308039 w 314217"/>
                <a:gd name="connsiteY2" fmla="*/ 38778 h 309254"/>
                <a:gd name="connsiteX3" fmla="*/ 308039 w 314217"/>
                <a:gd name="connsiteY3" fmla="*/ 38778 h 309254"/>
                <a:gd name="connsiteX4" fmla="*/ 311213 w 314217"/>
                <a:gd name="connsiteY4" fmla="*/ 248351 h 309254"/>
                <a:gd name="connsiteX5" fmla="*/ 251937 w 314217"/>
                <a:gd name="connsiteY5" fmla="*/ 302295 h 309254"/>
                <a:gd name="connsiteX6" fmla="*/ 88879 w 314217"/>
                <a:gd name="connsiteY6" fmla="*/ 308219 h 309254"/>
                <a:gd name="connsiteX7" fmla="*/ 20702 w 314217"/>
                <a:gd name="connsiteY7" fmla="*/ 260339 h 309254"/>
                <a:gd name="connsiteX8" fmla="*/ 0 w 314217"/>
                <a:gd name="connsiteY8" fmla="*/ 98716 h 309254"/>
                <a:gd name="connsiteX9" fmla="*/ 62105 w 314217"/>
                <a:gd name="connsiteY9" fmla="*/ 15082 h 309254"/>
                <a:gd name="connsiteX10" fmla="*/ 266636 w 314217"/>
                <a:gd name="connsiteY10" fmla="*/ 2885 h 30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217" h="309254">
                  <a:moveTo>
                    <a:pt x="266636" y="2885"/>
                  </a:moveTo>
                  <a:cubicBezTo>
                    <a:pt x="287255" y="704"/>
                    <a:pt x="305720" y="15821"/>
                    <a:pt x="307878" y="36646"/>
                  </a:cubicBezTo>
                  <a:cubicBezTo>
                    <a:pt x="307951" y="37356"/>
                    <a:pt x="308005" y="38067"/>
                    <a:pt x="308039" y="38778"/>
                  </a:cubicBezTo>
                  <a:lnTo>
                    <a:pt x="308039" y="38778"/>
                  </a:lnTo>
                  <a:cubicBezTo>
                    <a:pt x="315028" y="108418"/>
                    <a:pt x="316090" y="178531"/>
                    <a:pt x="311213" y="248351"/>
                  </a:cubicBezTo>
                  <a:cubicBezTo>
                    <a:pt x="308246" y="281317"/>
                    <a:pt x="287475" y="299298"/>
                    <a:pt x="251937" y="302295"/>
                  </a:cubicBezTo>
                  <a:cubicBezTo>
                    <a:pt x="197833" y="308721"/>
                    <a:pt x="143301" y="310701"/>
                    <a:pt x="88879" y="308219"/>
                  </a:cubicBezTo>
                  <a:cubicBezTo>
                    <a:pt x="53341" y="305292"/>
                    <a:pt x="26774" y="293305"/>
                    <a:pt x="20702" y="260339"/>
                  </a:cubicBezTo>
                  <a:cubicBezTo>
                    <a:pt x="9436" y="207127"/>
                    <a:pt x="2512" y="153071"/>
                    <a:pt x="0" y="98716"/>
                  </a:cubicBezTo>
                  <a:cubicBezTo>
                    <a:pt x="0" y="38778"/>
                    <a:pt x="26705" y="20867"/>
                    <a:pt x="62105" y="15082"/>
                  </a:cubicBezTo>
                  <a:cubicBezTo>
                    <a:pt x="129288" y="662"/>
                    <a:pt x="198239" y="-3450"/>
                    <a:pt x="266636" y="2885"/>
                  </a:cubicBezTo>
                  <a:close/>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38" name="Freeform 37">
              <a:extLst>
                <a:ext uri="{FF2B5EF4-FFF2-40B4-BE49-F238E27FC236}">
                  <a16:creationId xmlns:a16="http://schemas.microsoft.com/office/drawing/2014/main" id="{C7A4B14D-5796-EE43-ADF0-7096D2A6E08F}"/>
                </a:ext>
              </a:extLst>
            </p:cNvPr>
            <p:cNvSpPr/>
            <p:nvPr/>
          </p:nvSpPr>
          <p:spPr>
            <a:xfrm>
              <a:off x="11494136" y="1851514"/>
              <a:ext cx="310194" cy="308818"/>
            </a:xfrm>
            <a:custGeom>
              <a:avLst/>
              <a:gdLst>
                <a:gd name="connsiteX0" fmla="*/ 263806 w 310194"/>
                <a:gd name="connsiteY0" fmla="*/ 2377 h 308818"/>
                <a:gd name="connsiteX1" fmla="*/ 305035 w 310194"/>
                <a:gd name="connsiteY1" fmla="*/ 35998 h 308818"/>
                <a:gd name="connsiteX2" fmla="*/ 305209 w 310194"/>
                <a:gd name="connsiteY2" fmla="*/ 38340 h 308818"/>
                <a:gd name="connsiteX3" fmla="*/ 308177 w 310194"/>
                <a:gd name="connsiteY3" fmla="*/ 247913 h 308818"/>
                <a:gd name="connsiteX4" fmla="*/ 248901 w 310194"/>
                <a:gd name="connsiteY4" fmla="*/ 301787 h 308818"/>
                <a:gd name="connsiteX5" fmla="*/ 85911 w 310194"/>
                <a:gd name="connsiteY5" fmla="*/ 307781 h 308818"/>
                <a:gd name="connsiteX6" fmla="*/ 20702 w 310194"/>
                <a:gd name="connsiteY6" fmla="*/ 259901 h 308818"/>
                <a:gd name="connsiteX7" fmla="*/ 0 w 310194"/>
                <a:gd name="connsiteY7" fmla="*/ 98208 h 308818"/>
                <a:gd name="connsiteX8" fmla="*/ 62105 w 310194"/>
                <a:gd name="connsiteY8" fmla="*/ 14574 h 308818"/>
                <a:gd name="connsiteX9" fmla="*/ 263806 w 310194"/>
                <a:gd name="connsiteY9" fmla="*/ 2377 h 308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194" h="308818">
                  <a:moveTo>
                    <a:pt x="263806" y="2377"/>
                  </a:moveTo>
                  <a:cubicBezTo>
                    <a:pt x="284384" y="161"/>
                    <a:pt x="302842" y="15215"/>
                    <a:pt x="305035" y="35998"/>
                  </a:cubicBezTo>
                  <a:cubicBezTo>
                    <a:pt x="305117" y="36779"/>
                    <a:pt x="305175" y="37559"/>
                    <a:pt x="305209" y="38340"/>
                  </a:cubicBezTo>
                  <a:cubicBezTo>
                    <a:pt x="310646" y="108063"/>
                    <a:pt x="311638" y="178065"/>
                    <a:pt x="308177" y="247913"/>
                  </a:cubicBezTo>
                  <a:cubicBezTo>
                    <a:pt x="308177" y="280809"/>
                    <a:pt x="284508" y="298791"/>
                    <a:pt x="248901" y="301787"/>
                  </a:cubicBezTo>
                  <a:cubicBezTo>
                    <a:pt x="194824" y="308269"/>
                    <a:pt x="140312" y="310276"/>
                    <a:pt x="85911" y="307781"/>
                  </a:cubicBezTo>
                  <a:cubicBezTo>
                    <a:pt x="53272" y="307781"/>
                    <a:pt x="23807" y="292797"/>
                    <a:pt x="20702" y="259901"/>
                  </a:cubicBezTo>
                  <a:cubicBezTo>
                    <a:pt x="9440" y="206668"/>
                    <a:pt x="2517" y="152584"/>
                    <a:pt x="0" y="98208"/>
                  </a:cubicBezTo>
                  <a:cubicBezTo>
                    <a:pt x="0" y="38340"/>
                    <a:pt x="26636" y="20359"/>
                    <a:pt x="62105" y="14574"/>
                  </a:cubicBezTo>
                  <a:cubicBezTo>
                    <a:pt x="130144" y="2377"/>
                    <a:pt x="198597" y="-3686"/>
                    <a:pt x="263806" y="2377"/>
                  </a:cubicBezTo>
                  <a:close/>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39" name="Freeform 38">
              <a:extLst>
                <a:ext uri="{FF2B5EF4-FFF2-40B4-BE49-F238E27FC236}">
                  <a16:creationId xmlns:a16="http://schemas.microsoft.com/office/drawing/2014/main" id="{B529342F-6191-B349-BC63-CF87AD779913}"/>
                </a:ext>
              </a:extLst>
            </p:cNvPr>
            <p:cNvSpPr/>
            <p:nvPr/>
          </p:nvSpPr>
          <p:spPr>
            <a:xfrm>
              <a:off x="11589087" y="2280832"/>
              <a:ext cx="314217" cy="307567"/>
            </a:xfrm>
            <a:custGeom>
              <a:avLst/>
              <a:gdLst>
                <a:gd name="connsiteX0" fmla="*/ 266636 w 314217"/>
                <a:gd name="connsiteY0" fmla="*/ 1126 h 307567"/>
                <a:gd name="connsiteX1" fmla="*/ 307875 w 314217"/>
                <a:gd name="connsiteY1" fmla="*/ 34893 h 307567"/>
                <a:gd name="connsiteX2" fmla="*/ 308039 w 314217"/>
                <a:gd name="connsiteY2" fmla="*/ 37088 h 307567"/>
                <a:gd name="connsiteX3" fmla="*/ 311213 w 314217"/>
                <a:gd name="connsiteY3" fmla="*/ 246662 h 307567"/>
                <a:gd name="connsiteX4" fmla="*/ 251937 w 314217"/>
                <a:gd name="connsiteY4" fmla="*/ 300536 h 307567"/>
                <a:gd name="connsiteX5" fmla="*/ 88879 w 314217"/>
                <a:gd name="connsiteY5" fmla="*/ 306530 h 307567"/>
                <a:gd name="connsiteX6" fmla="*/ 20702 w 314217"/>
                <a:gd name="connsiteY6" fmla="*/ 258579 h 307567"/>
                <a:gd name="connsiteX7" fmla="*/ 0 w 314217"/>
                <a:gd name="connsiteY7" fmla="*/ 96957 h 307567"/>
                <a:gd name="connsiteX8" fmla="*/ 62105 w 314217"/>
                <a:gd name="connsiteY8" fmla="*/ 13323 h 307567"/>
                <a:gd name="connsiteX9" fmla="*/ 266636 w 314217"/>
                <a:gd name="connsiteY9" fmla="*/ 1126 h 307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217" h="307567">
                  <a:moveTo>
                    <a:pt x="266636" y="1126"/>
                  </a:moveTo>
                  <a:cubicBezTo>
                    <a:pt x="287255" y="-1049"/>
                    <a:pt x="305719" y="14068"/>
                    <a:pt x="307875" y="34893"/>
                  </a:cubicBezTo>
                  <a:cubicBezTo>
                    <a:pt x="307950" y="35625"/>
                    <a:pt x="308005" y="36357"/>
                    <a:pt x="308039" y="37088"/>
                  </a:cubicBezTo>
                  <a:cubicBezTo>
                    <a:pt x="315028" y="106728"/>
                    <a:pt x="316090" y="176841"/>
                    <a:pt x="311213" y="246662"/>
                  </a:cubicBezTo>
                  <a:cubicBezTo>
                    <a:pt x="308246" y="279558"/>
                    <a:pt x="287475" y="297539"/>
                    <a:pt x="251937" y="300536"/>
                  </a:cubicBezTo>
                  <a:cubicBezTo>
                    <a:pt x="197837" y="307018"/>
                    <a:pt x="143302" y="309025"/>
                    <a:pt x="88879" y="306530"/>
                  </a:cubicBezTo>
                  <a:cubicBezTo>
                    <a:pt x="53341" y="303533"/>
                    <a:pt x="26774" y="291545"/>
                    <a:pt x="20702" y="258579"/>
                  </a:cubicBezTo>
                  <a:cubicBezTo>
                    <a:pt x="9436" y="205367"/>
                    <a:pt x="2512" y="151312"/>
                    <a:pt x="0" y="96957"/>
                  </a:cubicBezTo>
                  <a:cubicBezTo>
                    <a:pt x="0" y="37088"/>
                    <a:pt x="26705" y="19107"/>
                    <a:pt x="62105" y="13323"/>
                  </a:cubicBezTo>
                  <a:cubicBezTo>
                    <a:pt x="129654" y="1879"/>
                    <a:pt x="198223" y="-2212"/>
                    <a:pt x="266636" y="1126"/>
                  </a:cubicBezTo>
                  <a:close/>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40" name="Freeform 39">
              <a:extLst>
                <a:ext uri="{FF2B5EF4-FFF2-40B4-BE49-F238E27FC236}">
                  <a16:creationId xmlns:a16="http://schemas.microsoft.com/office/drawing/2014/main" id="{2814D488-9411-BF4D-9C11-1B2AD0324071}"/>
                </a:ext>
              </a:extLst>
            </p:cNvPr>
            <p:cNvSpPr/>
            <p:nvPr/>
          </p:nvSpPr>
          <p:spPr>
            <a:xfrm>
              <a:off x="11491238" y="2457530"/>
              <a:ext cx="313137" cy="307546"/>
            </a:xfrm>
            <a:custGeom>
              <a:avLst/>
              <a:gdLst>
                <a:gd name="connsiteX0" fmla="*/ 266705 w 313137"/>
                <a:gd name="connsiteY0" fmla="*/ 1105 h 307546"/>
                <a:gd name="connsiteX1" fmla="*/ 307936 w 313137"/>
                <a:gd name="connsiteY1" fmla="*/ 34726 h 307546"/>
                <a:gd name="connsiteX2" fmla="*/ 308108 w 313137"/>
                <a:gd name="connsiteY2" fmla="*/ 36998 h 307546"/>
                <a:gd name="connsiteX3" fmla="*/ 311144 w 313137"/>
                <a:gd name="connsiteY3" fmla="*/ 246641 h 307546"/>
                <a:gd name="connsiteX4" fmla="*/ 251868 w 313137"/>
                <a:gd name="connsiteY4" fmla="*/ 300515 h 307546"/>
                <a:gd name="connsiteX5" fmla="*/ 88879 w 313137"/>
                <a:gd name="connsiteY5" fmla="*/ 306509 h 307546"/>
                <a:gd name="connsiteX6" fmla="*/ 20702 w 313137"/>
                <a:gd name="connsiteY6" fmla="*/ 258628 h 307546"/>
                <a:gd name="connsiteX7" fmla="*/ 0 w 313137"/>
                <a:gd name="connsiteY7" fmla="*/ 96936 h 307546"/>
                <a:gd name="connsiteX8" fmla="*/ 62105 w 313137"/>
                <a:gd name="connsiteY8" fmla="*/ 13302 h 307546"/>
                <a:gd name="connsiteX9" fmla="*/ 266705 w 313137"/>
                <a:gd name="connsiteY9" fmla="*/ 1105 h 307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3137" h="307546">
                  <a:moveTo>
                    <a:pt x="266705" y="1105"/>
                  </a:moveTo>
                  <a:cubicBezTo>
                    <a:pt x="287282" y="-1111"/>
                    <a:pt x="305742" y="13943"/>
                    <a:pt x="307936" y="34726"/>
                  </a:cubicBezTo>
                  <a:cubicBezTo>
                    <a:pt x="308016" y="35479"/>
                    <a:pt x="308073" y="36238"/>
                    <a:pt x="308108" y="36998"/>
                  </a:cubicBezTo>
                  <a:cubicBezTo>
                    <a:pt x="313571" y="106742"/>
                    <a:pt x="314585" y="176764"/>
                    <a:pt x="311144" y="246641"/>
                  </a:cubicBezTo>
                  <a:cubicBezTo>
                    <a:pt x="311144" y="279537"/>
                    <a:pt x="287475" y="297518"/>
                    <a:pt x="251868" y="300515"/>
                  </a:cubicBezTo>
                  <a:cubicBezTo>
                    <a:pt x="197791" y="306997"/>
                    <a:pt x="143279" y="309004"/>
                    <a:pt x="88879" y="306509"/>
                  </a:cubicBezTo>
                  <a:cubicBezTo>
                    <a:pt x="53272" y="303512"/>
                    <a:pt x="26774" y="291524"/>
                    <a:pt x="20702" y="258628"/>
                  </a:cubicBezTo>
                  <a:cubicBezTo>
                    <a:pt x="9436" y="205395"/>
                    <a:pt x="2512" y="151312"/>
                    <a:pt x="0" y="96936"/>
                  </a:cubicBezTo>
                  <a:cubicBezTo>
                    <a:pt x="0" y="37068"/>
                    <a:pt x="26636" y="19086"/>
                    <a:pt x="62105" y="13302"/>
                  </a:cubicBezTo>
                  <a:cubicBezTo>
                    <a:pt x="129680" y="1893"/>
                    <a:pt x="198269" y="-2192"/>
                    <a:pt x="266705" y="1105"/>
                  </a:cubicBezTo>
                  <a:close/>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41" name="Freeform 40">
              <a:extLst>
                <a:ext uri="{FF2B5EF4-FFF2-40B4-BE49-F238E27FC236}">
                  <a16:creationId xmlns:a16="http://schemas.microsoft.com/office/drawing/2014/main" id="{F780618E-391B-AE43-9D21-40405098153E}"/>
                </a:ext>
              </a:extLst>
            </p:cNvPr>
            <p:cNvSpPr/>
            <p:nvPr/>
          </p:nvSpPr>
          <p:spPr>
            <a:xfrm>
              <a:off x="11589087" y="2888573"/>
              <a:ext cx="314217" cy="307567"/>
            </a:xfrm>
            <a:custGeom>
              <a:avLst/>
              <a:gdLst>
                <a:gd name="connsiteX0" fmla="*/ 266636 w 314217"/>
                <a:gd name="connsiteY0" fmla="*/ 1126 h 307567"/>
                <a:gd name="connsiteX1" fmla="*/ 307875 w 314217"/>
                <a:gd name="connsiteY1" fmla="*/ 34893 h 307567"/>
                <a:gd name="connsiteX2" fmla="*/ 308039 w 314217"/>
                <a:gd name="connsiteY2" fmla="*/ 37089 h 307567"/>
                <a:gd name="connsiteX3" fmla="*/ 311213 w 314217"/>
                <a:gd name="connsiteY3" fmla="*/ 246662 h 307567"/>
                <a:gd name="connsiteX4" fmla="*/ 251937 w 314217"/>
                <a:gd name="connsiteY4" fmla="*/ 300536 h 307567"/>
                <a:gd name="connsiteX5" fmla="*/ 88879 w 314217"/>
                <a:gd name="connsiteY5" fmla="*/ 306530 h 307567"/>
                <a:gd name="connsiteX6" fmla="*/ 20702 w 314217"/>
                <a:gd name="connsiteY6" fmla="*/ 258580 h 307567"/>
                <a:gd name="connsiteX7" fmla="*/ 0 w 314217"/>
                <a:gd name="connsiteY7" fmla="*/ 96957 h 307567"/>
                <a:gd name="connsiteX8" fmla="*/ 62105 w 314217"/>
                <a:gd name="connsiteY8" fmla="*/ 13323 h 307567"/>
                <a:gd name="connsiteX9" fmla="*/ 266636 w 314217"/>
                <a:gd name="connsiteY9" fmla="*/ 1126 h 307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217" h="307567">
                  <a:moveTo>
                    <a:pt x="266636" y="1126"/>
                  </a:moveTo>
                  <a:cubicBezTo>
                    <a:pt x="287255" y="-1048"/>
                    <a:pt x="305719" y="14068"/>
                    <a:pt x="307875" y="34893"/>
                  </a:cubicBezTo>
                  <a:cubicBezTo>
                    <a:pt x="307950" y="35625"/>
                    <a:pt x="308005" y="36357"/>
                    <a:pt x="308039" y="37089"/>
                  </a:cubicBezTo>
                  <a:cubicBezTo>
                    <a:pt x="315028" y="106728"/>
                    <a:pt x="316090" y="176841"/>
                    <a:pt x="311213" y="246662"/>
                  </a:cubicBezTo>
                  <a:cubicBezTo>
                    <a:pt x="308246" y="279558"/>
                    <a:pt x="287475" y="297539"/>
                    <a:pt x="251937" y="300536"/>
                  </a:cubicBezTo>
                  <a:cubicBezTo>
                    <a:pt x="197837" y="307018"/>
                    <a:pt x="143302" y="309025"/>
                    <a:pt x="88879" y="306530"/>
                  </a:cubicBezTo>
                  <a:cubicBezTo>
                    <a:pt x="53341" y="303533"/>
                    <a:pt x="26774" y="291546"/>
                    <a:pt x="20702" y="258580"/>
                  </a:cubicBezTo>
                  <a:cubicBezTo>
                    <a:pt x="9436" y="205367"/>
                    <a:pt x="2512" y="151312"/>
                    <a:pt x="0" y="96957"/>
                  </a:cubicBezTo>
                  <a:cubicBezTo>
                    <a:pt x="0" y="37089"/>
                    <a:pt x="26705" y="19107"/>
                    <a:pt x="62105" y="13323"/>
                  </a:cubicBezTo>
                  <a:cubicBezTo>
                    <a:pt x="129654" y="1879"/>
                    <a:pt x="198223" y="-2212"/>
                    <a:pt x="266636" y="1126"/>
                  </a:cubicBezTo>
                  <a:close/>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42" name="Freeform 41">
              <a:extLst>
                <a:ext uri="{FF2B5EF4-FFF2-40B4-BE49-F238E27FC236}">
                  <a16:creationId xmlns:a16="http://schemas.microsoft.com/office/drawing/2014/main" id="{667F72C8-32C7-C04B-A62E-BA3F60B6A0B4}"/>
                </a:ext>
              </a:extLst>
            </p:cNvPr>
            <p:cNvSpPr/>
            <p:nvPr/>
          </p:nvSpPr>
          <p:spPr>
            <a:xfrm>
              <a:off x="11494067" y="3063694"/>
              <a:ext cx="310263" cy="309263"/>
            </a:xfrm>
            <a:custGeom>
              <a:avLst/>
              <a:gdLst>
                <a:gd name="connsiteX0" fmla="*/ 263875 w 310263"/>
                <a:gd name="connsiteY0" fmla="*/ 2891 h 309263"/>
                <a:gd name="connsiteX1" fmla="*/ 305107 w 310263"/>
                <a:gd name="connsiteY1" fmla="*/ 36512 h 309263"/>
                <a:gd name="connsiteX2" fmla="*/ 305278 w 310263"/>
                <a:gd name="connsiteY2" fmla="*/ 38784 h 309263"/>
                <a:gd name="connsiteX3" fmla="*/ 308246 w 310263"/>
                <a:gd name="connsiteY3" fmla="*/ 248357 h 309263"/>
                <a:gd name="connsiteX4" fmla="*/ 248970 w 310263"/>
                <a:gd name="connsiteY4" fmla="*/ 302232 h 309263"/>
                <a:gd name="connsiteX5" fmla="*/ 85980 w 310263"/>
                <a:gd name="connsiteY5" fmla="*/ 308225 h 309263"/>
                <a:gd name="connsiteX6" fmla="*/ 17803 w 310263"/>
                <a:gd name="connsiteY6" fmla="*/ 260345 h 309263"/>
                <a:gd name="connsiteX7" fmla="*/ 0 w 310263"/>
                <a:gd name="connsiteY7" fmla="*/ 98652 h 309263"/>
                <a:gd name="connsiteX8" fmla="*/ 62105 w 310263"/>
                <a:gd name="connsiteY8" fmla="*/ 15018 h 309263"/>
                <a:gd name="connsiteX9" fmla="*/ 263875 w 310263"/>
                <a:gd name="connsiteY9" fmla="*/ 2891 h 3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263" h="309263">
                  <a:moveTo>
                    <a:pt x="263875" y="2891"/>
                  </a:moveTo>
                  <a:cubicBezTo>
                    <a:pt x="284453" y="675"/>
                    <a:pt x="302913" y="15729"/>
                    <a:pt x="305107" y="36512"/>
                  </a:cubicBezTo>
                  <a:cubicBezTo>
                    <a:pt x="305187" y="37265"/>
                    <a:pt x="305244" y="38024"/>
                    <a:pt x="305278" y="38784"/>
                  </a:cubicBezTo>
                  <a:cubicBezTo>
                    <a:pt x="310715" y="108507"/>
                    <a:pt x="311707" y="178509"/>
                    <a:pt x="308246" y="248357"/>
                  </a:cubicBezTo>
                  <a:cubicBezTo>
                    <a:pt x="308246" y="281323"/>
                    <a:pt x="284577" y="299235"/>
                    <a:pt x="248970" y="302232"/>
                  </a:cubicBezTo>
                  <a:cubicBezTo>
                    <a:pt x="194893" y="308713"/>
                    <a:pt x="140381" y="310720"/>
                    <a:pt x="85980" y="308225"/>
                  </a:cubicBezTo>
                  <a:cubicBezTo>
                    <a:pt x="50374" y="305229"/>
                    <a:pt x="23876" y="293241"/>
                    <a:pt x="17803" y="260345"/>
                  </a:cubicBezTo>
                  <a:cubicBezTo>
                    <a:pt x="6025" y="207265"/>
                    <a:pt x="55" y="153042"/>
                    <a:pt x="0" y="98652"/>
                  </a:cubicBezTo>
                  <a:cubicBezTo>
                    <a:pt x="0" y="38784"/>
                    <a:pt x="26636" y="20803"/>
                    <a:pt x="62105" y="15018"/>
                  </a:cubicBezTo>
                  <a:cubicBezTo>
                    <a:pt x="128360" y="647"/>
                    <a:pt x="196399" y="-3444"/>
                    <a:pt x="263875" y="2891"/>
                  </a:cubicBezTo>
                  <a:close/>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43" name="Freeform 42">
              <a:extLst>
                <a:ext uri="{FF2B5EF4-FFF2-40B4-BE49-F238E27FC236}">
                  <a16:creationId xmlns:a16="http://schemas.microsoft.com/office/drawing/2014/main" id="{417C50BA-EF6C-1644-8EA7-B81F63B1AE81}"/>
                </a:ext>
              </a:extLst>
            </p:cNvPr>
            <p:cNvSpPr/>
            <p:nvPr/>
          </p:nvSpPr>
          <p:spPr>
            <a:xfrm>
              <a:off x="12119598" y="3521067"/>
              <a:ext cx="65002" cy="289792"/>
            </a:xfrm>
            <a:custGeom>
              <a:avLst/>
              <a:gdLst>
                <a:gd name="connsiteX0" fmla="*/ 65003 w 65002"/>
                <a:gd name="connsiteY0" fmla="*/ 289792 h 289792"/>
                <a:gd name="connsiteX1" fmla="*/ 20702 w 65002"/>
                <a:gd name="connsiteY1" fmla="*/ 245815 h 289792"/>
                <a:gd name="connsiteX2" fmla="*/ 7798 w 65002"/>
                <a:gd name="connsiteY2" fmla="*/ 170683 h 289792"/>
                <a:gd name="connsiteX3" fmla="*/ 0 w 65002"/>
                <a:gd name="connsiteY3" fmla="*/ 84122 h 289792"/>
                <a:gd name="connsiteX4" fmla="*/ 62105 w 65002"/>
                <a:gd name="connsiteY4" fmla="*/ 488 h 289792"/>
                <a:gd name="connsiteX5" fmla="*/ 64865 w 65002"/>
                <a:gd name="connsiteY5" fmla="*/ 0 h 28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02" h="289792">
                  <a:moveTo>
                    <a:pt x="65003" y="289792"/>
                  </a:moveTo>
                  <a:cubicBezTo>
                    <a:pt x="41748" y="283729"/>
                    <a:pt x="25187" y="270835"/>
                    <a:pt x="20702" y="245815"/>
                  </a:cubicBezTo>
                  <a:cubicBezTo>
                    <a:pt x="16216" y="220794"/>
                    <a:pt x="10972" y="195773"/>
                    <a:pt x="7798" y="170683"/>
                  </a:cubicBezTo>
                  <a:cubicBezTo>
                    <a:pt x="4002" y="141830"/>
                    <a:pt x="1587" y="112976"/>
                    <a:pt x="0" y="84122"/>
                  </a:cubicBezTo>
                  <a:cubicBezTo>
                    <a:pt x="0" y="24254"/>
                    <a:pt x="26636" y="6273"/>
                    <a:pt x="62105" y="488"/>
                  </a:cubicBezTo>
                  <a:lnTo>
                    <a:pt x="64865" y="0"/>
                  </a:lnTo>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44" name="Freeform 43">
              <a:extLst>
                <a:ext uri="{FF2B5EF4-FFF2-40B4-BE49-F238E27FC236}">
                  <a16:creationId xmlns:a16="http://schemas.microsoft.com/office/drawing/2014/main" id="{595DCC3B-4125-0D42-9566-7D48B62ED9C0}"/>
                </a:ext>
              </a:extLst>
            </p:cNvPr>
            <p:cNvSpPr/>
            <p:nvPr/>
          </p:nvSpPr>
          <p:spPr>
            <a:xfrm>
              <a:off x="12021818" y="3686802"/>
              <a:ext cx="162782" cy="305821"/>
            </a:xfrm>
            <a:custGeom>
              <a:avLst/>
              <a:gdLst>
                <a:gd name="connsiteX0" fmla="*/ 162783 w 162782"/>
                <a:gd name="connsiteY0" fmla="*/ 305334 h 305821"/>
                <a:gd name="connsiteX1" fmla="*/ 88878 w 162782"/>
                <a:gd name="connsiteY1" fmla="*/ 304637 h 305821"/>
                <a:gd name="connsiteX2" fmla="*/ 20702 w 162782"/>
                <a:gd name="connsiteY2" fmla="*/ 256687 h 305821"/>
                <a:gd name="connsiteX3" fmla="*/ 0 w 162782"/>
                <a:gd name="connsiteY3" fmla="*/ 95064 h 305821"/>
                <a:gd name="connsiteX4" fmla="*/ 62105 w 162782"/>
                <a:gd name="connsiteY4" fmla="*/ 11430 h 305821"/>
                <a:gd name="connsiteX5" fmla="*/ 105509 w 162782"/>
                <a:gd name="connsiteY5" fmla="*/ 5157 h 305821"/>
                <a:gd name="connsiteX6" fmla="*/ 162714 w 162782"/>
                <a:gd name="connsiteY6" fmla="*/ 0 h 305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782" h="305821">
                  <a:moveTo>
                    <a:pt x="162783" y="305334"/>
                  </a:moveTo>
                  <a:cubicBezTo>
                    <a:pt x="137941" y="306101"/>
                    <a:pt x="113099" y="306031"/>
                    <a:pt x="88878" y="304637"/>
                  </a:cubicBezTo>
                  <a:cubicBezTo>
                    <a:pt x="53272" y="301641"/>
                    <a:pt x="26774" y="289653"/>
                    <a:pt x="20702" y="256687"/>
                  </a:cubicBezTo>
                  <a:cubicBezTo>
                    <a:pt x="9436" y="203475"/>
                    <a:pt x="2512" y="149419"/>
                    <a:pt x="0" y="95064"/>
                  </a:cubicBezTo>
                  <a:cubicBezTo>
                    <a:pt x="0" y="35196"/>
                    <a:pt x="26705" y="17215"/>
                    <a:pt x="62105" y="11430"/>
                  </a:cubicBezTo>
                  <a:cubicBezTo>
                    <a:pt x="76803" y="8991"/>
                    <a:pt x="91225" y="6900"/>
                    <a:pt x="105509" y="5157"/>
                  </a:cubicBezTo>
                  <a:cubicBezTo>
                    <a:pt x="124830" y="2788"/>
                    <a:pt x="143898" y="1066"/>
                    <a:pt x="162714" y="0"/>
                  </a:cubicBezTo>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45" name="Freeform 44">
              <a:extLst>
                <a:ext uri="{FF2B5EF4-FFF2-40B4-BE49-F238E27FC236}">
                  <a16:creationId xmlns:a16="http://schemas.microsoft.com/office/drawing/2014/main" id="{A948E43E-3EAD-414C-B8BC-90BB6F7C0932}"/>
                </a:ext>
              </a:extLst>
            </p:cNvPr>
            <p:cNvSpPr/>
            <p:nvPr/>
          </p:nvSpPr>
          <p:spPr>
            <a:xfrm>
              <a:off x="12119598" y="4128878"/>
              <a:ext cx="65002" cy="289792"/>
            </a:xfrm>
            <a:custGeom>
              <a:avLst/>
              <a:gdLst>
                <a:gd name="connsiteX0" fmla="*/ 65003 w 65002"/>
                <a:gd name="connsiteY0" fmla="*/ 289792 h 289792"/>
                <a:gd name="connsiteX1" fmla="*/ 20702 w 65002"/>
                <a:gd name="connsiteY1" fmla="*/ 245815 h 289792"/>
                <a:gd name="connsiteX2" fmla="*/ 7936 w 65002"/>
                <a:gd name="connsiteY2" fmla="*/ 172077 h 289792"/>
                <a:gd name="connsiteX3" fmla="*/ 0 w 65002"/>
                <a:gd name="connsiteY3" fmla="*/ 84122 h 289792"/>
                <a:gd name="connsiteX4" fmla="*/ 62105 w 65002"/>
                <a:gd name="connsiteY4" fmla="*/ 488 h 289792"/>
                <a:gd name="connsiteX5" fmla="*/ 64865 w 65002"/>
                <a:gd name="connsiteY5" fmla="*/ 0 h 28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02" h="289792">
                  <a:moveTo>
                    <a:pt x="65003" y="289792"/>
                  </a:moveTo>
                  <a:cubicBezTo>
                    <a:pt x="41748" y="283799"/>
                    <a:pt x="25187" y="270905"/>
                    <a:pt x="20702" y="245815"/>
                  </a:cubicBezTo>
                  <a:cubicBezTo>
                    <a:pt x="16216" y="220725"/>
                    <a:pt x="11110" y="197028"/>
                    <a:pt x="7936" y="172077"/>
                  </a:cubicBezTo>
                  <a:cubicBezTo>
                    <a:pt x="4071" y="142805"/>
                    <a:pt x="1587" y="113464"/>
                    <a:pt x="0" y="84122"/>
                  </a:cubicBezTo>
                  <a:cubicBezTo>
                    <a:pt x="0" y="24254"/>
                    <a:pt x="26636" y="6342"/>
                    <a:pt x="62105" y="488"/>
                  </a:cubicBezTo>
                  <a:lnTo>
                    <a:pt x="64865" y="0"/>
                  </a:lnTo>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46" name="Freeform 45">
              <a:extLst>
                <a:ext uri="{FF2B5EF4-FFF2-40B4-BE49-F238E27FC236}">
                  <a16:creationId xmlns:a16="http://schemas.microsoft.com/office/drawing/2014/main" id="{7CAB205B-7F7E-3047-BAC2-7245CEC4CFEA}"/>
                </a:ext>
              </a:extLst>
            </p:cNvPr>
            <p:cNvSpPr/>
            <p:nvPr/>
          </p:nvSpPr>
          <p:spPr>
            <a:xfrm>
              <a:off x="12024785" y="4294125"/>
              <a:ext cx="159815" cy="309232"/>
            </a:xfrm>
            <a:custGeom>
              <a:avLst/>
              <a:gdLst>
                <a:gd name="connsiteX0" fmla="*/ 159816 w 159815"/>
                <a:gd name="connsiteY0" fmla="*/ 308819 h 309232"/>
                <a:gd name="connsiteX1" fmla="*/ 88878 w 159815"/>
                <a:gd name="connsiteY1" fmla="*/ 308052 h 309232"/>
                <a:gd name="connsiteX2" fmla="*/ 20702 w 159815"/>
                <a:gd name="connsiteY2" fmla="*/ 260102 h 309232"/>
                <a:gd name="connsiteX3" fmla="*/ 0 w 159815"/>
                <a:gd name="connsiteY3" fmla="*/ 98479 h 309232"/>
                <a:gd name="connsiteX4" fmla="*/ 62105 w 159815"/>
                <a:gd name="connsiteY4" fmla="*/ 14845 h 309232"/>
                <a:gd name="connsiteX5" fmla="*/ 102679 w 159815"/>
                <a:gd name="connsiteY5" fmla="*/ 6970 h 309232"/>
                <a:gd name="connsiteX6" fmla="*/ 159747 w 159815"/>
                <a:gd name="connsiteY6" fmla="*/ 0 h 309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815" h="309232">
                  <a:moveTo>
                    <a:pt x="159816" y="308819"/>
                  </a:moveTo>
                  <a:cubicBezTo>
                    <a:pt x="135940" y="309516"/>
                    <a:pt x="112133" y="309377"/>
                    <a:pt x="88878" y="308052"/>
                  </a:cubicBezTo>
                  <a:cubicBezTo>
                    <a:pt x="53272" y="305056"/>
                    <a:pt x="26774" y="293068"/>
                    <a:pt x="20702" y="260102"/>
                  </a:cubicBezTo>
                  <a:cubicBezTo>
                    <a:pt x="9436" y="206890"/>
                    <a:pt x="2512" y="152834"/>
                    <a:pt x="0" y="98479"/>
                  </a:cubicBezTo>
                  <a:cubicBezTo>
                    <a:pt x="0" y="38611"/>
                    <a:pt x="26705" y="20630"/>
                    <a:pt x="62105" y="14845"/>
                  </a:cubicBezTo>
                  <a:cubicBezTo>
                    <a:pt x="75906" y="11848"/>
                    <a:pt x="89224" y="9200"/>
                    <a:pt x="102679" y="6970"/>
                  </a:cubicBezTo>
                  <a:cubicBezTo>
                    <a:pt x="121794" y="3763"/>
                    <a:pt x="140770" y="1324"/>
                    <a:pt x="159747" y="0"/>
                  </a:cubicBezTo>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47" name="Freeform 46">
              <a:extLst>
                <a:ext uri="{FF2B5EF4-FFF2-40B4-BE49-F238E27FC236}">
                  <a16:creationId xmlns:a16="http://schemas.microsoft.com/office/drawing/2014/main" id="{1750FE36-D677-4844-9DF0-EF52BB04BBCD}"/>
                </a:ext>
              </a:extLst>
            </p:cNvPr>
            <p:cNvSpPr/>
            <p:nvPr/>
          </p:nvSpPr>
          <p:spPr>
            <a:xfrm>
              <a:off x="12119598" y="4736619"/>
              <a:ext cx="65002" cy="289722"/>
            </a:xfrm>
            <a:custGeom>
              <a:avLst/>
              <a:gdLst>
                <a:gd name="connsiteX0" fmla="*/ 65003 w 65002"/>
                <a:gd name="connsiteY0" fmla="*/ 289723 h 289722"/>
                <a:gd name="connsiteX1" fmla="*/ 20702 w 65002"/>
                <a:gd name="connsiteY1" fmla="*/ 245745 h 289722"/>
                <a:gd name="connsiteX2" fmla="*/ 7384 w 65002"/>
                <a:gd name="connsiteY2" fmla="*/ 167826 h 289722"/>
                <a:gd name="connsiteX3" fmla="*/ 0 w 65002"/>
                <a:gd name="connsiteY3" fmla="*/ 84192 h 289722"/>
                <a:gd name="connsiteX4" fmla="*/ 62105 w 65002"/>
                <a:gd name="connsiteY4" fmla="*/ 558 h 289722"/>
                <a:gd name="connsiteX5" fmla="*/ 64865 w 65002"/>
                <a:gd name="connsiteY5" fmla="*/ 0 h 289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02" h="289722">
                  <a:moveTo>
                    <a:pt x="65003" y="289723"/>
                  </a:moveTo>
                  <a:cubicBezTo>
                    <a:pt x="41748" y="283729"/>
                    <a:pt x="25187" y="270835"/>
                    <a:pt x="20702" y="245745"/>
                  </a:cubicBezTo>
                  <a:cubicBezTo>
                    <a:pt x="14974" y="219818"/>
                    <a:pt x="10696" y="193822"/>
                    <a:pt x="7384" y="167826"/>
                  </a:cubicBezTo>
                  <a:cubicBezTo>
                    <a:pt x="3864" y="139948"/>
                    <a:pt x="1518" y="112070"/>
                    <a:pt x="0" y="84192"/>
                  </a:cubicBezTo>
                  <a:cubicBezTo>
                    <a:pt x="0" y="24324"/>
                    <a:pt x="26636" y="6412"/>
                    <a:pt x="62105" y="558"/>
                  </a:cubicBezTo>
                  <a:lnTo>
                    <a:pt x="64865" y="0"/>
                  </a:lnTo>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48" name="Freeform 47">
              <a:extLst>
                <a:ext uri="{FF2B5EF4-FFF2-40B4-BE49-F238E27FC236}">
                  <a16:creationId xmlns:a16="http://schemas.microsoft.com/office/drawing/2014/main" id="{F680A785-CBDB-9144-A949-5C086E35CB99}"/>
                </a:ext>
              </a:extLst>
            </p:cNvPr>
            <p:cNvSpPr/>
            <p:nvPr/>
          </p:nvSpPr>
          <p:spPr>
            <a:xfrm>
              <a:off x="12024785" y="4899288"/>
              <a:ext cx="159815" cy="305816"/>
            </a:xfrm>
            <a:custGeom>
              <a:avLst/>
              <a:gdLst>
                <a:gd name="connsiteX0" fmla="*/ 159816 w 159815"/>
                <a:gd name="connsiteY0" fmla="*/ 305404 h 305816"/>
                <a:gd name="connsiteX1" fmla="*/ 88878 w 159815"/>
                <a:gd name="connsiteY1" fmla="*/ 304637 h 305816"/>
                <a:gd name="connsiteX2" fmla="*/ 20702 w 159815"/>
                <a:gd name="connsiteY2" fmla="*/ 256756 h 305816"/>
                <a:gd name="connsiteX3" fmla="*/ 0 w 159815"/>
                <a:gd name="connsiteY3" fmla="*/ 95064 h 305816"/>
                <a:gd name="connsiteX4" fmla="*/ 62105 w 159815"/>
                <a:gd name="connsiteY4" fmla="*/ 11430 h 305816"/>
                <a:gd name="connsiteX5" fmla="*/ 102127 w 159815"/>
                <a:gd name="connsiteY5" fmla="*/ 5366 h 305816"/>
                <a:gd name="connsiteX6" fmla="*/ 159747 w 159815"/>
                <a:gd name="connsiteY6" fmla="*/ 0 h 305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815" h="305816">
                  <a:moveTo>
                    <a:pt x="159816" y="305404"/>
                  </a:moveTo>
                  <a:cubicBezTo>
                    <a:pt x="135940" y="306101"/>
                    <a:pt x="112133" y="305961"/>
                    <a:pt x="88878" y="304637"/>
                  </a:cubicBezTo>
                  <a:cubicBezTo>
                    <a:pt x="53272" y="301640"/>
                    <a:pt x="26774" y="289653"/>
                    <a:pt x="20702" y="256756"/>
                  </a:cubicBezTo>
                  <a:cubicBezTo>
                    <a:pt x="9441" y="203523"/>
                    <a:pt x="2517" y="149440"/>
                    <a:pt x="0" y="95064"/>
                  </a:cubicBezTo>
                  <a:cubicBezTo>
                    <a:pt x="0" y="35196"/>
                    <a:pt x="26705" y="17214"/>
                    <a:pt x="62105" y="11430"/>
                  </a:cubicBezTo>
                  <a:cubicBezTo>
                    <a:pt x="75538" y="9060"/>
                    <a:pt x="88878" y="7039"/>
                    <a:pt x="102127" y="5366"/>
                  </a:cubicBezTo>
                  <a:cubicBezTo>
                    <a:pt x="121449" y="2927"/>
                    <a:pt x="140563" y="1115"/>
                    <a:pt x="159747" y="0"/>
                  </a:cubicBezTo>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49" name="Freeform 48">
              <a:extLst>
                <a:ext uri="{FF2B5EF4-FFF2-40B4-BE49-F238E27FC236}">
                  <a16:creationId xmlns:a16="http://schemas.microsoft.com/office/drawing/2014/main" id="{1B6C96B1-6B06-DA41-B3FA-C7CB33439EB1}"/>
                </a:ext>
              </a:extLst>
            </p:cNvPr>
            <p:cNvSpPr/>
            <p:nvPr/>
          </p:nvSpPr>
          <p:spPr>
            <a:xfrm>
              <a:off x="11589087" y="3508302"/>
              <a:ext cx="314217" cy="307567"/>
            </a:xfrm>
            <a:custGeom>
              <a:avLst/>
              <a:gdLst>
                <a:gd name="connsiteX0" fmla="*/ 266636 w 314217"/>
                <a:gd name="connsiteY0" fmla="*/ 1126 h 307567"/>
                <a:gd name="connsiteX1" fmla="*/ 307875 w 314217"/>
                <a:gd name="connsiteY1" fmla="*/ 34893 h 307567"/>
                <a:gd name="connsiteX2" fmla="*/ 308039 w 314217"/>
                <a:gd name="connsiteY2" fmla="*/ 37089 h 307567"/>
                <a:gd name="connsiteX3" fmla="*/ 311213 w 314217"/>
                <a:gd name="connsiteY3" fmla="*/ 246662 h 307567"/>
                <a:gd name="connsiteX4" fmla="*/ 251937 w 314217"/>
                <a:gd name="connsiteY4" fmla="*/ 300536 h 307567"/>
                <a:gd name="connsiteX5" fmla="*/ 88879 w 314217"/>
                <a:gd name="connsiteY5" fmla="*/ 306530 h 307567"/>
                <a:gd name="connsiteX6" fmla="*/ 20702 w 314217"/>
                <a:gd name="connsiteY6" fmla="*/ 258579 h 307567"/>
                <a:gd name="connsiteX7" fmla="*/ 0 w 314217"/>
                <a:gd name="connsiteY7" fmla="*/ 96956 h 307567"/>
                <a:gd name="connsiteX8" fmla="*/ 62105 w 314217"/>
                <a:gd name="connsiteY8" fmla="*/ 13323 h 307567"/>
                <a:gd name="connsiteX9" fmla="*/ 266636 w 314217"/>
                <a:gd name="connsiteY9" fmla="*/ 1126 h 307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217" h="307567">
                  <a:moveTo>
                    <a:pt x="266636" y="1126"/>
                  </a:moveTo>
                  <a:cubicBezTo>
                    <a:pt x="287255" y="-1049"/>
                    <a:pt x="305719" y="14068"/>
                    <a:pt x="307875" y="34893"/>
                  </a:cubicBezTo>
                  <a:cubicBezTo>
                    <a:pt x="307950" y="35625"/>
                    <a:pt x="308005" y="36357"/>
                    <a:pt x="308039" y="37089"/>
                  </a:cubicBezTo>
                  <a:cubicBezTo>
                    <a:pt x="315028" y="106728"/>
                    <a:pt x="316090" y="176841"/>
                    <a:pt x="311213" y="246662"/>
                  </a:cubicBezTo>
                  <a:cubicBezTo>
                    <a:pt x="308246" y="279558"/>
                    <a:pt x="287475" y="297539"/>
                    <a:pt x="251937" y="300536"/>
                  </a:cubicBezTo>
                  <a:cubicBezTo>
                    <a:pt x="197837" y="307018"/>
                    <a:pt x="143302" y="309025"/>
                    <a:pt x="88879" y="306530"/>
                  </a:cubicBezTo>
                  <a:cubicBezTo>
                    <a:pt x="53341" y="303533"/>
                    <a:pt x="26774" y="291546"/>
                    <a:pt x="20702" y="258579"/>
                  </a:cubicBezTo>
                  <a:cubicBezTo>
                    <a:pt x="9436" y="205367"/>
                    <a:pt x="2512" y="151312"/>
                    <a:pt x="0" y="96956"/>
                  </a:cubicBezTo>
                  <a:cubicBezTo>
                    <a:pt x="0" y="37089"/>
                    <a:pt x="26705" y="19107"/>
                    <a:pt x="62105" y="13323"/>
                  </a:cubicBezTo>
                  <a:cubicBezTo>
                    <a:pt x="129654" y="1879"/>
                    <a:pt x="198223" y="-2212"/>
                    <a:pt x="266636" y="1126"/>
                  </a:cubicBezTo>
                  <a:close/>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50" name="Freeform 49">
              <a:extLst>
                <a:ext uri="{FF2B5EF4-FFF2-40B4-BE49-F238E27FC236}">
                  <a16:creationId xmlns:a16="http://schemas.microsoft.com/office/drawing/2014/main" id="{F0AFBF7E-40F8-5246-B335-31B79805CD8E}"/>
                </a:ext>
              </a:extLst>
            </p:cNvPr>
            <p:cNvSpPr/>
            <p:nvPr/>
          </p:nvSpPr>
          <p:spPr>
            <a:xfrm>
              <a:off x="11491169" y="3684983"/>
              <a:ext cx="313162" cy="307494"/>
            </a:xfrm>
            <a:custGeom>
              <a:avLst/>
              <a:gdLst>
                <a:gd name="connsiteX0" fmla="*/ 266774 w 313162"/>
                <a:gd name="connsiteY0" fmla="*/ 1123 h 307494"/>
                <a:gd name="connsiteX1" fmla="*/ 308005 w 313162"/>
                <a:gd name="connsiteY1" fmla="*/ 34743 h 307494"/>
                <a:gd name="connsiteX2" fmla="*/ 308177 w 313162"/>
                <a:gd name="connsiteY2" fmla="*/ 37015 h 307494"/>
                <a:gd name="connsiteX3" fmla="*/ 311144 w 313162"/>
                <a:gd name="connsiteY3" fmla="*/ 246589 h 307494"/>
                <a:gd name="connsiteX4" fmla="*/ 251868 w 313162"/>
                <a:gd name="connsiteY4" fmla="*/ 300463 h 307494"/>
                <a:gd name="connsiteX5" fmla="*/ 88879 w 313162"/>
                <a:gd name="connsiteY5" fmla="*/ 306457 h 307494"/>
                <a:gd name="connsiteX6" fmla="*/ 20702 w 313162"/>
                <a:gd name="connsiteY6" fmla="*/ 258576 h 307494"/>
                <a:gd name="connsiteX7" fmla="*/ 0 w 313162"/>
                <a:gd name="connsiteY7" fmla="*/ 96884 h 307494"/>
                <a:gd name="connsiteX8" fmla="*/ 62105 w 313162"/>
                <a:gd name="connsiteY8" fmla="*/ 13250 h 307494"/>
                <a:gd name="connsiteX9" fmla="*/ 266774 w 313162"/>
                <a:gd name="connsiteY9" fmla="*/ 1123 h 30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3162" h="307494">
                  <a:moveTo>
                    <a:pt x="266774" y="1123"/>
                  </a:moveTo>
                  <a:cubicBezTo>
                    <a:pt x="287351" y="-1094"/>
                    <a:pt x="305811" y="13960"/>
                    <a:pt x="308005" y="34743"/>
                  </a:cubicBezTo>
                  <a:cubicBezTo>
                    <a:pt x="308085" y="35496"/>
                    <a:pt x="308142" y="36256"/>
                    <a:pt x="308177" y="37015"/>
                  </a:cubicBezTo>
                  <a:cubicBezTo>
                    <a:pt x="313613" y="106739"/>
                    <a:pt x="314605" y="176740"/>
                    <a:pt x="311144" y="246589"/>
                  </a:cubicBezTo>
                  <a:cubicBezTo>
                    <a:pt x="311144" y="279485"/>
                    <a:pt x="287475" y="294469"/>
                    <a:pt x="251868" y="300463"/>
                  </a:cubicBezTo>
                  <a:cubicBezTo>
                    <a:pt x="197791" y="306945"/>
                    <a:pt x="143279" y="308952"/>
                    <a:pt x="88879" y="306457"/>
                  </a:cubicBezTo>
                  <a:cubicBezTo>
                    <a:pt x="53272" y="303460"/>
                    <a:pt x="26774" y="291472"/>
                    <a:pt x="20702" y="258576"/>
                  </a:cubicBezTo>
                  <a:cubicBezTo>
                    <a:pt x="9436" y="205343"/>
                    <a:pt x="2512" y="151260"/>
                    <a:pt x="0" y="96884"/>
                  </a:cubicBezTo>
                  <a:cubicBezTo>
                    <a:pt x="0" y="37015"/>
                    <a:pt x="26636" y="19034"/>
                    <a:pt x="62105" y="13250"/>
                  </a:cubicBezTo>
                  <a:cubicBezTo>
                    <a:pt x="129705" y="1861"/>
                    <a:pt x="198318" y="-2202"/>
                    <a:pt x="266774" y="1123"/>
                  </a:cubicBezTo>
                  <a:close/>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51" name="Freeform 50">
              <a:extLst>
                <a:ext uri="{FF2B5EF4-FFF2-40B4-BE49-F238E27FC236}">
                  <a16:creationId xmlns:a16="http://schemas.microsoft.com/office/drawing/2014/main" id="{A1946321-6336-4C4B-B420-92FB3C479115}"/>
                </a:ext>
              </a:extLst>
            </p:cNvPr>
            <p:cNvSpPr/>
            <p:nvPr/>
          </p:nvSpPr>
          <p:spPr>
            <a:xfrm>
              <a:off x="11589087" y="4116090"/>
              <a:ext cx="314225" cy="307730"/>
            </a:xfrm>
            <a:custGeom>
              <a:avLst/>
              <a:gdLst>
                <a:gd name="connsiteX0" fmla="*/ 266636 w 314225"/>
                <a:gd name="connsiteY0" fmla="*/ 1079 h 307730"/>
                <a:gd name="connsiteX1" fmla="*/ 307875 w 314225"/>
                <a:gd name="connsiteY1" fmla="*/ 34847 h 307730"/>
                <a:gd name="connsiteX2" fmla="*/ 308039 w 314225"/>
                <a:gd name="connsiteY2" fmla="*/ 37042 h 307730"/>
                <a:gd name="connsiteX3" fmla="*/ 308039 w 314225"/>
                <a:gd name="connsiteY3" fmla="*/ 37042 h 307730"/>
                <a:gd name="connsiteX4" fmla="*/ 311213 w 314225"/>
                <a:gd name="connsiteY4" fmla="*/ 246824 h 307730"/>
                <a:gd name="connsiteX5" fmla="*/ 251937 w 314225"/>
                <a:gd name="connsiteY5" fmla="*/ 300699 h 307730"/>
                <a:gd name="connsiteX6" fmla="*/ 88879 w 314225"/>
                <a:gd name="connsiteY6" fmla="*/ 306693 h 307730"/>
                <a:gd name="connsiteX7" fmla="*/ 20702 w 314225"/>
                <a:gd name="connsiteY7" fmla="*/ 258742 h 307730"/>
                <a:gd name="connsiteX8" fmla="*/ 0 w 314225"/>
                <a:gd name="connsiteY8" fmla="*/ 97119 h 307730"/>
                <a:gd name="connsiteX9" fmla="*/ 62105 w 314225"/>
                <a:gd name="connsiteY9" fmla="*/ 13485 h 307730"/>
                <a:gd name="connsiteX10" fmla="*/ 266636 w 314225"/>
                <a:gd name="connsiteY10" fmla="*/ 1079 h 30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225" h="307730">
                  <a:moveTo>
                    <a:pt x="266636" y="1079"/>
                  </a:moveTo>
                  <a:cubicBezTo>
                    <a:pt x="287255" y="-1095"/>
                    <a:pt x="305719" y="14022"/>
                    <a:pt x="307875" y="34847"/>
                  </a:cubicBezTo>
                  <a:cubicBezTo>
                    <a:pt x="307950" y="35579"/>
                    <a:pt x="308005" y="36310"/>
                    <a:pt x="308039" y="37042"/>
                  </a:cubicBezTo>
                  <a:lnTo>
                    <a:pt x="308039" y="37042"/>
                  </a:lnTo>
                  <a:cubicBezTo>
                    <a:pt x="315040" y="106751"/>
                    <a:pt x="316102" y="176934"/>
                    <a:pt x="311213" y="246824"/>
                  </a:cubicBezTo>
                  <a:cubicBezTo>
                    <a:pt x="308246" y="279720"/>
                    <a:pt x="287475" y="294705"/>
                    <a:pt x="251937" y="300699"/>
                  </a:cubicBezTo>
                  <a:cubicBezTo>
                    <a:pt x="197837" y="307180"/>
                    <a:pt x="143302" y="309188"/>
                    <a:pt x="88879" y="306693"/>
                  </a:cubicBezTo>
                  <a:cubicBezTo>
                    <a:pt x="53341" y="303695"/>
                    <a:pt x="26774" y="291708"/>
                    <a:pt x="20702" y="258742"/>
                  </a:cubicBezTo>
                  <a:cubicBezTo>
                    <a:pt x="9436" y="205530"/>
                    <a:pt x="2512" y="151474"/>
                    <a:pt x="0" y="97119"/>
                  </a:cubicBezTo>
                  <a:cubicBezTo>
                    <a:pt x="0" y="37251"/>
                    <a:pt x="26705" y="19270"/>
                    <a:pt x="62105" y="13485"/>
                  </a:cubicBezTo>
                  <a:cubicBezTo>
                    <a:pt x="129646" y="1971"/>
                    <a:pt x="198216" y="-2189"/>
                    <a:pt x="266636" y="1079"/>
                  </a:cubicBezTo>
                  <a:close/>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52" name="Freeform 51">
              <a:extLst>
                <a:ext uri="{FF2B5EF4-FFF2-40B4-BE49-F238E27FC236}">
                  <a16:creationId xmlns:a16="http://schemas.microsoft.com/office/drawing/2014/main" id="{9A057E38-B3B0-3648-BC79-F8331A1E5FE1}"/>
                </a:ext>
              </a:extLst>
            </p:cNvPr>
            <p:cNvSpPr/>
            <p:nvPr/>
          </p:nvSpPr>
          <p:spPr>
            <a:xfrm>
              <a:off x="11494067" y="4291816"/>
              <a:ext cx="310279" cy="311399"/>
            </a:xfrm>
            <a:custGeom>
              <a:avLst/>
              <a:gdLst>
                <a:gd name="connsiteX0" fmla="*/ 263875 w 310279"/>
                <a:gd name="connsiteY0" fmla="*/ 2031 h 311399"/>
                <a:gd name="connsiteX1" fmla="*/ 305107 w 310279"/>
                <a:gd name="connsiteY1" fmla="*/ 35651 h 311399"/>
                <a:gd name="connsiteX2" fmla="*/ 305278 w 310279"/>
                <a:gd name="connsiteY2" fmla="*/ 37923 h 311399"/>
                <a:gd name="connsiteX3" fmla="*/ 308246 w 310279"/>
                <a:gd name="connsiteY3" fmla="*/ 250494 h 311399"/>
                <a:gd name="connsiteX4" fmla="*/ 248970 w 310279"/>
                <a:gd name="connsiteY4" fmla="*/ 304368 h 311399"/>
                <a:gd name="connsiteX5" fmla="*/ 85980 w 310279"/>
                <a:gd name="connsiteY5" fmla="*/ 310362 h 311399"/>
                <a:gd name="connsiteX6" fmla="*/ 17803 w 310279"/>
                <a:gd name="connsiteY6" fmla="*/ 262481 h 311399"/>
                <a:gd name="connsiteX7" fmla="*/ 0 w 310279"/>
                <a:gd name="connsiteY7" fmla="*/ 100789 h 311399"/>
                <a:gd name="connsiteX8" fmla="*/ 62105 w 310279"/>
                <a:gd name="connsiteY8" fmla="*/ 17154 h 311399"/>
                <a:gd name="connsiteX9" fmla="*/ 263875 w 310279"/>
                <a:gd name="connsiteY9" fmla="*/ 2031 h 31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279" h="311399">
                  <a:moveTo>
                    <a:pt x="263875" y="2031"/>
                  </a:moveTo>
                  <a:cubicBezTo>
                    <a:pt x="284453" y="-186"/>
                    <a:pt x="302913" y="14868"/>
                    <a:pt x="305107" y="35651"/>
                  </a:cubicBezTo>
                  <a:cubicBezTo>
                    <a:pt x="305187" y="36404"/>
                    <a:pt x="305244" y="37164"/>
                    <a:pt x="305278" y="37923"/>
                  </a:cubicBezTo>
                  <a:cubicBezTo>
                    <a:pt x="310738" y="108643"/>
                    <a:pt x="311729" y="179649"/>
                    <a:pt x="308246" y="250494"/>
                  </a:cubicBezTo>
                  <a:cubicBezTo>
                    <a:pt x="308246" y="283459"/>
                    <a:pt x="284577" y="298374"/>
                    <a:pt x="248970" y="304368"/>
                  </a:cubicBezTo>
                  <a:cubicBezTo>
                    <a:pt x="194893" y="310850"/>
                    <a:pt x="140381" y="312857"/>
                    <a:pt x="85980" y="310362"/>
                  </a:cubicBezTo>
                  <a:cubicBezTo>
                    <a:pt x="50374" y="307365"/>
                    <a:pt x="23876" y="295377"/>
                    <a:pt x="17803" y="262481"/>
                  </a:cubicBezTo>
                  <a:cubicBezTo>
                    <a:pt x="6025" y="209401"/>
                    <a:pt x="55" y="155186"/>
                    <a:pt x="0" y="100789"/>
                  </a:cubicBezTo>
                  <a:cubicBezTo>
                    <a:pt x="0" y="40920"/>
                    <a:pt x="26636" y="22939"/>
                    <a:pt x="62105" y="17154"/>
                  </a:cubicBezTo>
                  <a:cubicBezTo>
                    <a:pt x="128216" y="1828"/>
                    <a:pt x="196248" y="-3273"/>
                    <a:pt x="263875" y="2031"/>
                  </a:cubicBezTo>
                  <a:close/>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53" name="Freeform 52">
              <a:extLst>
                <a:ext uri="{FF2B5EF4-FFF2-40B4-BE49-F238E27FC236}">
                  <a16:creationId xmlns:a16="http://schemas.microsoft.com/office/drawing/2014/main" id="{E03000A3-018E-3B4A-8D2E-A497A8C08DD1}"/>
                </a:ext>
              </a:extLst>
            </p:cNvPr>
            <p:cNvSpPr/>
            <p:nvPr/>
          </p:nvSpPr>
          <p:spPr>
            <a:xfrm>
              <a:off x="11588880" y="4720686"/>
              <a:ext cx="314318" cy="310665"/>
            </a:xfrm>
            <a:custGeom>
              <a:avLst/>
              <a:gdLst>
                <a:gd name="connsiteX0" fmla="*/ 266843 w 314318"/>
                <a:gd name="connsiteY0" fmla="*/ 1228 h 310665"/>
                <a:gd name="connsiteX1" fmla="*/ 308082 w 314318"/>
                <a:gd name="connsiteY1" fmla="*/ 34995 h 310665"/>
                <a:gd name="connsiteX2" fmla="*/ 308246 w 314318"/>
                <a:gd name="connsiteY2" fmla="*/ 37190 h 310665"/>
                <a:gd name="connsiteX3" fmla="*/ 311213 w 314318"/>
                <a:gd name="connsiteY3" fmla="*/ 249760 h 310665"/>
                <a:gd name="connsiteX4" fmla="*/ 251937 w 314318"/>
                <a:gd name="connsiteY4" fmla="*/ 303635 h 310665"/>
                <a:gd name="connsiteX5" fmla="*/ 88879 w 314318"/>
                <a:gd name="connsiteY5" fmla="*/ 309628 h 310665"/>
                <a:gd name="connsiteX6" fmla="*/ 20702 w 314318"/>
                <a:gd name="connsiteY6" fmla="*/ 261748 h 310665"/>
                <a:gd name="connsiteX7" fmla="*/ 0 w 314318"/>
                <a:gd name="connsiteY7" fmla="*/ 100055 h 310665"/>
                <a:gd name="connsiteX8" fmla="*/ 62105 w 314318"/>
                <a:gd name="connsiteY8" fmla="*/ 16421 h 310665"/>
                <a:gd name="connsiteX9" fmla="*/ 266843 w 314318"/>
                <a:gd name="connsiteY9" fmla="*/ 1228 h 310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318" h="310665">
                  <a:moveTo>
                    <a:pt x="266843" y="1228"/>
                  </a:moveTo>
                  <a:cubicBezTo>
                    <a:pt x="287462" y="-947"/>
                    <a:pt x="305926" y="14170"/>
                    <a:pt x="308082" y="34995"/>
                  </a:cubicBezTo>
                  <a:cubicBezTo>
                    <a:pt x="308157" y="35727"/>
                    <a:pt x="308212" y="36458"/>
                    <a:pt x="308246" y="37190"/>
                  </a:cubicBezTo>
                  <a:cubicBezTo>
                    <a:pt x="315188" y="107833"/>
                    <a:pt x="316180" y="178943"/>
                    <a:pt x="311213" y="249760"/>
                  </a:cubicBezTo>
                  <a:cubicBezTo>
                    <a:pt x="308246" y="282656"/>
                    <a:pt x="287475" y="297641"/>
                    <a:pt x="251937" y="303635"/>
                  </a:cubicBezTo>
                  <a:cubicBezTo>
                    <a:pt x="197837" y="310116"/>
                    <a:pt x="143302" y="312123"/>
                    <a:pt x="88879" y="309628"/>
                  </a:cubicBezTo>
                  <a:cubicBezTo>
                    <a:pt x="53341" y="306632"/>
                    <a:pt x="26774" y="294644"/>
                    <a:pt x="20702" y="261748"/>
                  </a:cubicBezTo>
                  <a:cubicBezTo>
                    <a:pt x="9441" y="208515"/>
                    <a:pt x="2517" y="154431"/>
                    <a:pt x="0" y="100055"/>
                  </a:cubicBezTo>
                  <a:cubicBezTo>
                    <a:pt x="0" y="40187"/>
                    <a:pt x="26705" y="22206"/>
                    <a:pt x="62105" y="16421"/>
                  </a:cubicBezTo>
                  <a:cubicBezTo>
                    <a:pt x="129424" y="2510"/>
                    <a:pt x="198234" y="-2592"/>
                    <a:pt x="266843" y="1228"/>
                  </a:cubicBezTo>
                  <a:close/>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54" name="Freeform 53">
              <a:extLst>
                <a:ext uri="{FF2B5EF4-FFF2-40B4-BE49-F238E27FC236}">
                  <a16:creationId xmlns:a16="http://schemas.microsoft.com/office/drawing/2014/main" id="{3921FDF8-1C25-1645-A2A8-4F645A813E62}"/>
                </a:ext>
              </a:extLst>
            </p:cNvPr>
            <p:cNvSpPr/>
            <p:nvPr/>
          </p:nvSpPr>
          <p:spPr>
            <a:xfrm>
              <a:off x="11491169" y="4897450"/>
              <a:ext cx="313162" cy="307512"/>
            </a:xfrm>
            <a:custGeom>
              <a:avLst/>
              <a:gdLst>
                <a:gd name="connsiteX0" fmla="*/ 266774 w 313162"/>
                <a:gd name="connsiteY0" fmla="*/ 1141 h 307512"/>
                <a:gd name="connsiteX1" fmla="*/ 308005 w 313162"/>
                <a:gd name="connsiteY1" fmla="*/ 34762 h 307512"/>
                <a:gd name="connsiteX2" fmla="*/ 308177 w 313162"/>
                <a:gd name="connsiteY2" fmla="*/ 37034 h 307512"/>
                <a:gd name="connsiteX3" fmla="*/ 311144 w 313162"/>
                <a:gd name="connsiteY3" fmla="*/ 246607 h 307512"/>
                <a:gd name="connsiteX4" fmla="*/ 251868 w 313162"/>
                <a:gd name="connsiteY4" fmla="*/ 300481 h 307512"/>
                <a:gd name="connsiteX5" fmla="*/ 88879 w 313162"/>
                <a:gd name="connsiteY5" fmla="*/ 306475 h 307512"/>
                <a:gd name="connsiteX6" fmla="*/ 20702 w 313162"/>
                <a:gd name="connsiteY6" fmla="*/ 258595 h 307512"/>
                <a:gd name="connsiteX7" fmla="*/ 0 w 313162"/>
                <a:gd name="connsiteY7" fmla="*/ 96902 h 307512"/>
                <a:gd name="connsiteX8" fmla="*/ 62105 w 313162"/>
                <a:gd name="connsiteY8" fmla="*/ 13268 h 307512"/>
                <a:gd name="connsiteX9" fmla="*/ 266774 w 313162"/>
                <a:gd name="connsiteY9" fmla="*/ 1141 h 307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3162" h="307512">
                  <a:moveTo>
                    <a:pt x="266774" y="1141"/>
                  </a:moveTo>
                  <a:cubicBezTo>
                    <a:pt x="287351" y="-1075"/>
                    <a:pt x="305811" y="13979"/>
                    <a:pt x="308005" y="34762"/>
                  </a:cubicBezTo>
                  <a:cubicBezTo>
                    <a:pt x="308085" y="35515"/>
                    <a:pt x="308142" y="36274"/>
                    <a:pt x="308177" y="37034"/>
                  </a:cubicBezTo>
                  <a:cubicBezTo>
                    <a:pt x="313613" y="106757"/>
                    <a:pt x="314605" y="176759"/>
                    <a:pt x="311144" y="246607"/>
                  </a:cubicBezTo>
                  <a:cubicBezTo>
                    <a:pt x="311144" y="279573"/>
                    <a:pt x="287475" y="297485"/>
                    <a:pt x="251868" y="300481"/>
                  </a:cubicBezTo>
                  <a:cubicBezTo>
                    <a:pt x="197791" y="306963"/>
                    <a:pt x="143279" y="308970"/>
                    <a:pt x="88879" y="306475"/>
                  </a:cubicBezTo>
                  <a:cubicBezTo>
                    <a:pt x="53272" y="303478"/>
                    <a:pt x="26774" y="291561"/>
                    <a:pt x="20702" y="258595"/>
                  </a:cubicBezTo>
                  <a:cubicBezTo>
                    <a:pt x="9431" y="205362"/>
                    <a:pt x="2507" y="151278"/>
                    <a:pt x="0" y="96902"/>
                  </a:cubicBezTo>
                  <a:cubicBezTo>
                    <a:pt x="0" y="37034"/>
                    <a:pt x="26636" y="19122"/>
                    <a:pt x="62105" y="13268"/>
                  </a:cubicBezTo>
                  <a:cubicBezTo>
                    <a:pt x="129702" y="1845"/>
                    <a:pt x="198318" y="-2218"/>
                    <a:pt x="266774" y="1141"/>
                  </a:cubicBezTo>
                  <a:close/>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55" name="Freeform 54">
              <a:extLst>
                <a:ext uri="{FF2B5EF4-FFF2-40B4-BE49-F238E27FC236}">
                  <a16:creationId xmlns:a16="http://schemas.microsoft.com/office/drawing/2014/main" id="{AE3BC9B0-82E1-814A-AAD2-4C655C8B91EF}"/>
                </a:ext>
              </a:extLst>
            </p:cNvPr>
            <p:cNvSpPr/>
            <p:nvPr/>
          </p:nvSpPr>
          <p:spPr>
            <a:xfrm>
              <a:off x="12119598" y="5356279"/>
              <a:ext cx="65002" cy="289791"/>
            </a:xfrm>
            <a:custGeom>
              <a:avLst/>
              <a:gdLst>
                <a:gd name="connsiteX0" fmla="*/ 65003 w 65002"/>
                <a:gd name="connsiteY0" fmla="*/ 289792 h 289791"/>
                <a:gd name="connsiteX1" fmla="*/ 20702 w 65002"/>
                <a:gd name="connsiteY1" fmla="*/ 245814 h 289791"/>
                <a:gd name="connsiteX2" fmla="*/ 7798 w 65002"/>
                <a:gd name="connsiteY2" fmla="*/ 170613 h 289791"/>
                <a:gd name="connsiteX3" fmla="*/ 0 w 65002"/>
                <a:gd name="connsiteY3" fmla="*/ 84122 h 289791"/>
                <a:gd name="connsiteX4" fmla="*/ 62105 w 65002"/>
                <a:gd name="connsiteY4" fmla="*/ 487 h 289791"/>
                <a:gd name="connsiteX5" fmla="*/ 64865 w 65002"/>
                <a:gd name="connsiteY5" fmla="*/ 0 h 28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02" h="289791">
                  <a:moveTo>
                    <a:pt x="65003" y="289792"/>
                  </a:moveTo>
                  <a:cubicBezTo>
                    <a:pt x="41748" y="283798"/>
                    <a:pt x="25187" y="270905"/>
                    <a:pt x="20702" y="245814"/>
                  </a:cubicBezTo>
                  <a:cubicBezTo>
                    <a:pt x="16216" y="220724"/>
                    <a:pt x="10972" y="195704"/>
                    <a:pt x="7798" y="170613"/>
                  </a:cubicBezTo>
                  <a:cubicBezTo>
                    <a:pt x="4002" y="141829"/>
                    <a:pt x="1587" y="112975"/>
                    <a:pt x="0" y="84122"/>
                  </a:cubicBezTo>
                  <a:cubicBezTo>
                    <a:pt x="0" y="24254"/>
                    <a:pt x="26636" y="6342"/>
                    <a:pt x="62105" y="487"/>
                  </a:cubicBezTo>
                  <a:lnTo>
                    <a:pt x="64865" y="0"/>
                  </a:lnTo>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56" name="Freeform 55">
              <a:extLst>
                <a:ext uri="{FF2B5EF4-FFF2-40B4-BE49-F238E27FC236}">
                  <a16:creationId xmlns:a16="http://schemas.microsoft.com/office/drawing/2014/main" id="{8E76E526-4715-3A49-A231-C045E0213E8B}"/>
                </a:ext>
              </a:extLst>
            </p:cNvPr>
            <p:cNvSpPr/>
            <p:nvPr/>
          </p:nvSpPr>
          <p:spPr>
            <a:xfrm>
              <a:off x="12024509" y="5521316"/>
              <a:ext cx="160091" cy="306513"/>
            </a:xfrm>
            <a:custGeom>
              <a:avLst/>
              <a:gdLst>
                <a:gd name="connsiteX0" fmla="*/ 160092 w 160091"/>
                <a:gd name="connsiteY0" fmla="*/ 306101 h 306513"/>
                <a:gd name="connsiteX1" fmla="*/ 89155 w 160091"/>
                <a:gd name="connsiteY1" fmla="*/ 305334 h 306513"/>
                <a:gd name="connsiteX2" fmla="*/ 20978 w 160091"/>
                <a:gd name="connsiteY2" fmla="*/ 257384 h 306513"/>
                <a:gd name="connsiteX3" fmla="*/ 0 w 160091"/>
                <a:gd name="connsiteY3" fmla="*/ 96109 h 306513"/>
                <a:gd name="connsiteX4" fmla="*/ 62105 w 160091"/>
                <a:gd name="connsiteY4" fmla="*/ 12475 h 306513"/>
                <a:gd name="connsiteX5" fmla="*/ 102542 w 160091"/>
                <a:gd name="connsiteY5" fmla="*/ 6133 h 306513"/>
                <a:gd name="connsiteX6" fmla="*/ 159747 w 160091"/>
                <a:gd name="connsiteY6" fmla="*/ 0 h 306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091" h="306513">
                  <a:moveTo>
                    <a:pt x="160092" y="306101"/>
                  </a:moveTo>
                  <a:cubicBezTo>
                    <a:pt x="136216" y="306798"/>
                    <a:pt x="112409" y="306658"/>
                    <a:pt x="89155" y="305334"/>
                  </a:cubicBezTo>
                  <a:cubicBezTo>
                    <a:pt x="53548" y="302337"/>
                    <a:pt x="27050" y="290350"/>
                    <a:pt x="20978" y="257384"/>
                  </a:cubicBezTo>
                  <a:cubicBezTo>
                    <a:pt x="9637" y="204297"/>
                    <a:pt x="2621" y="150353"/>
                    <a:pt x="0" y="96109"/>
                  </a:cubicBezTo>
                  <a:cubicBezTo>
                    <a:pt x="0" y="36241"/>
                    <a:pt x="26705" y="18260"/>
                    <a:pt x="62105" y="12475"/>
                  </a:cubicBezTo>
                  <a:cubicBezTo>
                    <a:pt x="75906" y="10105"/>
                    <a:pt x="89155" y="7945"/>
                    <a:pt x="102542" y="6133"/>
                  </a:cubicBezTo>
                  <a:cubicBezTo>
                    <a:pt x="121725" y="3415"/>
                    <a:pt x="140701" y="1324"/>
                    <a:pt x="159747" y="0"/>
                  </a:cubicBezTo>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57" name="Freeform 56">
              <a:extLst>
                <a:ext uri="{FF2B5EF4-FFF2-40B4-BE49-F238E27FC236}">
                  <a16:creationId xmlns:a16="http://schemas.microsoft.com/office/drawing/2014/main" id="{0DF3453D-F81D-7C46-AC3C-7AB97BDB3A0C}"/>
                </a:ext>
              </a:extLst>
            </p:cNvPr>
            <p:cNvSpPr/>
            <p:nvPr/>
          </p:nvSpPr>
          <p:spPr>
            <a:xfrm>
              <a:off x="11589087" y="5343513"/>
              <a:ext cx="314217" cy="307567"/>
            </a:xfrm>
            <a:custGeom>
              <a:avLst/>
              <a:gdLst>
                <a:gd name="connsiteX0" fmla="*/ 266636 w 314217"/>
                <a:gd name="connsiteY0" fmla="*/ 1126 h 307567"/>
                <a:gd name="connsiteX1" fmla="*/ 307875 w 314217"/>
                <a:gd name="connsiteY1" fmla="*/ 34893 h 307567"/>
                <a:gd name="connsiteX2" fmla="*/ 308039 w 314217"/>
                <a:gd name="connsiteY2" fmla="*/ 37089 h 307567"/>
                <a:gd name="connsiteX3" fmla="*/ 311213 w 314217"/>
                <a:gd name="connsiteY3" fmla="*/ 246662 h 307567"/>
                <a:gd name="connsiteX4" fmla="*/ 251937 w 314217"/>
                <a:gd name="connsiteY4" fmla="*/ 300536 h 307567"/>
                <a:gd name="connsiteX5" fmla="*/ 88879 w 314217"/>
                <a:gd name="connsiteY5" fmla="*/ 306530 h 307567"/>
                <a:gd name="connsiteX6" fmla="*/ 20702 w 314217"/>
                <a:gd name="connsiteY6" fmla="*/ 258580 h 307567"/>
                <a:gd name="connsiteX7" fmla="*/ 0 w 314217"/>
                <a:gd name="connsiteY7" fmla="*/ 96957 h 307567"/>
                <a:gd name="connsiteX8" fmla="*/ 62105 w 314217"/>
                <a:gd name="connsiteY8" fmla="*/ 13323 h 307567"/>
                <a:gd name="connsiteX9" fmla="*/ 266636 w 314217"/>
                <a:gd name="connsiteY9" fmla="*/ 1126 h 307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217" h="307567">
                  <a:moveTo>
                    <a:pt x="266636" y="1126"/>
                  </a:moveTo>
                  <a:cubicBezTo>
                    <a:pt x="287255" y="-1049"/>
                    <a:pt x="305719" y="14068"/>
                    <a:pt x="307875" y="34893"/>
                  </a:cubicBezTo>
                  <a:cubicBezTo>
                    <a:pt x="307950" y="35625"/>
                    <a:pt x="308005" y="36357"/>
                    <a:pt x="308039" y="37089"/>
                  </a:cubicBezTo>
                  <a:cubicBezTo>
                    <a:pt x="315028" y="106728"/>
                    <a:pt x="316090" y="176841"/>
                    <a:pt x="311213" y="246662"/>
                  </a:cubicBezTo>
                  <a:cubicBezTo>
                    <a:pt x="308246" y="279558"/>
                    <a:pt x="287475" y="294543"/>
                    <a:pt x="251937" y="300536"/>
                  </a:cubicBezTo>
                  <a:cubicBezTo>
                    <a:pt x="197837" y="307018"/>
                    <a:pt x="143302" y="309025"/>
                    <a:pt x="88879" y="306530"/>
                  </a:cubicBezTo>
                  <a:cubicBezTo>
                    <a:pt x="53341" y="303533"/>
                    <a:pt x="26774" y="291546"/>
                    <a:pt x="20702" y="258580"/>
                  </a:cubicBezTo>
                  <a:cubicBezTo>
                    <a:pt x="9436" y="205367"/>
                    <a:pt x="2512" y="151312"/>
                    <a:pt x="0" y="96957"/>
                  </a:cubicBezTo>
                  <a:cubicBezTo>
                    <a:pt x="0" y="37089"/>
                    <a:pt x="26705" y="19107"/>
                    <a:pt x="62105" y="13323"/>
                  </a:cubicBezTo>
                  <a:cubicBezTo>
                    <a:pt x="129654" y="1879"/>
                    <a:pt x="198223" y="-2213"/>
                    <a:pt x="266636" y="1126"/>
                  </a:cubicBezTo>
                  <a:close/>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58" name="Freeform 57">
              <a:extLst>
                <a:ext uri="{FF2B5EF4-FFF2-40B4-BE49-F238E27FC236}">
                  <a16:creationId xmlns:a16="http://schemas.microsoft.com/office/drawing/2014/main" id="{75050BBB-80AE-8E4B-B350-F372A4128E0C}"/>
                </a:ext>
              </a:extLst>
            </p:cNvPr>
            <p:cNvSpPr/>
            <p:nvPr/>
          </p:nvSpPr>
          <p:spPr>
            <a:xfrm>
              <a:off x="11494136" y="5520269"/>
              <a:ext cx="310194" cy="307316"/>
            </a:xfrm>
            <a:custGeom>
              <a:avLst/>
              <a:gdLst>
                <a:gd name="connsiteX0" fmla="*/ 263806 w 310194"/>
                <a:gd name="connsiteY0" fmla="*/ 1048 h 307316"/>
                <a:gd name="connsiteX1" fmla="*/ 305038 w 310194"/>
                <a:gd name="connsiteY1" fmla="*/ 34668 h 307316"/>
                <a:gd name="connsiteX2" fmla="*/ 305209 w 310194"/>
                <a:gd name="connsiteY2" fmla="*/ 36940 h 307316"/>
                <a:gd name="connsiteX3" fmla="*/ 308177 w 310194"/>
                <a:gd name="connsiteY3" fmla="*/ 246514 h 307316"/>
                <a:gd name="connsiteX4" fmla="*/ 248901 w 310194"/>
                <a:gd name="connsiteY4" fmla="*/ 300388 h 307316"/>
                <a:gd name="connsiteX5" fmla="*/ 85980 w 310194"/>
                <a:gd name="connsiteY5" fmla="*/ 306242 h 307316"/>
                <a:gd name="connsiteX6" fmla="*/ 17803 w 310194"/>
                <a:gd name="connsiteY6" fmla="*/ 258362 h 307316"/>
                <a:gd name="connsiteX7" fmla="*/ 0 w 310194"/>
                <a:gd name="connsiteY7" fmla="*/ 97157 h 307316"/>
                <a:gd name="connsiteX8" fmla="*/ 62105 w 310194"/>
                <a:gd name="connsiteY8" fmla="*/ 13523 h 307316"/>
                <a:gd name="connsiteX9" fmla="*/ 263806 w 310194"/>
                <a:gd name="connsiteY9" fmla="*/ 1048 h 307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194" h="307316">
                  <a:moveTo>
                    <a:pt x="263806" y="1048"/>
                  </a:moveTo>
                  <a:cubicBezTo>
                    <a:pt x="284384" y="-1169"/>
                    <a:pt x="302844" y="13885"/>
                    <a:pt x="305038" y="34668"/>
                  </a:cubicBezTo>
                  <a:cubicBezTo>
                    <a:pt x="305118" y="35421"/>
                    <a:pt x="305175" y="36181"/>
                    <a:pt x="305209" y="36940"/>
                  </a:cubicBezTo>
                  <a:cubicBezTo>
                    <a:pt x="310646" y="106664"/>
                    <a:pt x="311638" y="176665"/>
                    <a:pt x="308177" y="246514"/>
                  </a:cubicBezTo>
                  <a:cubicBezTo>
                    <a:pt x="308177" y="279479"/>
                    <a:pt x="284508" y="297391"/>
                    <a:pt x="248901" y="300388"/>
                  </a:cubicBezTo>
                  <a:cubicBezTo>
                    <a:pt x="194843" y="306821"/>
                    <a:pt x="140354" y="308779"/>
                    <a:pt x="85980" y="306242"/>
                  </a:cubicBezTo>
                  <a:cubicBezTo>
                    <a:pt x="50374" y="303246"/>
                    <a:pt x="23876" y="291258"/>
                    <a:pt x="17803" y="258362"/>
                  </a:cubicBezTo>
                  <a:cubicBezTo>
                    <a:pt x="6060" y="205442"/>
                    <a:pt x="90" y="151387"/>
                    <a:pt x="0" y="97157"/>
                  </a:cubicBezTo>
                  <a:cubicBezTo>
                    <a:pt x="0" y="37289"/>
                    <a:pt x="26636" y="19308"/>
                    <a:pt x="62105" y="13523"/>
                  </a:cubicBezTo>
                  <a:cubicBezTo>
                    <a:pt x="128695" y="2016"/>
                    <a:pt x="196324" y="-2165"/>
                    <a:pt x="263806" y="1048"/>
                  </a:cubicBezTo>
                  <a:close/>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9" name="Freeform 8">
              <a:extLst>
                <a:ext uri="{FF2B5EF4-FFF2-40B4-BE49-F238E27FC236}">
                  <a16:creationId xmlns:a16="http://schemas.microsoft.com/office/drawing/2014/main" id="{999B47AC-1878-6D47-A9DA-D071FD84A52A}"/>
                </a:ext>
              </a:extLst>
            </p:cNvPr>
            <p:cNvSpPr/>
            <p:nvPr/>
          </p:nvSpPr>
          <p:spPr>
            <a:xfrm>
              <a:off x="12119598" y="5957608"/>
              <a:ext cx="65002" cy="289792"/>
            </a:xfrm>
            <a:custGeom>
              <a:avLst/>
              <a:gdLst>
                <a:gd name="connsiteX0" fmla="*/ 65003 w 65002"/>
                <a:gd name="connsiteY0" fmla="*/ 289792 h 289792"/>
                <a:gd name="connsiteX1" fmla="*/ 20702 w 65002"/>
                <a:gd name="connsiteY1" fmla="*/ 245745 h 289792"/>
                <a:gd name="connsiteX2" fmla="*/ 7798 w 65002"/>
                <a:gd name="connsiteY2" fmla="*/ 170753 h 289792"/>
                <a:gd name="connsiteX3" fmla="*/ 0 w 65002"/>
                <a:gd name="connsiteY3" fmla="*/ 84122 h 289792"/>
                <a:gd name="connsiteX4" fmla="*/ 62105 w 65002"/>
                <a:gd name="connsiteY4" fmla="*/ 488 h 289792"/>
                <a:gd name="connsiteX5" fmla="*/ 64865 w 65002"/>
                <a:gd name="connsiteY5" fmla="*/ 0 h 28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02" h="289792">
                  <a:moveTo>
                    <a:pt x="65003" y="289792"/>
                  </a:moveTo>
                  <a:cubicBezTo>
                    <a:pt x="41748" y="283729"/>
                    <a:pt x="25187" y="270835"/>
                    <a:pt x="20702" y="245745"/>
                  </a:cubicBezTo>
                  <a:cubicBezTo>
                    <a:pt x="16216" y="220654"/>
                    <a:pt x="10972" y="195704"/>
                    <a:pt x="7798" y="170753"/>
                  </a:cubicBezTo>
                  <a:cubicBezTo>
                    <a:pt x="4002" y="141829"/>
                    <a:pt x="1587" y="112976"/>
                    <a:pt x="0" y="84122"/>
                  </a:cubicBezTo>
                  <a:cubicBezTo>
                    <a:pt x="0" y="24184"/>
                    <a:pt x="26636" y="6273"/>
                    <a:pt x="62105" y="488"/>
                  </a:cubicBezTo>
                  <a:lnTo>
                    <a:pt x="64865" y="0"/>
                  </a:lnTo>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12" name="Freeform 11">
              <a:extLst>
                <a:ext uri="{FF2B5EF4-FFF2-40B4-BE49-F238E27FC236}">
                  <a16:creationId xmlns:a16="http://schemas.microsoft.com/office/drawing/2014/main" id="{2E059F5A-DE89-1944-BE06-7194E690A18F}"/>
                </a:ext>
              </a:extLst>
            </p:cNvPr>
            <p:cNvSpPr/>
            <p:nvPr/>
          </p:nvSpPr>
          <p:spPr>
            <a:xfrm>
              <a:off x="12024785" y="6123273"/>
              <a:ext cx="159815" cy="305816"/>
            </a:xfrm>
            <a:custGeom>
              <a:avLst/>
              <a:gdLst>
                <a:gd name="connsiteX0" fmla="*/ 159816 w 159815"/>
                <a:gd name="connsiteY0" fmla="*/ 305404 h 305816"/>
                <a:gd name="connsiteX1" fmla="*/ 88878 w 159815"/>
                <a:gd name="connsiteY1" fmla="*/ 304637 h 305816"/>
                <a:gd name="connsiteX2" fmla="*/ 20702 w 159815"/>
                <a:gd name="connsiteY2" fmla="*/ 256756 h 305816"/>
                <a:gd name="connsiteX3" fmla="*/ 0 w 159815"/>
                <a:gd name="connsiteY3" fmla="*/ 95064 h 305816"/>
                <a:gd name="connsiteX4" fmla="*/ 62105 w 159815"/>
                <a:gd name="connsiteY4" fmla="*/ 11430 h 305816"/>
                <a:gd name="connsiteX5" fmla="*/ 102542 w 159815"/>
                <a:gd name="connsiteY5" fmla="*/ 5297 h 305816"/>
                <a:gd name="connsiteX6" fmla="*/ 159747 w 159815"/>
                <a:gd name="connsiteY6" fmla="*/ 0 h 305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815" h="305816">
                  <a:moveTo>
                    <a:pt x="159816" y="305404"/>
                  </a:moveTo>
                  <a:cubicBezTo>
                    <a:pt x="135940" y="306101"/>
                    <a:pt x="112133" y="305961"/>
                    <a:pt x="88878" y="304637"/>
                  </a:cubicBezTo>
                  <a:cubicBezTo>
                    <a:pt x="53272" y="301640"/>
                    <a:pt x="26774" y="289653"/>
                    <a:pt x="20702" y="256756"/>
                  </a:cubicBezTo>
                  <a:cubicBezTo>
                    <a:pt x="9441" y="203523"/>
                    <a:pt x="2517" y="149440"/>
                    <a:pt x="0" y="95064"/>
                  </a:cubicBezTo>
                  <a:cubicBezTo>
                    <a:pt x="0" y="35196"/>
                    <a:pt x="26705" y="17214"/>
                    <a:pt x="62105" y="11430"/>
                  </a:cubicBezTo>
                  <a:cubicBezTo>
                    <a:pt x="75906" y="9060"/>
                    <a:pt x="89384" y="7018"/>
                    <a:pt x="102542" y="5297"/>
                  </a:cubicBezTo>
                  <a:cubicBezTo>
                    <a:pt x="121725" y="2857"/>
                    <a:pt x="140701" y="1115"/>
                    <a:pt x="159747" y="0"/>
                  </a:cubicBezTo>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13" name="Freeform 12">
              <a:extLst>
                <a:ext uri="{FF2B5EF4-FFF2-40B4-BE49-F238E27FC236}">
                  <a16:creationId xmlns:a16="http://schemas.microsoft.com/office/drawing/2014/main" id="{28AFA685-CADC-8F46-A75B-5F95DC19B947}"/>
                </a:ext>
              </a:extLst>
            </p:cNvPr>
            <p:cNvSpPr/>
            <p:nvPr/>
          </p:nvSpPr>
          <p:spPr>
            <a:xfrm>
              <a:off x="12119805" y="6565140"/>
              <a:ext cx="64864" cy="251529"/>
            </a:xfrm>
            <a:custGeom>
              <a:avLst/>
              <a:gdLst>
                <a:gd name="connsiteX0" fmla="*/ 22013 w 64864"/>
                <a:gd name="connsiteY0" fmla="*/ 251530 h 251529"/>
                <a:gd name="connsiteX1" fmla="*/ 20702 w 64864"/>
                <a:gd name="connsiteY1" fmla="*/ 245954 h 251529"/>
                <a:gd name="connsiteX2" fmla="*/ 7591 w 64864"/>
                <a:gd name="connsiteY2" fmla="*/ 169290 h 251529"/>
                <a:gd name="connsiteX3" fmla="*/ 0 w 64864"/>
                <a:gd name="connsiteY3" fmla="*/ 84192 h 251529"/>
                <a:gd name="connsiteX4" fmla="*/ 62105 w 64864"/>
                <a:gd name="connsiteY4" fmla="*/ 558 h 251529"/>
                <a:gd name="connsiteX5" fmla="*/ 64865 w 64864"/>
                <a:gd name="connsiteY5" fmla="*/ 0 h 25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64" h="251529">
                  <a:moveTo>
                    <a:pt x="22013" y="251530"/>
                  </a:moveTo>
                  <a:cubicBezTo>
                    <a:pt x="21463" y="249697"/>
                    <a:pt x="21024" y="247836"/>
                    <a:pt x="20702" y="245954"/>
                  </a:cubicBezTo>
                  <a:cubicBezTo>
                    <a:pt x="15112" y="220376"/>
                    <a:pt x="10834" y="194937"/>
                    <a:pt x="7591" y="169290"/>
                  </a:cubicBezTo>
                  <a:cubicBezTo>
                    <a:pt x="3933" y="140924"/>
                    <a:pt x="1587" y="112558"/>
                    <a:pt x="0" y="84192"/>
                  </a:cubicBezTo>
                  <a:cubicBezTo>
                    <a:pt x="0" y="24324"/>
                    <a:pt x="26636" y="6342"/>
                    <a:pt x="62105" y="558"/>
                  </a:cubicBezTo>
                  <a:lnTo>
                    <a:pt x="64865" y="0"/>
                  </a:lnTo>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14" name="Freeform 13">
              <a:extLst>
                <a:ext uri="{FF2B5EF4-FFF2-40B4-BE49-F238E27FC236}">
                  <a16:creationId xmlns:a16="http://schemas.microsoft.com/office/drawing/2014/main" id="{81B54B3A-C724-994C-9EF2-2BE25665ADEF}"/>
                </a:ext>
              </a:extLst>
            </p:cNvPr>
            <p:cNvSpPr/>
            <p:nvPr/>
          </p:nvSpPr>
          <p:spPr>
            <a:xfrm>
              <a:off x="12021956" y="6728644"/>
              <a:ext cx="162713" cy="88024"/>
            </a:xfrm>
            <a:custGeom>
              <a:avLst/>
              <a:gdLst>
                <a:gd name="connsiteX0" fmla="*/ 0 w 162713"/>
                <a:gd name="connsiteY0" fmla="*/ 88025 h 88024"/>
                <a:gd name="connsiteX1" fmla="*/ 62105 w 162713"/>
                <a:gd name="connsiteY1" fmla="*/ 13591 h 88024"/>
                <a:gd name="connsiteX2" fmla="*/ 105302 w 162713"/>
                <a:gd name="connsiteY2" fmla="*/ 5924 h 88024"/>
                <a:gd name="connsiteX3" fmla="*/ 162714 w 162713"/>
                <a:gd name="connsiteY3" fmla="*/ 0 h 88024"/>
              </a:gdLst>
              <a:ahLst/>
              <a:cxnLst>
                <a:cxn ang="0">
                  <a:pos x="connsiteX0" y="connsiteY0"/>
                </a:cxn>
                <a:cxn ang="0">
                  <a:pos x="connsiteX1" y="connsiteY1"/>
                </a:cxn>
                <a:cxn ang="0">
                  <a:pos x="connsiteX2" y="connsiteY2"/>
                </a:cxn>
                <a:cxn ang="0">
                  <a:pos x="connsiteX3" y="connsiteY3"/>
                </a:cxn>
              </a:cxnLst>
              <a:rect l="l" t="t" r="r" b="b"/>
              <a:pathLst>
                <a:path w="162713" h="88024">
                  <a:moveTo>
                    <a:pt x="0" y="88025"/>
                  </a:moveTo>
                  <a:cubicBezTo>
                    <a:pt x="2760" y="35614"/>
                    <a:pt x="28430" y="19236"/>
                    <a:pt x="62105" y="13591"/>
                  </a:cubicBezTo>
                  <a:cubicBezTo>
                    <a:pt x="76734" y="10524"/>
                    <a:pt x="91087" y="7945"/>
                    <a:pt x="105302" y="5924"/>
                  </a:cubicBezTo>
                  <a:cubicBezTo>
                    <a:pt x="124692" y="2997"/>
                    <a:pt x="143738" y="1046"/>
                    <a:pt x="162714" y="0"/>
                  </a:cubicBezTo>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15" name="Freeform 14">
              <a:extLst>
                <a:ext uri="{FF2B5EF4-FFF2-40B4-BE49-F238E27FC236}">
                  <a16:creationId xmlns:a16="http://schemas.microsoft.com/office/drawing/2014/main" id="{E431B173-C4C4-694C-A0F1-5132AE71B02A}"/>
                </a:ext>
              </a:extLst>
            </p:cNvPr>
            <p:cNvSpPr/>
            <p:nvPr/>
          </p:nvSpPr>
          <p:spPr>
            <a:xfrm>
              <a:off x="11591985" y="5944829"/>
              <a:ext cx="311319" cy="307511"/>
            </a:xfrm>
            <a:custGeom>
              <a:avLst/>
              <a:gdLst>
                <a:gd name="connsiteX0" fmla="*/ 263737 w 311319"/>
                <a:gd name="connsiteY0" fmla="*/ 1070 h 307511"/>
                <a:gd name="connsiteX1" fmla="*/ 304977 w 311319"/>
                <a:gd name="connsiteY1" fmla="*/ 34837 h 307511"/>
                <a:gd name="connsiteX2" fmla="*/ 305140 w 311319"/>
                <a:gd name="connsiteY2" fmla="*/ 37033 h 307511"/>
                <a:gd name="connsiteX3" fmla="*/ 305140 w 311319"/>
                <a:gd name="connsiteY3" fmla="*/ 37033 h 307511"/>
                <a:gd name="connsiteX4" fmla="*/ 308315 w 311319"/>
                <a:gd name="connsiteY4" fmla="*/ 246606 h 307511"/>
                <a:gd name="connsiteX5" fmla="*/ 249039 w 311319"/>
                <a:gd name="connsiteY5" fmla="*/ 300481 h 307511"/>
                <a:gd name="connsiteX6" fmla="*/ 85980 w 311319"/>
                <a:gd name="connsiteY6" fmla="*/ 306474 h 307511"/>
                <a:gd name="connsiteX7" fmla="*/ 17803 w 311319"/>
                <a:gd name="connsiteY7" fmla="*/ 258594 h 307511"/>
                <a:gd name="connsiteX8" fmla="*/ 0 w 311319"/>
                <a:gd name="connsiteY8" fmla="*/ 93904 h 307511"/>
                <a:gd name="connsiteX9" fmla="*/ 62105 w 311319"/>
                <a:gd name="connsiteY9" fmla="*/ 10270 h 307511"/>
                <a:gd name="connsiteX10" fmla="*/ 263737 w 311319"/>
                <a:gd name="connsiteY10" fmla="*/ 1070 h 307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1319" h="307511">
                  <a:moveTo>
                    <a:pt x="263737" y="1070"/>
                  </a:moveTo>
                  <a:cubicBezTo>
                    <a:pt x="284357" y="-1104"/>
                    <a:pt x="302820" y="14013"/>
                    <a:pt x="304977" y="34837"/>
                  </a:cubicBezTo>
                  <a:cubicBezTo>
                    <a:pt x="305052" y="35569"/>
                    <a:pt x="305107" y="36301"/>
                    <a:pt x="305140" y="37033"/>
                  </a:cubicBezTo>
                  <a:lnTo>
                    <a:pt x="305140" y="37033"/>
                  </a:lnTo>
                  <a:cubicBezTo>
                    <a:pt x="312130" y="106672"/>
                    <a:pt x="313192" y="176785"/>
                    <a:pt x="308315" y="246606"/>
                  </a:cubicBezTo>
                  <a:cubicBezTo>
                    <a:pt x="305347" y="279502"/>
                    <a:pt x="284577" y="294486"/>
                    <a:pt x="249039" y="300481"/>
                  </a:cubicBezTo>
                  <a:cubicBezTo>
                    <a:pt x="194939" y="306962"/>
                    <a:pt x="140404" y="308969"/>
                    <a:pt x="85980" y="306474"/>
                  </a:cubicBezTo>
                  <a:cubicBezTo>
                    <a:pt x="50443" y="303477"/>
                    <a:pt x="23876" y="291490"/>
                    <a:pt x="17803" y="258594"/>
                  </a:cubicBezTo>
                  <a:cubicBezTo>
                    <a:pt x="8902" y="204650"/>
                    <a:pt x="0" y="147778"/>
                    <a:pt x="0" y="93904"/>
                  </a:cubicBezTo>
                  <a:cubicBezTo>
                    <a:pt x="0" y="34036"/>
                    <a:pt x="26705" y="16055"/>
                    <a:pt x="62105" y="10270"/>
                  </a:cubicBezTo>
                  <a:cubicBezTo>
                    <a:pt x="128917" y="1223"/>
                    <a:pt x="196389" y="-1857"/>
                    <a:pt x="263737" y="1070"/>
                  </a:cubicBezTo>
                  <a:close/>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16" name="Freeform 15">
              <a:extLst>
                <a:ext uri="{FF2B5EF4-FFF2-40B4-BE49-F238E27FC236}">
                  <a16:creationId xmlns:a16="http://schemas.microsoft.com/office/drawing/2014/main" id="{690DEDC2-E76B-C649-A293-A8D9EC1A2727}"/>
                </a:ext>
              </a:extLst>
            </p:cNvPr>
            <p:cNvSpPr/>
            <p:nvPr/>
          </p:nvSpPr>
          <p:spPr>
            <a:xfrm>
              <a:off x="11494136" y="6121435"/>
              <a:ext cx="310194" cy="307512"/>
            </a:xfrm>
            <a:custGeom>
              <a:avLst/>
              <a:gdLst>
                <a:gd name="connsiteX0" fmla="*/ 263806 w 310194"/>
                <a:gd name="connsiteY0" fmla="*/ 1141 h 307512"/>
                <a:gd name="connsiteX1" fmla="*/ 305038 w 310194"/>
                <a:gd name="connsiteY1" fmla="*/ 34762 h 307512"/>
                <a:gd name="connsiteX2" fmla="*/ 305209 w 310194"/>
                <a:gd name="connsiteY2" fmla="*/ 37034 h 307512"/>
                <a:gd name="connsiteX3" fmla="*/ 308177 w 310194"/>
                <a:gd name="connsiteY3" fmla="*/ 246607 h 307512"/>
                <a:gd name="connsiteX4" fmla="*/ 248901 w 310194"/>
                <a:gd name="connsiteY4" fmla="*/ 300481 h 307512"/>
                <a:gd name="connsiteX5" fmla="*/ 85911 w 310194"/>
                <a:gd name="connsiteY5" fmla="*/ 306475 h 307512"/>
                <a:gd name="connsiteX6" fmla="*/ 20702 w 310194"/>
                <a:gd name="connsiteY6" fmla="*/ 258595 h 307512"/>
                <a:gd name="connsiteX7" fmla="*/ 0 w 310194"/>
                <a:gd name="connsiteY7" fmla="*/ 96902 h 307512"/>
                <a:gd name="connsiteX8" fmla="*/ 62105 w 310194"/>
                <a:gd name="connsiteY8" fmla="*/ 13268 h 307512"/>
                <a:gd name="connsiteX9" fmla="*/ 263806 w 310194"/>
                <a:gd name="connsiteY9" fmla="*/ 1141 h 307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194" h="307512">
                  <a:moveTo>
                    <a:pt x="263806" y="1141"/>
                  </a:moveTo>
                  <a:cubicBezTo>
                    <a:pt x="284384" y="-1075"/>
                    <a:pt x="302844" y="13979"/>
                    <a:pt x="305038" y="34762"/>
                  </a:cubicBezTo>
                  <a:cubicBezTo>
                    <a:pt x="305118" y="35515"/>
                    <a:pt x="305175" y="36274"/>
                    <a:pt x="305209" y="37034"/>
                  </a:cubicBezTo>
                  <a:cubicBezTo>
                    <a:pt x="310646" y="106757"/>
                    <a:pt x="311638" y="176759"/>
                    <a:pt x="308177" y="246607"/>
                  </a:cubicBezTo>
                  <a:cubicBezTo>
                    <a:pt x="308177" y="279573"/>
                    <a:pt x="284508" y="297554"/>
                    <a:pt x="248901" y="300481"/>
                  </a:cubicBezTo>
                  <a:cubicBezTo>
                    <a:pt x="194824" y="306963"/>
                    <a:pt x="140312" y="308970"/>
                    <a:pt x="85911" y="306475"/>
                  </a:cubicBezTo>
                  <a:cubicBezTo>
                    <a:pt x="53272" y="306475"/>
                    <a:pt x="23807" y="291561"/>
                    <a:pt x="20702" y="258595"/>
                  </a:cubicBezTo>
                  <a:cubicBezTo>
                    <a:pt x="9431" y="205362"/>
                    <a:pt x="2507" y="151278"/>
                    <a:pt x="0" y="96902"/>
                  </a:cubicBezTo>
                  <a:cubicBezTo>
                    <a:pt x="0" y="37034"/>
                    <a:pt x="26636" y="19122"/>
                    <a:pt x="62105" y="13268"/>
                  </a:cubicBezTo>
                  <a:cubicBezTo>
                    <a:pt x="128704" y="1845"/>
                    <a:pt x="196336" y="-2218"/>
                    <a:pt x="263806" y="1141"/>
                  </a:cubicBezTo>
                  <a:close/>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17" name="Freeform 16">
              <a:extLst>
                <a:ext uri="{FF2B5EF4-FFF2-40B4-BE49-F238E27FC236}">
                  <a16:creationId xmlns:a16="http://schemas.microsoft.com/office/drawing/2014/main" id="{1A42C685-CB70-7A46-91E9-6FBC5D13F554}"/>
                </a:ext>
              </a:extLst>
            </p:cNvPr>
            <p:cNvSpPr/>
            <p:nvPr/>
          </p:nvSpPr>
          <p:spPr>
            <a:xfrm>
              <a:off x="11589225" y="6550695"/>
              <a:ext cx="314096" cy="265973"/>
            </a:xfrm>
            <a:custGeom>
              <a:avLst/>
              <a:gdLst>
                <a:gd name="connsiteX0" fmla="*/ 307280 w 314096"/>
                <a:gd name="connsiteY0" fmla="*/ 265974 h 265973"/>
                <a:gd name="connsiteX1" fmla="*/ 311006 w 314096"/>
                <a:gd name="connsiteY1" fmla="*/ 248480 h 265973"/>
                <a:gd name="connsiteX2" fmla="*/ 308039 w 314096"/>
                <a:gd name="connsiteY2" fmla="*/ 38907 h 265973"/>
                <a:gd name="connsiteX3" fmla="*/ 268811 w 314096"/>
                <a:gd name="connsiteY3" fmla="*/ 2778 h 265973"/>
                <a:gd name="connsiteX4" fmla="*/ 266636 w 314096"/>
                <a:gd name="connsiteY4" fmla="*/ 2945 h 265973"/>
                <a:gd name="connsiteX5" fmla="*/ 62105 w 314096"/>
                <a:gd name="connsiteY5" fmla="*/ 14932 h 265973"/>
                <a:gd name="connsiteX6" fmla="*/ 0 w 314096"/>
                <a:gd name="connsiteY6" fmla="*/ 98566 h 265973"/>
                <a:gd name="connsiteX7" fmla="*/ 7453 w 314096"/>
                <a:gd name="connsiteY7" fmla="*/ 182200 h 265973"/>
                <a:gd name="connsiteX8" fmla="*/ 20771 w 314096"/>
                <a:gd name="connsiteY8" fmla="*/ 260050 h 265973"/>
                <a:gd name="connsiteX9" fmla="*/ 22082 w 314096"/>
                <a:gd name="connsiteY9" fmla="*/ 265626 h 265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096" h="265973">
                  <a:moveTo>
                    <a:pt x="307280" y="265974"/>
                  </a:moveTo>
                  <a:cubicBezTo>
                    <a:pt x="309290" y="260335"/>
                    <a:pt x="310543" y="254453"/>
                    <a:pt x="311006" y="248480"/>
                  </a:cubicBezTo>
                  <a:cubicBezTo>
                    <a:pt x="315952" y="178667"/>
                    <a:pt x="314959" y="108553"/>
                    <a:pt x="308039" y="38907"/>
                  </a:cubicBezTo>
                  <a:cubicBezTo>
                    <a:pt x="307084" y="17992"/>
                    <a:pt x="289521" y="1816"/>
                    <a:pt x="268811" y="2778"/>
                  </a:cubicBezTo>
                  <a:cubicBezTo>
                    <a:pt x="268085" y="2812"/>
                    <a:pt x="267359" y="2868"/>
                    <a:pt x="266636" y="2945"/>
                  </a:cubicBezTo>
                  <a:cubicBezTo>
                    <a:pt x="198249" y="-3453"/>
                    <a:pt x="129299" y="589"/>
                    <a:pt x="62105" y="14932"/>
                  </a:cubicBezTo>
                  <a:cubicBezTo>
                    <a:pt x="26498" y="20926"/>
                    <a:pt x="0" y="38907"/>
                    <a:pt x="0" y="98566"/>
                  </a:cubicBezTo>
                  <a:cubicBezTo>
                    <a:pt x="1518" y="126444"/>
                    <a:pt x="3864" y="154322"/>
                    <a:pt x="7453" y="182200"/>
                  </a:cubicBezTo>
                  <a:cubicBezTo>
                    <a:pt x="10696" y="208127"/>
                    <a:pt x="15043" y="234053"/>
                    <a:pt x="20771" y="260050"/>
                  </a:cubicBezTo>
                  <a:cubicBezTo>
                    <a:pt x="21093" y="261932"/>
                    <a:pt x="21532" y="263793"/>
                    <a:pt x="22082" y="265626"/>
                  </a:cubicBezTo>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sp>
          <p:nvSpPr>
            <p:cNvPr id="18" name="Freeform 17">
              <a:extLst>
                <a:ext uri="{FF2B5EF4-FFF2-40B4-BE49-F238E27FC236}">
                  <a16:creationId xmlns:a16="http://schemas.microsoft.com/office/drawing/2014/main" id="{4D3C562E-FFC4-114F-B4E2-5F4EB261C4DB}"/>
                </a:ext>
              </a:extLst>
            </p:cNvPr>
            <p:cNvSpPr/>
            <p:nvPr/>
          </p:nvSpPr>
          <p:spPr>
            <a:xfrm>
              <a:off x="11494274" y="6727316"/>
              <a:ext cx="309625" cy="129288"/>
            </a:xfrm>
            <a:custGeom>
              <a:avLst/>
              <a:gdLst>
                <a:gd name="connsiteX0" fmla="*/ 0 w 309625"/>
                <a:gd name="connsiteY0" fmla="*/ 89354 h 129288"/>
                <a:gd name="connsiteX1" fmla="*/ 62105 w 309625"/>
                <a:gd name="connsiteY1" fmla="*/ 11922 h 129288"/>
                <a:gd name="connsiteX2" fmla="*/ 102127 w 309625"/>
                <a:gd name="connsiteY2" fmla="*/ 5928 h 129288"/>
                <a:gd name="connsiteX3" fmla="*/ 263668 w 309625"/>
                <a:gd name="connsiteY3" fmla="*/ 3001 h 129288"/>
                <a:gd name="connsiteX4" fmla="*/ 304900 w 309625"/>
                <a:gd name="connsiteY4" fmla="*/ 36622 h 129288"/>
                <a:gd name="connsiteX5" fmla="*/ 305071 w 309625"/>
                <a:gd name="connsiteY5" fmla="*/ 38894 h 129288"/>
                <a:gd name="connsiteX6" fmla="*/ 308315 w 309625"/>
                <a:gd name="connsiteY6" fmla="*/ 89354 h 129288"/>
                <a:gd name="connsiteX7" fmla="*/ 309626 w 309625"/>
                <a:gd name="connsiteY7" fmla="*/ 129289 h 129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625" h="129288">
                  <a:moveTo>
                    <a:pt x="0" y="89354"/>
                  </a:moveTo>
                  <a:cubicBezTo>
                    <a:pt x="1794" y="34573"/>
                    <a:pt x="27602" y="17707"/>
                    <a:pt x="62105" y="11922"/>
                  </a:cubicBezTo>
                  <a:cubicBezTo>
                    <a:pt x="75538" y="9553"/>
                    <a:pt x="88879" y="7552"/>
                    <a:pt x="102127" y="5928"/>
                  </a:cubicBezTo>
                  <a:cubicBezTo>
                    <a:pt x="155719" y="-832"/>
                    <a:pt x="209871" y="-1815"/>
                    <a:pt x="263668" y="3001"/>
                  </a:cubicBezTo>
                  <a:cubicBezTo>
                    <a:pt x="284246" y="785"/>
                    <a:pt x="302706" y="15839"/>
                    <a:pt x="304900" y="36622"/>
                  </a:cubicBezTo>
                  <a:cubicBezTo>
                    <a:pt x="304980" y="37375"/>
                    <a:pt x="305037" y="38135"/>
                    <a:pt x="305071" y="38894"/>
                  </a:cubicBezTo>
                  <a:cubicBezTo>
                    <a:pt x="306520" y="55551"/>
                    <a:pt x="307556" y="72418"/>
                    <a:pt x="308315" y="89354"/>
                  </a:cubicBezTo>
                  <a:cubicBezTo>
                    <a:pt x="309005" y="102595"/>
                    <a:pt x="309419" y="115907"/>
                    <a:pt x="309626" y="129289"/>
                  </a:cubicBezTo>
                </a:path>
              </a:pathLst>
            </a:custGeom>
            <a:noFill/>
            <a:ln w="9776" cap="flat">
              <a:solidFill>
                <a:schemeClr val="tx2">
                  <a:lumMod val="40000"/>
                  <a:lumOff val="60000"/>
                </a:schemeClr>
              </a:solidFill>
              <a:prstDash val="solid"/>
              <a:miter/>
            </a:ln>
          </p:spPr>
          <p:txBody>
            <a:bodyPr rtlCol="0" anchor="ctr"/>
            <a:lstStyle/>
            <a:p>
              <a:endParaRPr lang="en-US" b="0" i="0" dirty="0">
                <a:latin typeface="Lexend Deca" pitchFamily="2" charset="77"/>
              </a:endParaRPr>
            </a:p>
          </p:txBody>
        </p:sp>
      </p:grpSp>
      <p:pic>
        <p:nvPicPr>
          <p:cNvPr id="10" name="Graphic 9">
            <a:extLst>
              <a:ext uri="{FF2B5EF4-FFF2-40B4-BE49-F238E27FC236}">
                <a16:creationId xmlns:a16="http://schemas.microsoft.com/office/drawing/2014/main" id="{353516DA-5959-C24B-B195-D8682ECA2D7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03509" y="2458687"/>
            <a:ext cx="8100390" cy="2304421"/>
          </a:xfrm>
          <a:prstGeom prst="rect">
            <a:avLst/>
          </a:prstGeom>
        </p:spPr>
      </p:pic>
      <p:sp>
        <p:nvSpPr>
          <p:cNvPr id="60" name="Title 1">
            <a:extLst>
              <a:ext uri="{FF2B5EF4-FFF2-40B4-BE49-F238E27FC236}">
                <a16:creationId xmlns:a16="http://schemas.microsoft.com/office/drawing/2014/main" id="{17FFCEE1-486A-F94E-A131-1665858CF02A}"/>
              </a:ext>
            </a:extLst>
          </p:cNvPr>
          <p:cNvSpPr>
            <a:spLocks noGrp="1"/>
          </p:cNvSpPr>
          <p:nvPr>
            <p:ph type="ctrTitle"/>
          </p:nvPr>
        </p:nvSpPr>
        <p:spPr>
          <a:xfrm>
            <a:off x="4054834" y="2785136"/>
            <a:ext cx="7434840" cy="1143182"/>
          </a:xfrm>
        </p:spPr>
        <p:txBody>
          <a:bodyPr anchor="b"/>
          <a:lstStyle>
            <a:lvl1pPr algn="ctr">
              <a:defRPr sz="3600">
                <a:solidFill>
                  <a:schemeClr val="tx1"/>
                </a:solidFill>
              </a:defRPr>
            </a:lvl1pPr>
          </a:lstStyle>
          <a:p>
            <a:r>
              <a:rPr lang="en-US" dirty="0"/>
              <a:t>Click to edit Master title style</a:t>
            </a:r>
          </a:p>
        </p:txBody>
      </p:sp>
      <p:sp>
        <p:nvSpPr>
          <p:cNvPr id="61" name="Text Placeholder 2">
            <a:extLst>
              <a:ext uri="{FF2B5EF4-FFF2-40B4-BE49-F238E27FC236}">
                <a16:creationId xmlns:a16="http://schemas.microsoft.com/office/drawing/2014/main" id="{17C9F1B5-D0B3-884F-B6C7-C2167F47D458}"/>
              </a:ext>
            </a:extLst>
          </p:cNvPr>
          <p:cNvSpPr>
            <a:spLocks noGrp="1"/>
          </p:cNvSpPr>
          <p:nvPr>
            <p:ph type="body" idx="1"/>
          </p:nvPr>
        </p:nvSpPr>
        <p:spPr>
          <a:xfrm>
            <a:off x="4054834" y="4013042"/>
            <a:ext cx="7434840" cy="523156"/>
          </a:xfrm>
        </p:spPr>
        <p:txBody>
          <a:bodyPr anchor="t">
            <a:normAutofit/>
          </a:bodyPr>
          <a:lstStyle>
            <a:lvl1pPr marL="0" indent="0" algn="ctr">
              <a:buNone/>
              <a:defRPr sz="2000" b="1" i="0">
                <a:solidFill>
                  <a:schemeClr val="tx1"/>
                </a:solidFill>
                <a:latin typeface="Lexend"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grpSp>
        <p:nvGrpSpPr>
          <p:cNvPr id="5" name="Graphic 10">
            <a:extLst>
              <a:ext uri="{FF2B5EF4-FFF2-40B4-BE49-F238E27FC236}">
                <a16:creationId xmlns:a16="http://schemas.microsoft.com/office/drawing/2014/main" id="{C453D15E-07E2-7C29-0806-02131AF1C74F}"/>
              </a:ext>
            </a:extLst>
          </p:cNvPr>
          <p:cNvGrpSpPr/>
          <p:nvPr userDrawn="1"/>
        </p:nvGrpSpPr>
        <p:grpSpPr>
          <a:xfrm>
            <a:off x="9143249" y="436976"/>
            <a:ext cx="2204498" cy="672160"/>
            <a:chOff x="9143249" y="436976"/>
            <a:chExt cx="2204498" cy="672160"/>
          </a:xfrm>
          <a:solidFill>
            <a:schemeClr val="bg1"/>
          </a:solidFill>
        </p:grpSpPr>
        <p:sp>
          <p:nvSpPr>
            <p:cNvPr id="6" name="Freeform 5">
              <a:extLst>
                <a:ext uri="{FF2B5EF4-FFF2-40B4-BE49-F238E27FC236}">
                  <a16:creationId xmlns:a16="http://schemas.microsoft.com/office/drawing/2014/main" id="{3562A238-BFF2-ACA5-AAD4-3696E28BE9BB}"/>
                </a:ext>
              </a:extLst>
            </p:cNvPr>
            <p:cNvSpPr/>
            <p:nvPr/>
          </p:nvSpPr>
          <p:spPr>
            <a:xfrm>
              <a:off x="9961002" y="514038"/>
              <a:ext cx="150708" cy="211136"/>
            </a:xfrm>
            <a:custGeom>
              <a:avLst/>
              <a:gdLst>
                <a:gd name="connsiteX0" fmla="*/ 0 w 150708"/>
                <a:gd name="connsiteY0" fmla="*/ 1455 h 211136"/>
                <a:gd name="connsiteX1" fmla="*/ 76180 w 150708"/>
                <a:gd name="connsiteY1" fmla="*/ 84 h 211136"/>
                <a:gd name="connsiteX2" fmla="*/ 109477 w 150708"/>
                <a:gd name="connsiteY2" fmla="*/ 5140 h 211136"/>
                <a:gd name="connsiteX3" fmla="*/ 132503 w 150708"/>
                <a:gd name="connsiteY3" fmla="*/ 19707 h 211136"/>
                <a:gd name="connsiteX4" fmla="*/ 146027 w 150708"/>
                <a:gd name="connsiteY4" fmla="*/ 40958 h 211136"/>
                <a:gd name="connsiteX5" fmla="*/ 150649 w 150708"/>
                <a:gd name="connsiteY5" fmla="*/ 66665 h 211136"/>
                <a:gd name="connsiteX6" fmla="*/ 145427 w 150708"/>
                <a:gd name="connsiteY6" fmla="*/ 96399 h 211136"/>
                <a:gd name="connsiteX7" fmla="*/ 130106 w 150708"/>
                <a:gd name="connsiteY7" fmla="*/ 117821 h 211136"/>
                <a:gd name="connsiteX8" fmla="*/ 107594 w 150708"/>
                <a:gd name="connsiteY8" fmla="*/ 131103 h 211136"/>
                <a:gd name="connsiteX9" fmla="*/ 80717 w 150708"/>
                <a:gd name="connsiteY9" fmla="*/ 135987 h 211136"/>
                <a:gd name="connsiteX10" fmla="*/ 48447 w 150708"/>
                <a:gd name="connsiteY10" fmla="*/ 136587 h 211136"/>
                <a:gd name="connsiteX11" fmla="*/ 49731 w 150708"/>
                <a:gd name="connsiteY11" fmla="*/ 210279 h 211136"/>
                <a:gd name="connsiteX12" fmla="*/ 3595 w 150708"/>
                <a:gd name="connsiteY12" fmla="*/ 211136 h 211136"/>
                <a:gd name="connsiteX13" fmla="*/ 75324 w 150708"/>
                <a:gd name="connsiteY13" fmla="*/ 97427 h 211136"/>
                <a:gd name="connsiteX14" fmla="*/ 96039 w 150708"/>
                <a:gd name="connsiteY14" fmla="*/ 88858 h 211136"/>
                <a:gd name="connsiteX15" fmla="*/ 103400 w 150708"/>
                <a:gd name="connsiteY15" fmla="*/ 67864 h 211136"/>
                <a:gd name="connsiteX16" fmla="*/ 94840 w 150708"/>
                <a:gd name="connsiteY16" fmla="*/ 46528 h 211136"/>
                <a:gd name="connsiteX17" fmla="*/ 73698 w 150708"/>
                <a:gd name="connsiteY17" fmla="*/ 38559 h 211136"/>
                <a:gd name="connsiteX18" fmla="*/ 46393 w 150708"/>
                <a:gd name="connsiteY18" fmla="*/ 39073 h 211136"/>
                <a:gd name="connsiteX19" fmla="*/ 47420 w 150708"/>
                <a:gd name="connsiteY19" fmla="*/ 97770 h 211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0708" h="211136">
                  <a:moveTo>
                    <a:pt x="0" y="1455"/>
                  </a:moveTo>
                  <a:lnTo>
                    <a:pt x="76180" y="84"/>
                  </a:lnTo>
                  <a:cubicBezTo>
                    <a:pt x="87505" y="-414"/>
                    <a:pt x="98812" y="1303"/>
                    <a:pt x="109477" y="5140"/>
                  </a:cubicBezTo>
                  <a:cubicBezTo>
                    <a:pt x="118080" y="8338"/>
                    <a:pt x="125920" y="13299"/>
                    <a:pt x="132503" y="19707"/>
                  </a:cubicBezTo>
                  <a:cubicBezTo>
                    <a:pt x="138537" y="25693"/>
                    <a:pt x="143159" y="32954"/>
                    <a:pt x="146027" y="40958"/>
                  </a:cubicBezTo>
                  <a:cubicBezTo>
                    <a:pt x="149031" y="49198"/>
                    <a:pt x="150589" y="57894"/>
                    <a:pt x="150649" y="66665"/>
                  </a:cubicBezTo>
                  <a:cubicBezTo>
                    <a:pt x="151068" y="76837"/>
                    <a:pt x="149288" y="86980"/>
                    <a:pt x="145427" y="96399"/>
                  </a:cubicBezTo>
                  <a:cubicBezTo>
                    <a:pt x="141969" y="104588"/>
                    <a:pt x="136739" y="111905"/>
                    <a:pt x="130106" y="117821"/>
                  </a:cubicBezTo>
                  <a:cubicBezTo>
                    <a:pt x="123541" y="123674"/>
                    <a:pt x="115888" y="128185"/>
                    <a:pt x="107594" y="131103"/>
                  </a:cubicBezTo>
                  <a:cubicBezTo>
                    <a:pt x="98966" y="134206"/>
                    <a:pt x="89884" y="135856"/>
                    <a:pt x="80717" y="135987"/>
                  </a:cubicBezTo>
                  <a:lnTo>
                    <a:pt x="48447" y="136587"/>
                  </a:lnTo>
                  <a:lnTo>
                    <a:pt x="49731" y="210279"/>
                  </a:lnTo>
                  <a:lnTo>
                    <a:pt x="3595" y="211136"/>
                  </a:lnTo>
                  <a:close/>
                  <a:moveTo>
                    <a:pt x="75324" y="97427"/>
                  </a:moveTo>
                  <a:cubicBezTo>
                    <a:pt x="83131" y="97659"/>
                    <a:pt x="90672" y="94541"/>
                    <a:pt x="96039" y="88858"/>
                  </a:cubicBezTo>
                  <a:cubicBezTo>
                    <a:pt x="101174" y="83115"/>
                    <a:pt x="103828" y="75563"/>
                    <a:pt x="103400" y="67864"/>
                  </a:cubicBezTo>
                  <a:cubicBezTo>
                    <a:pt x="103460" y="59901"/>
                    <a:pt x="100387" y="52235"/>
                    <a:pt x="94840" y="46528"/>
                  </a:cubicBezTo>
                  <a:cubicBezTo>
                    <a:pt x="89259" y="40960"/>
                    <a:pt x="81564" y="38057"/>
                    <a:pt x="73698" y="38559"/>
                  </a:cubicBezTo>
                  <a:lnTo>
                    <a:pt x="46393" y="39073"/>
                  </a:lnTo>
                  <a:lnTo>
                    <a:pt x="47420" y="97770"/>
                  </a:lnTo>
                  <a:close/>
                </a:path>
              </a:pathLst>
            </a:custGeom>
            <a:grpFill/>
            <a:ln w="8532" cap="flat">
              <a:noFill/>
              <a:prstDash val="solid"/>
              <a:miter/>
            </a:ln>
          </p:spPr>
          <p:txBody>
            <a:bodyPr rtlCol="0" anchor="ctr"/>
            <a:lstStyle/>
            <a:p>
              <a:endParaRPr lang="en-US" b="0" i="0" dirty="0">
                <a:latin typeface="Lexend Deca" pitchFamily="2" charset="77"/>
              </a:endParaRPr>
            </a:p>
          </p:txBody>
        </p:sp>
        <p:sp>
          <p:nvSpPr>
            <p:cNvPr id="7" name="Freeform 6">
              <a:extLst>
                <a:ext uri="{FF2B5EF4-FFF2-40B4-BE49-F238E27FC236}">
                  <a16:creationId xmlns:a16="http://schemas.microsoft.com/office/drawing/2014/main" id="{965C424C-4B79-1C5B-6CBC-139B137F28EF}"/>
                </a:ext>
              </a:extLst>
            </p:cNvPr>
            <p:cNvSpPr/>
            <p:nvPr/>
          </p:nvSpPr>
          <p:spPr>
            <a:xfrm>
              <a:off x="10130824" y="514722"/>
              <a:ext cx="147567" cy="209595"/>
            </a:xfrm>
            <a:custGeom>
              <a:avLst/>
              <a:gdLst>
                <a:gd name="connsiteX0" fmla="*/ 0 w 147567"/>
                <a:gd name="connsiteY0" fmla="*/ 771 h 209595"/>
                <a:gd name="connsiteX1" fmla="*/ 44852 w 147567"/>
                <a:gd name="connsiteY1" fmla="*/ 0 h 209595"/>
                <a:gd name="connsiteX2" fmla="*/ 46222 w 147567"/>
                <a:gd name="connsiteY2" fmla="*/ 76263 h 209595"/>
                <a:gd name="connsiteX3" fmla="*/ 65053 w 147567"/>
                <a:gd name="connsiteY3" fmla="*/ 62896 h 209595"/>
                <a:gd name="connsiteX4" fmla="*/ 89105 w 147567"/>
                <a:gd name="connsiteY4" fmla="*/ 57926 h 209595"/>
                <a:gd name="connsiteX5" fmla="*/ 130020 w 147567"/>
                <a:gd name="connsiteY5" fmla="*/ 72236 h 209595"/>
                <a:gd name="connsiteX6" fmla="*/ 146027 w 147567"/>
                <a:gd name="connsiteY6" fmla="*/ 116537 h 209595"/>
                <a:gd name="connsiteX7" fmla="*/ 147567 w 147567"/>
                <a:gd name="connsiteY7" fmla="*/ 207624 h 209595"/>
                <a:gd name="connsiteX8" fmla="*/ 102715 w 147567"/>
                <a:gd name="connsiteY8" fmla="*/ 208653 h 209595"/>
                <a:gd name="connsiteX9" fmla="*/ 101260 w 147567"/>
                <a:gd name="connsiteY9" fmla="*/ 124506 h 209595"/>
                <a:gd name="connsiteX10" fmla="*/ 94327 w 147567"/>
                <a:gd name="connsiteY10" fmla="*/ 104541 h 209595"/>
                <a:gd name="connsiteX11" fmla="*/ 77036 w 147567"/>
                <a:gd name="connsiteY11" fmla="*/ 97257 h 209595"/>
                <a:gd name="connsiteX12" fmla="*/ 64197 w 147567"/>
                <a:gd name="connsiteY12" fmla="*/ 100170 h 209595"/>
                <a:gd name="connsiteX13" fmla="*/ 49474 w 147567"/>
                <a:gd name="connsiteY13" fmla="*/ 117308 h 209595"/>
                <a:gd name="connsiteX14" fmla="*/ 47763 w 147567"/>
                <a:gd name="connsiteY14" fmla="*/ 129733 h 209595"/>
                <a:gd name="connsiteX15" fmla="*/ 49132 w 147567"/>
                <a:gd name="connsiteY15" fmla="*/ 208824 h 209595"/>
                <a:gd name="connsiteX16" fmla="*/ 4023 w 147567"/>
                <a:gd name="connsiteY16" fmla="*/ 209595 h 209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7567" h="209595">
                  <a:moveTo>
                    <a:pt x="0" y="771"/>
                  </a:moveTo>
                  <a:lnTo>
                    <a:pt x="44852" y="0"/>
                  </a:lnTo>
                  <a:lnTo>
                    <a:pt x="46222" y="76263"/>
                  </a:lnTo>
                  <a:cubicBezTo>
                    <a:pt x="51246" y="70256"/>
                    <a:pt x="57726" y="65651"/>
                    <a:pt x="65053" y="62896"/>
                  </a:cubicBezTo>
                  <a:cubicBezTo>
                    <a:pt x="72705" y="59789"/>
                    <a:pt x="80854" y="58105"/>
                    <a:pt x="89105" y="57926"/>
                  </a:cubicBezTo>
                  <a:cubicBezTo>
                    <a:pt x="104119" y="56914"/>
                    <a:pt x="118901" y="62083"/>
                    <a:pt x="130020" y="72236"/>
                  </a:cubicBezTo>
                  <a:cubicBezTo>
                    <a:pt x="141079" y="84252"/>
                    <a:pt x="146848" y="100218"/>
                    <a:pt x="146027" y="116537"/>
                  </a:cubicBezTo>
                  <a:lnTo>
                    <a:pt x="147567" y="207624"/>
                  </a:lnTo>
                  <a:lnTo>
                    <a:pt x="102715" y="208653"/>
                  </a:lnTo>
                  <a:lnTo>
                    <a:pt x="101260" y="124506"/>
                  </a:lnTo>
                  <a:cubicBezTo>
                    <a:pt x="101551" y="117213"/>
                    <a:pt x="99077" y="110079"/>
                    <a:pt x="94327" y="104541"/>
                  </a:cubicBezTo>
                  <a:cubicBezTo>
                    <a:pt x="89876" y="99739"/>
                    <a:pt x="83576" y="97085"/>
                    <a:pt x="77036" y="97257"/>
                  </a:cubicBezTo>
                  <a:cubicBezTo>
                    <a:pt x="72594" y="97280"/>
                    <a:pt x="68211" y="98274"/>
                    <a:pt x="64197" y="100170"/>
                  </a:cubicBezTo>
                  <a:cubicBezTo>
                    <a:pt x="57084" y="103534"/>
                    <a:pt x="51734" y="109764"/>
                    <a:pt x="49474" y="117308"/>
                  </a:cubicBezTo>
                  <a:cubicBezTo>
                    <a:pt x="48242" y="121331"/>
                    <a:pt x="47660" y="125527"/>
                    <a:pt x="47763" y="129733"/>
                  </a:cubicBezTo>
                  <a:lnTo>
                    <a:pt x="49132" y="208824"/>
                  </a:lnTo>
                  <a:lnTo>
                    <a:pt x="4023" y="209595"/>
                  </a:lnTo>
                  <a:close/>
                </a:path>
              </a:pathLst>
            </a:custGeom>
            <a:grpFill/>
            <a:ln w="8532" cap="flat">
              <a:noFill/>
              <a:prstDash val="solid"/>
              <a:miter/>
            </a:ln>
          </p:spPr>
          <p:txBody>
            <a:bodyPr rtlCol="0" anchor="ctr"/>
            <a:lstStyle/>
            <a:p>
              <a:endParaRPr lang="en-US" b="0" i="0" dirty="0">
                <a:latin typeface="Lexend Deca" pitchFamily="2" charset="77"/>
              </a:endParaRPr>
            </a:p>
          </p:txBody>
        </p:sp>
        <p:sp>
          <p:nvSpPr>
            <p:cNvPr id="8" name="Freeform 7">
              <a:extLst>
                <a:ext uri="{FF2B5EF4-FFF2-40B4-BE49-F238E27FC236}">
                  <a16:creationId xmlns:a16="http://schemas.microsoft.com/office/drawing/2014/main" id="{7EFBA9F0-0933-E3FB-AAB1-215FE16433B7}"/>
                </a:ext>
              </a:extLst>
            </p:cNvPr>
            <p:cNvSpPr/>
            <p:nvPr/>
          </p:nvSpPr>
          <p:spPr>
            <a:xfrm>
              <a:off x="10297454" y="571437"/>
              <a:ext cx="157789" cy="157024"/>
            </a:xfrm>
            <a:custGeom>
              <a:avLst/>
              <a:gdLst>
                <a:gd name="connsiteX0" fmla="*/ 26 w 157789"/>
                <a:gd name="connsiteY0" fmla="*/ 79787 h 157024"/>
                <a:gd name="connsiteX1" fmla="*/ 5333 w 157789"/>
                <a:gd name="connsiteY1" fmla="*/ 49025 h 157024"/>
                <a:gd name="connsiteX2" fmla="*/ 20997 w 157789"/>
                <a:gd name="connsiteY2" fmla="*/ 23833 h 157024"/>
                <a:gd name="connsiteX3" fmla="*/ 45648 w 157789"/>
                <a:gd name="connsiteY3" fmla="*/ 6695 h 157024"/>
                <a:gd name="connsiteX4" fmla="*/ 109760 w 157789"/>
                <a:gd name="connsiteY4" fmla="*/ 5581 h 157024"/>
                <a:gd name="connsiteX5" fmla="*/ 134839 w 157789"/>
                <a:gd name="connsiteY5" fmla="*/ 21947 h 157024"/>
                <a:gd name="connsiteX6" fmla="*/ 151445 w 157789"/>
                <a:gd name="connsiteY6" fmla="*/ 46626 h 157024"/>
                <a:gd name="connsiteX7" fmla="*/ 152472 w 157789"/>
                <a:gd name="connsiteY7" fmla="*/ 107808 h 157024"/>
                <a:gd name="connsiteX8" fmla="*/ 136722 w 157789"/>
                <a:gd name="connsiteY8" fmla="*/ 133000 h 157024"/>
                <a:gd name="connsiteX9" fmla="*/ 112327 w 157789"/>
                <a:gd name="connsiteY9" fmla="*/ 150138 h 157024"/>
                <a:gd name="connsiteX10" fmla="*/ 80400 w 157789"/>
                <a:gd name="connsiteY10" fmla="*/ 156993 h 157024"/>
                <a:gd name="connsiteX11" fmla="*/ 48131 w 157789"/>
                <a:gd name="connsiteY11" fmla="*/ 151252 h 157024"/>
                <a:gd name="connsiteX12" fmla="*/ 6360 w 157789"/>
                <a:gd name="connsiteY12" fmla="*/ 110121 h 157024"/>
                <a:gd name="connsiteX13" fmla="*/ 26 w 157789"/>
                <a:gd name="connsiteY13" fmla="*/ 79616 h 157024"/>
                <a:gd name="connsiteX14" fmla="*/ 79715 w 157789"/>
                <a:gd name="connsiteY14" fmla="*/ 117662 h 157024"/>
                <a:gd name="connsiteX15" fmla="*/ 94695 w 157789"/>
                <a:gd name="connsiteY15" fmla="*/ 114149 h 157024"/>
                <a:gd name="connsiteX16" fmla="*/ 105737 w 157789"/>
                <a:gd name="connsiteY16" fmla="*/ 104980 h 157024"/>
                <a:gd name="connsiteX17" fmla="*/ 112242 w 157789"/>
                <a:gd name="connsiteY17" fmla="*/ 92127 h 157024"/>
                <a:gd name="connsiteX18" fmla="*/ 114125 w 157789"/>
                <a:gd name="connsiteY18" fmla="*/ 77474 h 157024"/>
                <a:gd name="connsiteX19" fmla="*/ 111728 w 157789"/>
                <a:gd name="connsiteY19" fmla="*/ 62992 h 157024"/>
                <a:gd name="connsiteX20" fmla="*/ 104709 w 157789"/>
                <a:gd name="connsiteY20" fmla="*/ 50482 h 157024"/>
                <a:gd name="connsiteX21" fmla="*/ 93496 w 157789"/>
                <a:gd name="connsiteY21" fmla="*/ 41913 h 157024"/>
                <a:gd name="connsiteX22" fmla="*/ 78346 w 157789"/>
                <a:gd name="connsiteY22" fmla="*/ 38914 h 157024"/>
                <a:gd name="connsiteX23" fmla="*/ 63195 w 157789"/>
                <a:gd name="connsiteY23" fmla="*/ 42427 h 157024"/>
                <a:gd name="connsiteX24" fmla="*/ 52239 w 157789"/>
                <a:gd name="connsiteY24" fmla="*/ 50996 h 157024"/>
                <a:gd name="connsiteX25" fmla="*/ 45734 w 157789"/>
                <a:gd name="connsiteY25" fmla="*/ 63678 h 157024"/>
                <a:gd name="connsiteX26" fmla="*/ 46247 w 157789"/>
                <a:gd name="connsiteY26" fmla="*/ 92898 h 157024"/>
                <a:gd name="connsiteX27" fmla="*/ 53181 w 157789"/>
                <a:gd name="connsiteY27" fmla="*/ 105494 h 157024"/>
                <a:gd name="connsiteX28" fmla="*/ 64479 w 157789"/>
                <a:gd name="connsiteY28" fmla="*/ 114063 h 157024"/>
                <a:gd name="connsiteX29" fmla="*/ 79715 w 157789"/>
                <a:gd name="connsiteY29" fmla="*/ 117062 h 157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7789" h="157024">
                  <a:moveTo>
                    <a:pt x="26" y="79787"/>
                  </a:moveTo>
                  <a:cubicBezTo>
                    <a:pt x="-240" y="69284"/>
                    <a:pt x="1558" y="58830"/>
                    <a:pt x="5333" y="49025"/>
                  </a:cubicBezTo>
                  <a:cubicBezTo>
                    <a:pt x="8876" y="39692"/>
                    <a:pt x="14192" y="31136"/>
                    <a:pt x="20997" y="23833"/>
                  </a:cubicBezTo>
                  <a:cubicBezTo>
                    <a:pt x="27956" y="16492"/>
                    <a:pt x="36344" y="10659"/>
                    <a:pt x="45648" y="6695"/>
                  </a:cubicBezTo>
                  <a:cubicBezTo>
                    <a:pt x="66097" y="-1830"/>
                    <a:pt x="89028" y="-2227"/>
                    <a:pt x="109760" y="5581"/>
                  </a:cubicBezTo>
                  <a:cubicBezTo>
                    <a:pt x="119149" y="9259"/>
                    <a:pt x="127683" y="14830"/>
                    <a:pt x="134839" y="21947"/>
                  </a:cubicBezTo>
                  <a:cubicBezTo>
                    <a:pt x="141918" y="29017"/>
                    <a:pt x="147559" y="37399"/>
                    <a:pt x="151445" y="46626"/>
                  </a:cubicBezTo>
                  <a:cubicBezTo>
                    <a:pt x="159534" y="66149"/>
                    <a:pt x="159902" y="88024"/>
                    <a:pt x="152472" y="107808"/>
                  </a:cubicBezTo>
                  <a:cubicBezTo>
                    <a:pt x="148954" y="117172"/>
                    <a:pt x="143596" y="125737"/>
                    <a:pt x="136722" y="133000"/>
                  </a:cubicBezTo>
                  <a:cubicBezTo>
                    <a:pt x="129798" y="140263"/>
                    <a:pt x="121503" y="146087"/>
                    <a:pt x="112327" y="150138"/>
                  </a:cubicBezTo>
                  <a:cubicBezTo>
                    <a:pt x="102279" y="154626"/>
                    <a:pt x="91408" y="156961"/>
                    <a:pt x="80400" y="156993"/>
                  </a:cubicBezTo>
                  <a:cubicBezTo>
                    <a:pt x="69367" y="157299"/>
                    <a:pt x="58385" y="155345"/>
                    <a:pt x="48131" y="151252"/>
                  </a:cubicBezTo>
                  <a:cubicBezTo>
                    <a:pt x="29231" y="143747"/>
                    <a:pt x="14166" y="128913"/>
                    <a:pt x="6360" y="110121"/>
                  </a:cubicBezTo>
                  <a:cubicBezTo>
                    <a:pt x="2285" y="100462"/>
                    <a:pt x="137" y="90100"/>
                    <a:pt x="26" y="79616"/>
                  </a:cubicBezTo>
                  <a:moveTo>
                    <a:pt x="79715" y="117662"/>
                  </a:moveTo>
                  <a:cubicBezTo>
                    <a:pt x="84911" y="117677"/>
                    <a:pt x="90047" y="116474"/>
                    <a:pt x="94695" y="114149"/>
                  </a:cubicBezTo>
                  <a:cubicBezTo>
                    <a:pt x="98992" y="111921"/>
                    <a:pt x="102758" y="108794"/>
                    <a:pt x="105737" y="104980"/>
                  </a:cubicBezTo>
                  <a:cubicBezTo>
                    <a:pt x="108673" y="101130"/>
                    <a:pt x="110881" y="96774"/>
                    <a:pt x="112242" y="92127"/>
                  </a:cubicBezTo>
                  <a:cubicBezTo>
                    <a:pt x="113603" y="87365"/>
                    <a:pt x="114236" y="82425"/>
                    <a:pt x="114125" y="77474"/>
                  </a:cubicBezTo>
                  <a:cubicBezTo>
                    <a:pt x="114065" y="72553"/>
                    <a:pt x="113261" y="67669"/>
                    <a:pt x="111728" y="62992"/>
                  </a:cubicBezTo>
                  <a:cubicBezTo>
                    <a:pt x="110248" y="58393"/>
                    <a:pt x="107859" y="54140"/>
                    <a:pt x="104709" y="50482"/>
                  </a:cubicBezTo>
                  <a:cubicBezTo>
                    <a:pt x="101602" y="46878"/>
                    <a:pt x="97785" y="43959"/>
                    <a:pt x="93496" y="41913"/>
                  </a:cubicBezTo>
                  <a:cubicBezTo>
                    <a:pt x="88754" y="39738"/>
                    <a:pt x="83559" y="38711"/>
                    <a:pt x="78346" y="38914"/>
                  </a:cubicBezTo>
                  <a:cubicBezTo>
                    <a:pt x="73090" y="38906"/>
                    <a:pt x="67912" y="40108"/>
                    <a:pt x="63195" y="42427"/>
                  </a:cubicBezTo>
                  <a:cubicBezTo>
                    <a:pt x="58967" y="44457"/>
                    <a:pt x="55227" y="47381"/>
                    <a:pt x="52239" y="50996"/>
                  </a:cubicBezTo>
                  <a:cubicBezTo>
                    <a:pt x="49320" y="54795"/>
                    <a:pt x="47121" y="59091"/>
                    <a:pt x="45734" y="63678"/>
                  </a:cubicBezTo>
                  <a:cubicBezTo>
                    <a:pt x="42704" y="73212"/>
                    <a:pt x="42884" y="83477"/>
                    <a:pt x="46247" y="92898"/>
                  </a:cubicBezTo>
                  <a:cubicBezTo>
                    <a:pt x="47831" y="97457"/>
                    <a:pt x="50176" y="101716"/>
                    <a:pt x="53181" y="105494"/>
                  </a:cubicBezTo>
                  <a:cubicBezTo>
                    <a:pt x="56254" y="109164"/>
                    <a:pt x="60114" y="112093"/>
                    <a:pt x="64479" y="114063"/>
                  </a:cubicBezTo>
                  <a:cubicBezTo>
                    <a:pt x="69264" y="116218"/>
                    <a:pt x="74477" y="117244"/>
                    <a:pt x="79715" y="117062"/>
                  </a:cubicBezTo>
                </a:path>
              </a:pathLst>
            </a:custGeom>
            <a:grpFill/>
            <a:ln w="8532" cap="flat">
              <a:noFill/>
              <a:prstDash val="solid"/>
              <a:miter/>
            </a:ln>
          </p:spPr>
          <p:txBody>
            <a:bodyPr rtlCol="0" anchor="ctr"/>
            <a:lstStyle/>
            <a:p>
              <a:endParaRPr lang="en-US" b="0" i="0" dirty="0">
                <a:latin typeface="Lexend Deca" pitchFamily="2" charset="77"/>
              </a:endParaRPr>
            </a:p>
          </p:txBody>
        </p:sp>
        <p:sp>
          <p:nvSpPr>
            <p:cNvPr id="59" name="Freeform 58">
              <a:extLst>
                <a:ext uri="{FF2B5EF4-FFF2-40B4-BE49-F238E27FC236}">
                  <a16:creationId xmlns:a16="http://schemas.microsoft.com/office/drawing/2014/main" id="{BAEBB553-D78B-E6AF-A142-077DE8C598BA}"/>
                </a:ext>
              </a:extLst>
            </p:cNvPr>
            <p:cNvSpPr/>
            <p:nvPr/>
          </p:nvSpPr>
          <p:spPr>
            <a:xfrm>
              <a:off x="10473534" y="571568"/>
              <a:ext cx="148867" cy="156910"/>
            </a:xfrm>
            <a:custGeom>
              <a:avLst/>
              <a:gdLst>
                <a:gd name="connsiteX0" fmla="*/ 146642 w 148867"/>
                <a:gd name="connsiteY0" fmla="*/ 134669 h 156910"/>
                <a:gd name="connsiteX1" fmla="*/ 139281 w 148867"/>
                <a:gd name="connsiteY1" fmla="*/ 139982 h 156910"/>
                <a:gd name="connsiteX2" fmla="*/ 126356 w 148867"/>
                <a:gd name="connsiteY2" fmla="*/ 147265 h 156910"/>
                <a:gd name="connsiteX3" fmla="*/ 107525 w 148867"/>
                <a:gd name="connsiteY3" fmla="*/ 153692 h 156910"/>
                <a:gd name="connsiteX4" fmla="*/ 82445 w 148867"/>
                <a:gd name="connsiteY4" fmla="*/ 156863 h 156910"/>
                <a:gd name="connsiteX5" fmla="*/ 48207 w 148867"/>
                <a:gd name="connsiteY5" fmla="*/ 151636 h 156910"/>
                <a:gd name="connsiteX6" fmla="*/ 22528 w 148867"/>
                <a:gd name="connsiteY6" fmla="*/ 135869 h 156910"/>
                <a:gd name="connsiteX7" fmla="*/ 6094 w 148867"/>
                <a:gd name="connsiteY7" fmla="*/ 111190 h 156910"/>
                <a:gd name="connsiteX8" fmla="*/ 16 w 148867"/>
                <a:gd name="connsiteY8" fmla="*/ 79143 h 156910"/>
                <a:gd name="connsiteX9" fmla="*/ 4639 w 148867"/>
                <a:gd name="connsiteY9" fmla="*/ 49409 h 156910"/>
                <a:gd name="connsiteX10" fmla="*/ 19104 w 148867"/>
                <a:gd name="connsiteY10" fmla="*/ 24216 h 156910"/>
                <a:gd name="connsiteX11" fmla="*/ 42643 w 148867"/>
                <a:gd name="connsiteY11" fmla="*/ 7078 h 156910"/>
                <a:gd name="connsiteX12" fmla="*/ 74485 w 148867"/>
                <a:gd name="connsiteY12" fmla="*/ 52 h 156910"/>
                <a:gd name="connsiteX13" fmla="*/ 105984 w 148867"/>
                <a:gd name="connsiteY13" fmla="*/ 5793 h 156910"/>
                <a:gd name="connsiteX14" fmla="*/ 129010 w 148867"/>
                <a:gd name="connsiteY14" fmla="*/ 22931 h 156910"/>
                <a:gd name="connsiteX15" fmla="*/ 143647 w 148867"/>
                <a:gd name="connsiteY15" fmla="*/ 48980 h 156910"/>
                <a:gd name="connsiteX16" fmla="*/ 148868 w 148867"/>
                <a:gd name="connsiteY16" fmla="*/ 83256 h 156910"/>
                <a:gd name="connsiteX17" fmla="*/ 148868 w 148867"/>
                <a:gd name="connsiteY17" fmla="*/ 90796 h 156910"/>
                <a:gd name="connsiteX18" fmla="*/ 44184 w 148867"/>
                <a:gd name="connsiteY18" fmla="*/ 92596 h 156910"/>
                <a:gd name="connsiteX19" fmla="*/ 55055 w 148867"/>
                <a:gd name="connsiteY19" fmla="*/ 113333 h 156910"/>
                <a:gd name="connsiteX20" fmla="*/ 83216 w 148867"/>
                <a:gd name="connsiteY20" fmla="*/ 121901 h 156910"/>
                <a:gd name="connsiteX21" fmla="*/ 111634 w 148867"/>
                <a:gd name="connsiteY21" fmla="*/ 116246 h 156910"/>
                <a:gd name="connsiteX22" fmla="*/ 128068 w 148867"/>
                <a:gd name="connsiteY22" fmla="*/ 106477 h 156910"/>
                <a:gd name="connsiteX23" fmla="*/ 105899 w 148867"/>
                <a:gd name="connsiteY23" fmla="*/ 62262 h 156910"/>
                <a:gd name="connsiteX24" fmla="*/ 98024 w 148867"/>
                <a:gd name="connsiteY24" fmla="*/ 43839 h 156910"/>
                <a:gd name="connsiteX25" fmla="*/ 88523 w 148867"/>
                <a:gd name="connsiteY25" fmla="*/ 37241 h 156910"/>
                <a:gd name="connsiteX26" fmla="*/ 74999 w 148867"/>
                <a:gd name="connsiteY26" fmla="*/ 34841 h 156910"/>
                <a:gd name="connsiteX27" fmla="*/ 61218 w 148867"/>
                <a:gd name="connsiteY27" fmla="*/ 37755 h 156910"/>
                <a:gd name="connsiteX28" fmla="*/ 51460 w 148867"/>
                <a:gd name="connsiteY28" fmla="*/ 44610 h 156910"/>
                <a:gd name="connsiteX29" fmla="*/ 45725 w 148867"/>
                <a:gd name="connsiteY29" fmla="*/ 53693 h 156910"/>
                <a:gd name="connsiteX30" fmla="*/ 43842 w 148867"/>
                <a:gd name="connsiteY30" fmla="*/ 63290 h 156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8867" h="156910">
                  <a:moveTo>
                    <a:pt x="146642" y="134669"/>
                  </a:moveTo>
                  <a:cubicBezTo>
                    <a:pt x="145016" y="135783"/>
                    <a:pt x="142534" y="137497"/>
                    <a:pt x="139281" y="139982"/>
                  </a:cubicBezTo>
                  <a:cubicBezTo>
                    <a:pt x="135241" y="142860"/>
                    <a:pt x="130910" y="145301"/>
                    <a:pt x="126356" y="147265"/>
                  </a:cubicBezTo>
                  <a:cubicBezTo>
                    <a:pt x="120270" y="149937"/>
                    <a:pt x="113970" y="152087"/>
                    <a:pt x="107525" y="153692"/>
                  </a:cubicBezTo>
                  <a:cubicBezTo>
                    <a:pt x="99316" y="155720"/>
                    <a:pt x="90902" y="156784"/>
                    <a:pt x="82445" y="156863"/>
                  </a:cubicBezTo>
                  <a:cubicBezTo>
                    <a:pt x="70813" y="157233"/>
                    <a:pt x="59206" y="155462"/>
                    <a:pt x="48207" y="151636"/>
                  </a:cubicBezTo>
                  <a:cubicBezTo>
                    <a:pt x="38646" y="148217"/>
                    <a:pt x="29907" y="142848"/>
                    <a:pt x="22528" y="135869"/>
                  </a:cubicBezTo>
                  <a:cubicBezTo>
                    <a:pt x="15261" y="128986"/>
                    <a:pt x="9646" y="120550"/>
                    <a:pt x="6094" y="111190"/>
                  </a:cubicBezTo>
                  <a:cubicBezTo>
                    <a:pt x="2122" y="100972"/>
                    <a:pt x="59" y="90108"/>
                    <a:pt x="16" y="79143"/>
                  </a:cubicBezTo>
                  <a:cubicBezTo>
                    <a:pt x="-180" y="69038"/>
                    <a:pt x="1386" y="58976"/>
                    <a:pt x="4639" y="49409"/>
                  </a:cubicBezTo>
                  <a:cubicBezTo>
                    <a:pt x="7772" y="40145"/>
                    <a:pt x="12685" y="31586"/>
                    <a:pt x="19104" y="24216"/>
                  </a:cubicBezTo>
                  <a:cubicBezTo>
                    <a:pt x="25695" y="16950"/>
                    <a:pt x="33707" y="11116"/>
                    <a:pt x="42643" y="7078"/>
                  </a:cubicBezTo>
                  <a:cubicBezTo>
                    <a:pt x="52632" y="2489"/>
                    <a:pt x="63494" y="93"/>
                    <a:pt x="74485" y="52"/>
                  </a:cubicBezTo>
                  <a:cubicBezTo>
                    <a:pt x="85279" y="-352"/>
                    <a:pt x="96030" y="1608"/>
                    <a:pt x="105984" y="5793"/>
                  </a:cubicBezTo>
                  <a:cubicBezTo>
                    <a:pt x="114852" y="9701"/>
                    <a:pt x="122718" y="15559"/>
                    <a:pt x="129010" y="22931"/>
                  </a:cubicBezTo>
                  <a:cubicBezTo>
                    <a:pt x="135583" y="30541"/>
                    <a:pt x="140565" y="39401"/>
                    <a:pt x="143647" y="48980"/>
                  </a:cubicBezTo>
                  <a:cubicBezTo>
                    <a:pt x="147053" y="60087"/>
                    <a:pt x="148817" y="71636"/>
                    <a:pt x="148868" y="83256"/>
                  </a:cubicBezTo>
                  <a:lnTo>
                    <a:pt x="148868" y="90796"/>
                  </a:lnTo>
                  <a:lnTo>
                    <a:pt x="44184" y="92596"/>
                  </a:lnTo>
                  <a:cubicBezTo>
                    <a:pt x="44621" y="100762"/>
                    <a:pt x="48592" y="108333"/>
                    <a:pt x="55055" y="113333"/>
                  </a:cubicBezTo>
                  <a:cubicBezTo>
                    <a:pt x="63049" y="119602"/>
                    <a:pt x="73090" y="122658"/>
                    <a:pt x="83216" y="121901"/>
                  </a:cubicBezTo>
                  <a:cubicBezTo>
                    <a:pt x="92991" y="122141"/>
                    <a:pt x="102697" y="120210"/>
                    <a:pt x="111634" y="116246"/>
                  </a:cubicBezTo>
                  <a:cubicBezTo>
                    <a:pt x="117420" y="113547"/>
                    <a:pt x="122932" y="110274"/>
                    <a:pt x="128068" y="106477"/>
                  </a:cubicBezTo>
                  <a:close/>
                  <a:moveTo>
                    <a:pt x="105899" y="62262"/>
                  </a:moveTo>
                  <a:cubicBezTo>
                    <a:pt x="105685" y="55348"/>
                    <a:pt x="102869" y="48770"/>
                    <a:pt x="98024" y="43839"/>
                  </a:cubicBezTo>
                  <a:cubicBezTo>
                    <a:pt x="95302" y="41059"/>
                    <a:pt x="92075" y="38820"/>
                    <a:pt x="88523" y="37241"/>
                  </a:cubicBezTo>
                  <a:cubicBezTo>
                    <a:pt x="84252" y="35449"/>
                    <a:pt x="79629" y="34630"/>
                    <a:pt x="74999" y="34841"/>
                  </a:cubicBezTo>
                  <a:cubicBezTo>
                    <a:pt x="70248" y="34807"/>
                    <a:pt x="65549" y="35801"/>
                    <a:pt x="61218" y="37755"/>
                  </a:cubicBezTo>
                  <a:cubicBezTo>
                    <a:pt x="57546" y="39379"/>
                    <a:pt x="54233" y="41708"/>
                    <a:pt x="51460" y="44610"/>
                  </a:cubicBezTo>
                  <a:cubicBezTo>
                    <a:pt x="49012" y="47260"/>
                    <a:pt x="47060" y="50339"/>
                    <a:pt x="45725" y="53693"/>
                  </a:cubicBezTo>
                  <a:cubicBezTo>
                    <a:pt x="44415" y="56720"/>
                    <a:pt x="43773" y="59993"/>
                    <a:pt x="43842" y="63290"/>
                  </a:cubicBezTo>
                  <a:close/>
                </a:path>
              </a:pathLst>
            </a:custGeom>
            <a:grpFill/>
            <a:ln w="8532" cap="flat">
              <a:noFill/>
              <a:prstDash val="solid"/>
              <a:miter/>
            </a:ln>
          </p:spPr>
          <p:txBody>
            <a:bodyPr rtlCol="0" anchor="ctr"/>
            <a:lstStyle/>
            <a:p>
              <a:endParaRPr lang="en-US" b="0" i="0" dirty="0">
                <a:latin typeface="Lexend Deca" pitchFamily="2" charset="77"/>
              </a:endParaRPr>
            </a:p>
          </p:txBody>
        </p:sp>
        <p:sp>
          <p:nvSpPr>
            <p:cNvPr id="62" name="Freeform 61">
              <a:extLst>
                <a:ext uri="{FF2B5EF4-FFF2-40B4-BE49-F238E27FC236}">
                  <a16:creationId xmlns:a16="http://schemas.microsoft.com/office/drawing/2014/main" id="{9CB9612D-74A8-C378-8C90-EEE336957EFB}"/>
                </a:ext>
              </a:extLst>
            </p:cNvPr>
            <p:cNvSpPr/>
            <p:nvPr/>
          </p:nvSpPr>
          <p:spPr>
            <a:xfrm>
              <a:off x="10648936" y="572512"/>
              <a:ext cx="146283" cy="152576"/>
            </a:xfrm>
            <a:custGeom>
              <a:avLst/>
              <a:gdLst>
                <a:gd name="connsiteX0" fmla="*/ 0 w 146283"/>
                <a:gd name="connsiteY0" fmla="*/ 5191 h 152576"/>
                <a:gd name="connsiteX1" fmla="*/ 43312 w 146283"/>
                <a:gd name="connsiteY1" fmla="*/ 4420 h 152576"/>
                <a:gd name="connsiteX2" fmla="*/ 44852 w 146283"/>
                <a:gd name="connsiteY2" fmla="*/ 20444 h 152576"/>
                <a:gd name="connsiteX3" fmla="*/ 63940 w 146283"/>
                <a:gd name="connsiteY3" fmla="*/ 5877 h 152576"/>
                <a:gd name="connsiteX4" fmla="*/ 88506 w 146283"/>
                <a:gd name="connsiteY4" fmla="*/ 136 h 152576"/>
                <a:gd name="connsiteX5" fmla="*/ 129079 w 146283"/>
                <a:gd name="connsiteY5" fmla="*/ 14446 h 152576"/>
                <a:gd name="connsiteX6" fmla="*/ 144743 w 146283"/>
                <a:gd name="connsiteY6" fmla="*/ 58747 h 152576"/>
                <a:gd name="connsiteX7" fmla="*/ 146283 w 146283"/>
                <a:gd name="connsiteY7" fmla="*/ 149834 h 152576"/>
                <a:gd name="connsiteX8" fmla="*/ 100746 w 146283"/>
                <a:gd name="connsiteY8" fmla="*/ 150863 h 152576"/>
                <a:gd name="connsiteX9" fmla="*/ 99291 w 146283"/>
                <a:gd name="connsiteY9" fmla="*/ 66116 h 152576"/>
                <a:gd name="connsiteX10" fmla="*/ 92786 w 146283"/>
                <a:gd name="connsiteY10" fmla="*/ 46751 h 152576"/>
                <a:gd name="connsiteX11" fmla="*/ 75667 w 146283"/>
                <a:gd name="connsiteY11" fmla="*/ 39810 h 152576"/>
                <a:gd name="connsiteX12" fmla="*/ 62571 w 146283"/>
                <a:gd name="connsiteY12" fmla="*/ 42723 h 152576"/>
                <a:gd name="connsiteX13" fmla="*/ 53241 w 146283"/>
                <a:gd name="connsiteY13" fmla="*/ 49921 h 152576"/>
                <a:gd name="connsiteX14" fmla="*/ 47763 w 146283"/>
                <a:gd name="connsiteY14" fmla="*/ 60289 h 152576"/>
                <a:gd name="connsiteX15" fmla="*/ 46136 w 146283"/>
                <a:gd name="connsiteY15" fmla="*/ 72714 h 152576"/>
                <a:gd name="connsiteX16" fmla="*/ 47506 w 146283"/>
                <a:gd name="connsiteY16" fmla="*/ 151805 h 152576"/>
                <a:gd name="connsiteX17" fmla="*/ 2653 w 146283"/>
                <a:gd name="connsiteY17" fmla="*/ 152576 h 152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6283" h="152576">
                  <a:moveTo>
                    <a:pt x="0" y="5191"/>
                  </a:moveTo>
                  <a:lnTo>
                    <a:pt x="43312" y="4420"/>
                  </a:lnTo>
                  <a:lnTo>
                    <a:pt x="44852" y="20444"/>
                  </a:lnTo>
                  <a:cubicBezTo>
                    <a:pt x="49980" y="14148"/>
                    <a:pt x="56519" y="9155"/>
                    <a:pt x="63940" y="5877"/>
                  </a:cubicBezTo>
                  <a:cubicBezTo>
                    <a:pt x="71627" y="2239"/>
                    <a:pt x="80007" y="282"/>
                    <a:pt x="88506" y="136"/>
                  </a:cubicBezTo>
                  <a:cubicBezTo>
                    <a:pt x="103426" y="-924"/>
                    <a:pt x="118114" y="4257"/>
                    <a:pt x="129079" y="14446"/>
                  </a:cubicBezTo>
                  <a:cubicBezTo>
                    <a:pt x="140001" y="26526"/>
                    <a:pt x="145642" y="42478"/>
                    <a:pt x="144743" y="58747"/>
                  </a:cubicBezTo>
                  <a:lnTo>
                    <a:pt x="146283" y="149834"/>
                  </a:lnTo>
                  <a:lnTo>
                    <a:pt x="100746" y="150863"/>
                  </a:lnTo>
                  <a:lnTo>
                    <a:pt x="99291" y="66116"/>
                  </a:lnTo>
                  <a:cubicBezTo>
                    <a:pt x="99531" y="59086"/>
                    <a:pt x="97220" y="52208"/>
                    <a:pt x="92786" y="46751"/>
                  </a:cubicBezTo>
                  <a:cubicBezTo>
                    <a:pt x="88421" y="41964"/>
                    <a:pt x="82129" y="39412"/>
                    <a:pt x="75667" y="39810"/>
                  </a:cubicBezTo>
                  <a:cubicBezTo>
                    <a:pt x="71139" y="39804"/>
                    <a:pt x="66671" y="40799"/>
                    <a:pt x="62571" y="42723"/>
                  </a:cubicBezTo>
                  <a:cubicBezTo>
                    <a:pt x="59010" y="44465"/>
                    <a:pt x="55834" y="46913"/>
                    <a:pt x="53241" y="49921"/>
                  </a:cubicBezTo>
                  <a:cubicBezTo>
                    <a:pt x="50767" y="52995"/>
                    <a:pt x="48910" y="56514"/>
                    <a:pt x="47763" y="60289"/>
                  </a:cubicBezTo>
                  <a:cubicBezTo>
                    <a:pt x="46598" y="64325"/>
                    <a:pt x="46051" y="68514"/>
                    <a:pt x="46136" y="72714"/>
                  </a:cubicBezTo>
                  <a:lnTo>
                    <a:pt x="47506" y="151805"/>
                  </a:lnTo>
                  <a:lnTo>
                    <a:pt x="2653" y="152576"/>
                  </a:lnTo>
                  <a:close/>
                </a:path>
              </a:pathLst>
            </a:custGeom>
            <a:grpFill/>
            <a:ln w="8532" cap="flat">
              <a:noFill/>
              <a:prstDash val="solid"/>
              <a:miter/>
            </a:ln>
          </p:spPr>
          <p:txBody>
            <a:bodyPr rtlCol="0" anchor="ctr"/>
            <a:lstStyle/>
            <a:p>
              <a:endParaRPr lang="en-US" b="0" i="0" dirty="0">
                <a:latin typeface="Lexend Deca" pitchFamily="2" charset="77"/>
              </a:endParaRPr>
            </a:p>
          </p:txBody>
        </p:sp>
        <p:sp>
          <p:nvSpPr>
            <p:cNvPr id="63" name="Freeform 62">
              <a:extLst>
                <a:ext uri="{FF2B5EF4-FFF2-40B4-BE49-F238E27FC236}">
                  <a16:creationId xmlns:a16="http://schemas.microsoft.com/office/drawing/2014/main" id="{D1511CF4-CF70-1396-0E00-B11B52D9CF0C}"/>
                </a:ext>
              </a:extLst>
            </p:cNvPr>
            <p:cNvSpPr/>
            <p:nvPr/>
          </p:nvSpPr>
          <p:spPr>
            <a:xfrm>
              <a:off x="10822950" y="514462"/>
              <a:ext cx="50162" cy="209941"/>
            </a:xfrm>
            <a:custGeom>
              <a:avLst/>
              <a:gdLst>
                <a:gd name="connsiteX0" fmla="*/ 10446 w 50162"/>
                <a:gd name="connsiteY0" fmla="*/ 3 h 209941"/>
                <a:gd name="connsiteX1" fmla="*/ 37409 w 50162"/>
                <a:gd name="connsiteY1" fmla="*/ 3 h 209941"/>
                <a:gd name="connsiteX2" fmla="*/ 48279 w 50162"/>
                <a:gd name="connsiteY2" fmla="*/ 10367 h 209941"/>
                <a:gd name="connsiteX3" fmla="*/ 48279 w 50162"/>
                <a:gd name="connsiteY3" fmla="*/ 10457 h 209941"/>
                <a:gd name="connsiteX4" fmla="*/ 48279 w 50162"/>
                <a:gd name="connsiteY4" fmla="*/ 29566 h 209941"/>
                <a:gd name="connsiteX5" fmla="*/ 37751 w 50162"/>
                <a:gd name="connsiteY5" fmla="*/ 40448 h 209941"/>
                <a:gd name="connsiteX6" fmla="*/ 37751 w 50162"/>
                <a:gd name="connsiteY6" fmla="*/ 40448 h 209941"/>
                <a:gd name="connsiteX7" fmla="*/ 10874 w 50162"/>
                <a:gd name="connsiteY7" fmla="*/ 40963 h 209941"/>
                <a:gd name="connsiteX8" fmla="*/ 3 w 50162"/>
                <a:gd name="connsiteY8" fmla="*/ 30425 h 209941"/>
                <a:gd name="connsiteX9" fmla="*/ 3 w 50162"/>
                <a:gd name="connsiteY9" fmla="*/ 30423 h 209941"/>
                <a:gd name="connsiteX10" fmla="*/ 3 w 50162"/>
                <a:gd name="connsiteY10" fmla="*/ 11314 h 209941"/>
                <a:gd name="connsiteX11" fmla="*/ 10352 w 50162"/>
                <a:gd name="connsiteY11" fmla="*/ 433 h 209941"/>
                <a:gd name="connsiteX12" fmla="*/ 10446 w 50162"/>
                <a:gd name="connsiteY12" fmla="*/ 432 h 209941"/>
                <a:gd name="connsiteX13" fmla="*/ 2400 w 50162"/>
                <a:gd name="connsiteY13" fmla="*/ 62728 h 209941"/>
                <a:gd name="connsiteX14" fmla="*/ 47595 w 50162"/>
                <a:gd name="connsiteY14" fmla="*/ 61956 h 209941"/>
                <a:gd name="connsiteX15" fmla="*/ 50163 w 50162"/>
                <a:gd name="connsiteY15" fmla="*/ 209170 h 209941"/>
                <a:gd name="connsiteX16" fmla="*/ 4968 w 50162"/>
                <a:gd name="connsiteY16" fmla="*/ 209941 h 209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162" h="209941">
                  <a:moveTo>
                    <a:pt x="10446" y="3"/>
                  </a:moveTo>
                  <a:lnTo>
                    <a:pt x="37409" y="3"/>
                  </a:lnTo>
                  <a:cubicBezTo>
                    <a:pt x="43272" y="-140"/>
                    <a:pt x="48134" y="4500"/>
                    <a:pt x="48279" y="10367"/>
                  </a:cubicBezTo>
                  <a:cubicBezTo>
                    <a:pt x="48279" y="10397"/>
                    <a:pt x="48279" y="10427"/>
                    <a:pt x="48279" y="10457"/>
                  </a:cubicBezTo>
                  <a:lnTo>
                    <a:pt x="48279" y="29566"/>
                  </a:lnTo>
                  <a:cubicBezTo>
                    <a:pt x="48374" y="35481"/>
                    <a:pt x="43666" y="40353"/>
                    <a:pt x="37751" y="40448"/>
                  </a:cubicBezTo>
                  <a:cubicBezTo>
                    <a:pt x="37751" y="40448"/>
                    <a:pt x="37751" y="40448"/>
                    <a:pt x="37751" y="40448"/>
                  </a:cubicBezTo>
                  <a:lnTo>
                    <a:pt x="10874" y="40963"/>
                  </a:lnTo>
                  <a:cubicBezTo>
                    <a:pt x="4968" y="41058"/>
                    <a:pt x="98" y="36341"/>
                    <a:pt x="3" y="30425"/>
                  </a:cubicBezTo>
                  <a:cubicBezTo>
                    <a:pt x="3" y="30425"/>
                    <a:pt x="3" y="30424"/>
                    <a:pt x="3" y="30423"/>
                  </a:cubicBezTo>
                  <a:lnTo>
                    <a:pt x="3" y="11314"/>
                  </a:lnTo>
                  <a:cubicBezTo>
                    <a:pt x="-142" y="5448"/>
                    <a:pt x="4497" y="577"/>
                    <a:pt x="10352" y="433"/>
                  </a:cubicBezTo>
                  <a:cubicBezTo>
                    <a:pt x="10386" y="433"/>
                    <a:pt x="10412" y="433"/>
                    <a:pt x="10446" y="432"/>
                  </a:cubicBezTo>
                  <a:moveTo>
                    <a:pt x="2400" y="62728"/>
                  </a:moveTo>
                  <a:lnTo>
                    <a:pt x="47595" y="61956"/>
                  </a:lnTo>
                  <a:lnTo>
                    <a:pt x="50163" y="209170"/>
                  </a:lnTo>
                  <a:lnTo>
                    <a:pt x="4968" y="209941"/>
                  </a:lnTo>
                  <a:close/>
                </a:path>
              </a:pathLst>
            </a:custGeom>
            <a:grpFill/>
            <a:ln w="8532" cap="flat">
              <a:noFill/>
              <a:prstDash val="solid"/>
              <a:miter/>
            </a:ln>
          </p:spPr>
          <p:txBody>
            <a:bodyPr rtlCol="0" anchor="ctr"/>
            <a:lstStyle/>
            <a:p>
              <a:endParaRPr lang="en-US" b="0" i="0" dirty="0">
                <a:latin typeface="Lexend Deca" pitchFamily="2" charset="77"/>
              </a:endParaRPr>
            </a:p>
          </p:txBody>
        </p:sp>
        <p:sp>
          <p:nvSpPr>
            <p:cNvPr id="64" name="Freeform 63">
              <a:extLst>
                <a:ext uri="{FF2B5EF4-FFF2-40B4-BE49-F238E27FC236}">
                  <a16:creationId xmlns:a16="http://schemas.microsoft.com/office/drawing/2014/main" id="{7FD0E124-586E-F15D-5403-09BF7588CF1C}"/>
                </a:ext>
              </a:extLst>
            </p:cNvPr>
            <p:cNvSpPr/>
            <p:nvPr/>
          </p:nvSpPr>
          <p:spPr>
            <a:xfrm>
              <a:off x="10891002" y="575047"/>
              <a:ext cx="163402" cy="149955"/>
            </a:xfrm>
            <a:custGeom>
              <a:avLst/>
              <a:gdLst>
                <a:gd name="connsiteX0" fmla="*/ 54867 w 163402"/>
                <a:gd name="connsiteY0" fmla="*/ 75235 h 149955"/>
                <a:gd name="connsiteX1" fmla="*/ 0 w 163402"/>
                <a:gd name="connsiteY1" fmla="*/ 2742 h 149955"/>
                <a:gd name="connsiteX2" fmla="*/ 53925 w 163402"/>
                <a:gd name="connsiteY2" fmla="*/ 1799 h 149955"/>
                <a:gd name="connsiteX3" fmla="*/ 80974 w 163402"/>
                <a:gd name="connsiteY3" fmla="*/ 40531 h 149955"/>
                <a:gd name="connsiteX4" fmla="*/ 106909 w 163402"/>
                <a:gd name="connsiteY4" fmla="*/ 857 h 149955"/>
                <a:gd name="connsiteX5" fmla="*/ 156127 w 163402"/>
                <a:gd name="connsiteY5" fmla="*/ 0 h 149955"/>
                <a:gd name="connsiteX6" fmla="*/ 105625 w 163402"/>
                <a:gd name="connsiteY6" fmla="*/ 71208 h 149955"/>
                <a:gd name="connsiteX7" fmla="*/ 163403 w 163402"/>
                <a:gd name="connsiteY7" fmla="*/ 147128 h 149955"/>
                <a:gd name="connsiteX8" fmla="*/ 109477 w 163402"/>
                <a:gd name="connsiteY8" fmla="*/ 148071 h 149955"/>
                <a:gd name="connsiteX9" fmla="*/ 79604 w 163402"/>
                <a:gd name="connsiteY9" fmla="*/ 106169 h 149955"/>
                <a:gd name="connsiteX10" fmla="*/ 50844 w 163402"/>
                <a:gd name="connsiteY10" fmla="*/ 149099 h 149955"/>
                <a:gd name="connsiteX11" fmla="*/ 1626 w 163402"/>
                <a:gd name="connsiteY11" fmla="*/ 149956 h 149955"/>
                <a:gd name="connsiteX12" fmla="*/ 54867 w 163402"/>
                <a:gd name="connsiteY12" fmla="*/ 75235 h 149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402" h="149955">
                  <a:moveTo>
                    <a:pt x="54867" y="75235"/>
                  </a:moveTo>
                  <a:lnTo>
                    <a:pt x="0" y="2742"/>
                  </a:lnTo>
                  <a:lnTo>
                    <a:pt x="53925" y="1799"/>
                  </a:lnTo>
                  <a:lnTo>
                    <a:pt x="80974" y="40531"/>
                  </a:lnTo>
                  <a:lnTo>
                    <a:pt x="106909" y="857"/>
                  </a:lnTo>
                  <a:lnTo>
                    <a:pt x="156127" y="0"/>
                  </a:lnTo>
                  <a:lnTo>
                    <a:pt x="105625" y="71208"/>
                  </a:lnTo>
                  <a:lnTo>
                    <a:pt x="163403" y="147128"/>
                  </a:lnTo>
                  <a:lnTo>
                    <a:pt x="109477" y="148071"/>
                  </a:lnTo>
                  <a:lnTo>
                    <a:pt x="79604" y="106169"/>
                  </a:lnTo>
                  <a:lnTo>
                    <a:pt x="50844" y="149099"/>
                  </a:lnTo>
                  <a:lnTo>
                    <a:pt x="1626" y="149956"/>
                  </a:lnTo>
                  <a:lnTo>
                    <a:pt x="54867" y="75235"/>
                  </a:lnTo>
                  <a:close/>
                </a:path>
              </a:pathLst>
            </a:custGeom>
            <a:grpFill/>
            <a:ln w="8532" cap="flat">
              <a:noFill/>
              <a:prstDash val="solid"/>
              <a:miter/>
            </a:ln>
          </p:spPr>
          <p:txBody>
            <a:bodyPr rtlCol="0" anchor="ctr"/>
            <a:lstStyle/>
            <a:p>
              <a:endParaRPr lang="en-US" b="0" i="0" dirty="0">
                <a:latin typeface="Lexend Deca" pitchFamily="2" charset="77"/>
              </a:endParaRPr>
            </a:p>
          </p:txBody>
        </p:sp>
        <p:sp>
          <p:nvSpPr>
            <p:cNvPr id="65" name="Freeform 64">
              <a:extLst>
                <a:ext uri="{FF2B5EF4-FFF2-40B4-BE49-F238E27FC236}">
                  <a16:creationId xmlns:a16="http://schemas.microsoft.com/office/drawing/2014/main" id="{11FAD7D8-5481-BE3A-F4F4-446F842F9C80}"/>
                </a:ext>
              </a:extLst>
            </p:cNvPr>
            <p:cNvSpPr/>
            <p:nvPr/>
          </p:nvSpPr>
          <p:spPr>
            <a:xfrm>
              <a:off x="9951553" y="812565"/>
              <a:ext cx="197845" cy="220261"/>
            </a:xfrm>
            <a:custGeom>
              <a:avLst/>
              <a:gdLst>
                <a:gd name="connsiteX0" fmla="*/ 197846 w 197845"/>
                <a:gd name="connsiteY0" fmla="*/ 174989 h 220261"/>
                <a:gd name="connsiteX1" fmla="*/ 182096 w 197845"/>
                <a:gd name="connsiteY1" fmla="*/ 192126 h 220261"/>
                <a:gd name="connsiteX2" fmla="*/ 161553 w 197845"/>
                <a:gd name="connsiteY2" fmla="*/ 206436 h 220261"/>
                <a:gd name="connsiteX3" fmla="*/ 136901 w 197845"/>
                <a:gd name="connsiteY3" fmla="*/ 216291 h 220261"/>
                <a:gd name="connsiteX4" fmla="*/ 65514 w 197845"/>
                <a:gd name="connsiteY4" fmla="*/ 212777 h 220261"/>
                <a:gd name="connsiteX5" fmla="*/ 31276 w 197845"/>
                <a:gd name="connsiteY5" fmla="*/ 190670 h 220261"/>
                <a:gd name="connsiteX6" fmla="*/ 8593 w 197845"/>
                <a:gd name="connsiteY6" fmla="*/ 156394 h 220261"/>
                <a:gd name="connsiteX7" fmla="*/ 33 w 197845"/>
                <a:gd name="connsiteY7" fmla="*/ 112778 h 220261"/>
                <a:gd name="connsiteX8" fmla="*/ 7138 w 197845"/>
                <a:gd name="connsiteY8" fmla="*/ 69163 h 220261"/>
                <a:gd name="connsiteX9" fmla="*/ 28623 w 197845"/>
                <a:gd name="connsiteY9" fmla="*/ 33602 h 220261"/>
                <a:gd name="connsiteX10" fmla="*/ 62347 w 197845"/>
                <a:gd name="connsiteY10" fmla="*/ 9523 h 220261"/>
                <a:gd name="connsiteX11" fmla="*/ 106258 w 197845"/>
                <a:gd name="connsiteY11" fmla="*/ 97 h 220261"/>
                <a:gd name="connsiteX12" fmla="*/ 157616 w 197845"/>
                <a:gd name="connsiteY12" fmla="*/ 9866 h 220261"/>
                <a:gd name="connsiteX13" fmla="*/ 194336 w 197845"/>
                <a:gd name="connsiteY13" fmla="*/ 40028 h 220261"/>
                <a:gd name="connsiteX14" fmla="*/ 162152 w 197845"/>
                <a:gd name="connsiteY14" fmla="*/ 71990 h 220261"/>
                <a:gd name="connsiteX15" fmla="*/ 139555 w 197845"/>
                <a:gd name="connsiteY15" fmla="*/ 51168 h 220261"/>
                <a:gd name="connsiteX16" fmla="*/ 108655 w 197845"/>
                <a:gd name="connsiteY16" fmla="*/ 43713 h 220261"/>
                <a:gd name="connsiteX17" fmla="*/ 82976 w 197845"/>
                <a:gd name="connsiteY17" fmla="*/ 49368 h 220261"/>
                <a:gd name="connsiteX18" fmla="*/ 64145 w 197845"/>
                <a:gd name="connsiteY18" fmla="*/ 63936 h 220261"/>
                <a:gd name="connsiteX19" fmla="*/ 52418 w 197845"/>
                <a:gd name="connsiteY19" fmla="*/ 85358 h 220261"/>
                <a:gd name="connsiteX20" fmla="*/ 48652 w 197845"/>
                <a:gd name="connsiteY20" fmla="*/ 111065 h 220261"/>
                <a:gd name="connsiteX21" fmla="*/ 53360 w 197845"/>
                <a:gd name="connsiteY21" fmla="*/ 136771 h 220261"/>
                <a:gd name="connsiteX22" fmla="*/ 65771 w 197845"/>
                <a:gd name="connsiteY22" fmla="*/ 157251 h 220261"/>
                <a:gd name="connsiteX23" fmla="*/ 85116 w 197845"/>
                <a:gd name="connsiteY23" fmla="*/ 170618 h 220261"/>
                <a:gd name="connsiteX24" fmla="*/ 109939 w 197845"/>
                <a:gd name="connsiteY24" fmla="*/ 175246 h 220261"/>
                <a:gd name="connsiteX25" fmla="*/ 129455 w 197845"/>
                <a:gd name="connsiteY25" fmla="*/ 172504 h 220261"/>
                <a:gd name="connsiteX26" fmla="*/ 155133 w 197845"/>
                <a:gd name="connsiteY26" fmla="*/ 156737 h 220261"/>
                <a:gd name="connsiteX27" fmla="*/ 164634 w 197845"/>
                <a:gd name="connsiteY27" fmla="*/ 146026 h 220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7845" h="220261">
                  <a:moveTo>
                    <a:pt x="197846" y="174989"/>
                  </a:moveTo>
                  <a:cubicBezTo>
                    <a:pt x="193292" y="181302"/>
                    <a:pt x="188002" y="187054"/>
                    <a:pt x="182096" y="192126"/>
                  </a:cubicBezTo>
                  <a:cubicBezTo>
                    <a:pt x="175796" y="197637"/>
                    <a:pt x="168906" y="202436"/>
                    <a:pt x="161553" y="206436"/>
                  </a:cubicBezTo>
                  <a:cubicBezTo>
                    <a:pt x="153730" y="210634"/>
                    <a:pt x="145461" y="213940"/>
                    <a:pt x="136901" y="216291"/>
                  </a:cubicBezTo>
                  <a:cubicBezTo>
                    <a:pt x="113320" y="222596"/>
                    <a:pt x="88360" y="221368"/>
                    <a:pt x="65514" y="212777"/>
                  </a:cubicBezTo>
                  <a:cubicBezTo>
                    <a:pt x="52709" y="207832"/>
                    <a:pt x="41060" y="200308"/>
                    <a:pt x="31276" y="190670"/>
                  </a:cubicBezTo>
                  <a:cubicBezTo>
                    <a:pt x="21467" y="180903"/>
                    <a:pt x="13755" y="169241"/>
                    <a:pt x="8593" y="156394"/>
                  </a:cubicBezTo>
                  <a:cubicBezTo>
                    <a:pt x="2995" y="142534"/>
                    <a:pt x="85" y="127730"/>
                    <a:pt x="33" y="112778"/>
                  </a:cubicBezTo>
                  <a:cubicBezTo>
                    <a:pt x="-318" y="97925"/>
                    <a:pt x="2096" y="83135"/>
                    <a:pt x="7138" y="69163"/>
                  </a:cubicBezTo>
                  <a:cubicBezTo>
                    <a:pt x="11854" y="55990"/>
                    <a:pt x="19156" y="43898"/>
                    <a:pt x="28623" y="33602"/>
                  </a:cubicBezTo>
                  <a:cubicBezTo>
                    <a:pt x="38124" y="23375"/>
                    <a:pt x="49594" y="15184"/>
                    <a:pt x="62347" y="9523"/>
                  </a:cubicBezTo>
                  <a:cubicBezTo>
                    <a:pt x="76171" y="3370"/>
                    <a:pt x="91125" y="161"/>
                    <a:pt x="106258" y="97"/>
                  </a:cubicBezTo>
                  <a:cubicBezTo>
                    <a:pt x="123899" y="-628"/>
                    <a:pt x="141472" y="2713"/>
                    <a:pt x="157616" y="9866"/>
                  </a:cubicBezTo>
                  <a:cubicBezTo>
                    <a:pt x="172201" y="16662"/>
                    <a:pt x="184835" y="27037"/>
                    <a:pt x="194336" y="40028"/>
                  </a:cubicBezTo>
                  <a:lnTo>
                    <a:pt x="162152" y="71990"/>
                  </a:lnTo>
                  <a:cubicBezTo>
                    <a:pt x="156058" y="63634"/>
                    <a:pt x="148380" y="56559"/>
                    <a:pt x="139555" y="51168"/>
                  </a:cubicBezTo>
                  <a:cubicBezTo>
                    <a:pt x="130148" y="45853"/>
                    <a:pt x="119448" y="43271"/>
                    <a:pt x="108655" y="43713"/>
                  </a:cubicBezTo>
                  <a:cubicBezTo>
                    <a:pt x="99787" y="43692"/>
                    <a:pt x="91022" y="45622"/>
                    <a:pt x="82976" y="49368"/>
                  </a:cubicBezTo>
                  <a:cubicBezTo>
                    <a:pt x="75700" y="52775"/>
                    <a:pt x="69272" y="57749"/>
                    <a:pt x="64145" y="63936"/>
                  </a:cubicBezTo>
                  <a:cubicBezTo>
                    <a:pt x="58932" y="70280"/>
                    <a:pt x="54952" y="77546"/>
                    <a:pt x="52418" y="85358"/>
                  </a:cubicBezTo>
                  <a:cubicBezTo>
                    <a:pt x="49722" y="93652"/>
                    <a:pt x="48447" y="102344"/>
                    <a:pt x="48652" y="111065"/>
                  </a:cubicBezTo>
                  <a:cubicBezTo>
                    <a:pt x="48720" y="119842"/>
                    <a:pt x="50313" y="128541"/>
                    <a:pt x="53360" y="136771"/>
                  </a:cubicBezTo>
                  <a:cubicBezTo>
                    <a:pt x="56107" y="144352"/>
                    <a:pt x="60319" y="151313"/>
                    <a:pt x="65771" y="157251"/>
                  </a:cubicBezTo>
                  <a:cubicBezTo>
                    <a:pt x="71181" y="163047"/>
                    <a:pt x="77780" y="167606"/>
                    <a:pt x="85116" y="170618"/>
                  </a:cubicBezTo>
                  <a:cubicBezTo>
                    <a:pt x="92948" y="173971"/>
                    <a:pt x="101422" y="175552"/>
                    <a:pt x="109939" y="175246"/>
                  </a:cubicBezTo>
                  <a:cubicBezTo>
                    <a:pt x="116538" y="175238"/>
                    <a:pt x="123103" y="174315"/>
                    <a:pt x="129455" y="172504"/>
                  </a:cubicBezTo>
                  <a:cubicBezTo>
                    <a:pt x="139264" y="169629"/>
                    <a:pt x="148132" y="164186"/>
                    <a:pt x="155133" y="156737"/>
                  </a:cubicBezTo>
                  <a:cubicBezTo>
                    <a:pt x="158386" y="153224"/>
                    <a:pt x="161639" y="149625"/>
                    <a:pt x="164634" y="146026"/>
                  </a:cubicBezTo>
                  <a:close/>
                </a:path>
              </a:pathLst>
            </a:custGeom>
            <a:grpFill/>
            <a:ln w="8532" cap="flat">
              <a:noFill/>
              <a:prstDash val="solid"/>
              <a:miter/>
            </a:ln>
          </p:spPr>
          <p:txBody>
            <a:bodyPr rtlCol="0" anchor="ctr"/>
            <a:lstStyle/>
            <a:p>
              <a:endParaRPr lang="en-US" b="0" i="0" dirty="0">
                <a:latin typeface="Lexend Deca" pitchFamily="2" charset="77"/>
              </a:endParaRPr>
            </a:p>
          </p:txBody>
        </p:sp>
        <p:sp>
          <p:nvSpPr>
            <p:cNvPr id="66" name="Freeform 65">
              <a:extLst>
                <a:ext uri="{FF2B5EF4-FFF2-40B4-BE49-F238E27FC236}">
                  <a16:creationId xmlns:a16="http://schemas.microsoft.com/office/drawing/2014/main" id="{43688826-3597-1DEC-E7EF-D4FD9D6A8D7E}"/>
                </a:ext>
              </a:extLst>
            </p:cNvPr>
            <p:cNvSpPr/>
            <p:nvPr/>
          </p:nvSpPr>
          <p:spPr>
            <a:xfrm>
              <a:off x="10172424" y="819004"/>
              <a:ext cx="147225" cy="210195"/>
            </a:xfrm>
            <a:custGeom>
              <a:avLst/>
              <a:gdLst>
                <a:gd name="connsiteX0" fmla="*/ 0 w 147225"/>
                <a:gd name="connsiteY0" fmla="*/ 857 h 210195"/>
                <a:gd name="connsiteX1" fmla="*/ 44852 w 147225"/>
                <a:gd name="connsiteY1" fmla="*/ 0 h 210195"/>
                <a:gd name="connsiteX2" fmla="*/ 46136 w 147225"/>
                <a:gd name="connsiteY2" fmla="*/ 76263 h 210195"/>
                <a:gd name="connsiteX3" fmla="*/ 65053 w 147225"/>
                <a:gd name="connsiteY3" fmla="*/ 62981 h 210195"/>
                <a:gd name="connsiteX4" fmla="*/ 89105 w 147225"/>
                <a:gd name="connsiteY4" fmla="*/ 58011 h 210195"/>
                <a:gd name="connsiteX5" fmla="*/ 129592 w 147225"/>
                <a:gd name="connsiteY5" fmla="*/ 72321 h 210195"/>
                <a:gd name="connsiteX6" fmla="*/ 145599 w 147225"/>
                <a:gd name="connsiteY6" fmla="*/ 116623 h 210195"/>
                <a:gd name="connsiteX7" fmla="*/ 147225 w 147225"/>
                <a:gd name="connsiteY7" fmla="*/ 207624 h 210195"/>
                <a:gd name="connsiteX8" fmla="*/ 102373 w 147225"/>
                <a:gd name="connsiteY8" fmla="*/ 208396 h 210195"/>
                <a:gd name="connsiteX9" fmla="*/ 100918 w 147225"/>
                <a:gd name="connsiteY9" fmla="*/ 124335 h 210195"/>
                <a:gd name="connsiteX10" fmla="*/ 93984 w 147225"/>
                <a:gd name="connsiteY10" fmla="*/ 104369 h 210195"/>
                <a:gd name="connsiteX11" fmla="*/ 76266 w 147225"/>
                <a:gd name="connsiteY11" fmla="*/ 97428 h 210195"/>
                <a:gd name="connsiteX12" fmla="*/ 63512 w 147225"/>
                <a:gd name="connsiteY12" fmla="*/ 100342 h 210195"/>
                <a:gd name="connsiteX13" fmla="*/ 54182 w 147225"/>
                <a:gd name="connsiteY13" fmla="*/ 107540 h 210195"/>
                <a:gd name="connsiteX14" fmla="*/ 48704 w 147225"/>
                <a:gd name="connsiteY14" fmla="*/ 117822 h 210195"/>
                <a:gd name="connsiteX15" fmla="*/ 47078 w 147225"/>
                <a:gd name="connsiteY15" fmla="*/ 130247 h 210195"/>
                <a:gd name="connsiteX16" fmla="*/ 48447 w 147225"/>
                <a:gd name="connsiteY16" fmla="*/ 209338 h 210195"/>
                <a:gd name="connsiteX17" fmla="*/ 3338 w 147225"/>
                <a:gd name="connsiteY17" fmla="*/ 210195 h 210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7225" h="210195">
                  <a:moveTo>
                    <a:pt x="0" y="857"/>
                  </a:moveTo>
                  <a:lnTo>
                    <a:pt x="44852" y="0"/>
                  </a:lnTo>
                  <a:lnTo>
                    <a:pt x="46136" y="76263"/>
                  </a:lnTo>
                  <a:cubicBezTo>
                    <a:pt x="51238" y="70326"/>
                    <a:pt x="57743" y="65760"/>
                    <a:pt x="65053" y="62981"/>
                  </a:cubicBezTo>
                  <a:cubicBezTo>
                    <a:pt x="72688" y="59835"/>
                    <a:pt x="80845" y="58149"/>
                    <a:pt x="89105" y="58011"/>
                  </a:cubicBezTo>
                  <a:cubicBezTo>
                    <a:pt x="103982" y="57077"/>
                    <a:pt x="118602" y="62244"/>
                    <a:pt x="129592" y="72321"/>
                  </a:cubicBezTo>
                  <a:cubicBezTo>
                    <a:pt x="140737" y="84285"/>
                    <a:pt x="146523" y="100288"/>
                    <a:pt x="145599" y="116623"/>
                  </a:cubicBezTo>
                  <a:lnTo>
                    <a:pt x="147225" y="207624"/>
                  </a:lnTo>
                  <a:lnTo>
                    <a:pt x="102373" y="208396"/>
                  </a:lnTo>
                  <a:lnTo>
                    <a:pt x="100918" y="124335"/>
                  </a:lnTo>
                  <a:cubicBezTo>
                    <a:pt x="101209" y="117042"/>
                    <a:pt x="98735" y="109908"/>
                    <a:pt x="93984" y="104369"/>
                  </a:cubicBezTo>
                  <a:cubicBezTo>
                    <a:pt x="89388" y="99558"/>
                    <a:pt x="82908" y="97019"/>
                    <a:pt x="76266" y="97428"/>
                  </a:cubicBezTo>
                  <a:cubicBezTo>
                    <a:pt x="71849" y="97409"/>
                    <a:pt x="67484" y="98406"/>
                    <a:pt x="63512" y="100342"/>
                  </a:cubicBezTo>
                  <a:cubicBezTo>
                    <a:pt x="59909" y="102023"/>
                    <a:pt x="56724" y="104481"/>
                    <a:pt x="54182" y="107540"/>
                  </a:cubicBezTo>
                  <a:cubicBezTo>
                    <a:pt x="51700" y="110572"/>
                    <a:pt x="49834" y="114067"/>
                    <a:pt x="48704" y="117822"/>
                  </a:cubicBezTo>
                  <a:cubicBezTo>
                    <a:pt x="47506" y="121851"/>
                    <a:pt x="46958" y="126045"/>
                    <a:pt x="47078" y="130247"/>
                  </a:cubicBezTo>
                  <a:lnTo>
                    <a:pt x="48447" y="209338"/>
                  </a:lnTo>
                  <a:lnTo>
                    <a:pt x="3338" y="210195"/>
                  </a:lnTo>
                  <a:close/>
                </a:path>
              </a:pathLst>
            </a:custGeom>
            <a:grpFill/>
            <a:ln w="8532" cap="flat">
              <a:noFill/>
              <a:prstDash val="solid"/>
              <a:miter/>
            </a:ln>
          </p:spPr>
          <p:txBody>
            <a:bodyPr rtlCol="0" anchor="ctr"/>
            <a:lstStyle/>
            <a:p>
              <a:endParaRPr lang="en-US" b="0" i="0" dirty="0">
                <a:latin typeface="Lexend Deca" pitchFamily="2" charset="77"/>
              </a:endParaRPr>
            </a:p>
          </p:txBody>
        </p:sp>
        <p:sp>
          <p:nvSpPr>
            <p:cNvPr id="67" name="Freeform 66">
              <a:extLst>
                <a:ext uri="{FF2B5EF4-FFF2-40B4-BE49-F238E27FC236}">
                  <a16:creationId xmlns:a16="http://schemas.microsoft.com/office/drawing/2014/main" id="{A00FB7B6-B172-83D2-9208-E3BE7D2F2BE4}"/>
                </a:ext>
              </a:extLst>
            </p:cNvPr>
            <p:cNvSpPr/>
            <p:nvPr/>
          </p:nvSpPr>
          <p:spPr>
            <a:xfrm>
              <a:off x="10348493" y="818318"/>
              <a:ext cx="50160" cy="210024"/>
            </a:xfrm>
            <a:custGeom>
              <a:avLst/>
              <a:gdLst>
                <a:gd name="connsiteX0" fmla="*/ 8647 w 50160"/>
                <a:gd name="connsiteY0" fmla="*/ 515 h 210024"/>
                <a:gd name="connsiteX1" fmla="*/ 38263 w 50160"/>
                <a:gd name="connsiteY1" fmla="*/ 0 h 210024"/>
                <a:gd name="connsiteX2" fmla="*/ 47679 w 50160"/>
                <a:gd name="connsiteY2" fmla="*/ 9169 h 210024"/>
                <a:gd name="connsiteX3" fmla="*/ 47679 w 50160"/>
                <a:gd name="connsiteY3" fmla="*/ 30934 h 210024"/>
                <a:gd name="connsiteX4" fmla="*/ 39119 w 50160"/>
                <a:gd name="connsiteY4" fmla="*/ 40446 h 210024"/>
                <a:gd name="connsiteX5" fmla="*/ 9503 w 50160"/>
                <a:gd name="connsiteY5" fmla="*/ 40960 h 210024"/>
                <a:gd name="connsiteX6" fmla="*/ 2 w 50160"/>
                <a:gd name="connsiteY6" fmla="*/ 31794 h 210024"/>
                <a:gd name="connsiteX7" fmla="*/ 2 w 50160"/>
                <a:gd name="connsiteY7" fmla="*/ 31791 h 210024"/>
                <a:gd name="connsiteX8" fmla="*/ 2 w 50160"/>
                <a:gd name="connsiteY8" fmla="*/ 10026 h 210024"/>
                <a:gd name="connsiteX9" fmla="*/ 9160 w 50160"/>
                <a:gd name="connsiteY9" fmla="*/ 515 h 210024"/>
                <a:gd name="connsiteX10" fmla="*/ 9160 w 50160"/>
                <a:gd name="connsiteY10" fmla="*/ 515 h 210024"/>
                <a:gd name="connsiteX11" fmla="*/ 2484 w 50160"/>
                <a:gd name="connsiteY11" fmla="*/ 62810 h 210024"/>
                <a:gd name="connsiteX12" fmla="*/ 47593 w 50160"/>
                <a:gd name="connsiteY12" fmla="*/ 62039 h 210024"/>
                <a:gd name="connsiteX13" fmla="*/ 50161 w 50160"/>
                <a:gd name="connsiteY13" fmla="*/ 209167 h 210024"/>
                <a:gd name="connsiteX14" fmla="*/ 5052 w 50160"/>
                <a:gd name="connsiteY14" fmla="*/ 210024 h 21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160" h="210024">
                  <a:moveTo>
                    <a:pt x="8647" y="515"/>
                  </a:moveTo>
                  <a:lnTo>
                    <a:pt x="38263" y="0"/>
                  </a:lnTo>
                  <a:cubicBezTo>
                    <a:pt x="43382" y="-48"/>
                    <a:pt x="47584" y="4044"/>
                    <a:pt x="47679" y="9169"/>
                  </a:cubicBezTo>
                  <a:lnTo>
                    <a:pt x="47679" y="30934"/>
                  </a:lnTo>
                  <a:cubicBezTo>
                    <a:pt x="47790" y="35872"/>
                    <a:pt x="44032" y="40039"/>
                    <a:pt x="39119" y="40446"/>
                  </a:cubicBezTo>
                  <a:lnTo>
                    <a:pt x="9503" y="40960"/>
                  </a:lnTo>
                  <a:cubicBezTo>
                    <a:pt x="4350" y="41055"/>
                    <a:pt x="96" y="36952"/>
                    <a:pt x="2" y="31794"/>
                  </a:cubicBezTo>
                  <a:cubicBezTo>
                    <a:pt x="2" y="31793"/>
                    <a:pt x="2" y="31792"/>
                    <a:pt x="2" y="31791"/>
                  </a:cubicBezTo>
                  <a:lnTo>
                    <a:pt x="2" y="10026"/>
                  </a:lnTo>
                  <a:cubicBezTo>
                    <a:pt x="-92" y="4868"/>
                    <a:pt x="4007" y="611"/>
                    <a:pt x="9160" y="515"/>
                  </a:cubicBezTo>
                  <a:cubicBezTo>
                    <a:pt x="9160" y="515"/>
                    <a:pt x="9160" y="515"/>
                    <a:pt x="9160" y="515"/>
                  </a:cubicBezTo>
                  <a:moveTo>
                    <a:pt x="2484" y="62810"/>
                  </a:moveTo>
                  <a:lnTo>
                    <a:pt x="47593" y="62039"/>
                  </a:lnTo>
                  <a:lnTo>
                    <a:pt x="50161" y="209167"/>
                  </a:lnTo>
                  <a:lnTo>
                    <a:pt x="5052" y="210024"/>
                  </a:lnTo>
                  <a:close/>
                </a:path>
              </a:pathLst>
            </a:custGeom>
            <a:grpFill/>
            <a:ln w="8532" cap="flat">
              <a:noFill/>
              <a:prstDash val="solid"/>
              <a:miter/>
            </a:ln>
          </p:spPr>
          <p:txBody>
            <a:bodyPr rtlCol="0" anchor="ctr"/>
            <a:lstStyle/>
            <a:p>
              <a:endParaRPr lang="en-US" b="0" i="0" dirty="0">
                <a:latin typeface="Lexend Deca" pitchFamily="2" charset="77"/>
              </a:endParaRPr>
            </a:p>
          </p:txBody>
        </p:sp>
        <p:sp>
          <p:nvSpPr>
            <p:cNvPr id="68" name="Freeform 67">
              <a:extLst>
                <a:ext uri="{FF2B5EF4-FFF2-40B4-BE49-F238E27FC236}">
                  <a16:creationId xmlns:a16="http://schemas.microsoft.com/office/drawing/2014/main" id="{76E1C2AE-0C41-BD99-6D44-097F537B2C78}"/>
                </a:ext>
              </a:extLst>
            </p:cNvPr>
            <p:cNvSpPr/>
            <p:nvPr/>
          </p:nvSpPr>
          <p:spPr>
            <a:xfrm rot="-60000">
              <a:off x="10429488" y="818569"/>
              <a:ext cx="45194" cy="209338"/>
            </a:xfrm>
            <a:custGeom>
              <a:avLst/>
              <a:gdLst>
                <a:gd name="connsiteX0" fmla="*/ 0 w 45194"/>
                <a:gd name="connsiteY0" fmla="*/ 0 h 209338"/>
                <a:gd name="connsiteX1" fmla="*/ 45195 w 45194"/>
                <a:gd name="connsiteY1" fmla="*/ 0 h 209338"/>
                <a:gd name="connsiteX2" fmla="*/ 45195 w 45194"/>
                <a:gd name="connsiteY2" fmla="*/ 209338 h 209338"/>
                <a:gd name="connsiteX3" fmla="*/ 0 w 45194"/>
                <a:gd name="connsiteY3" fmla="*/ 209338 h 209338"/>
              </a:gdLst>
              <a:ahLst/>
              <a:cxnLst>
                <a:cxn ang="0">
                  <a:pos x="connsiteX0" y="connsiteY0"/>
                </a:cxn>
                <a:cxn ang="0">
                  <a:pos x="connsiteX1" y="connsiteY1"/>
                </a:cxn>
                <a:cxn ang="0">
                  <a:pos x="connsiteX2" y="connsiteY2"/>
                </a:cxn>
                <a:cxn ang="0">
                  <a:pos x="connsiteX3" y="connsiteY3"/>
                </a:cxn>
              </a:cxnLst>
              <a:rect l="l" t="t" r="r" b="b"/>
              <a:pathLst>
                <a:path w="45194" h="209338">
                  <a:moveTo>
                    <a:pt x="0" y="0"/>
                  </a:moveTo>
                  <a:lnTo>
                    <a:pt x="45195" y="0"/>
                  </a:lnTo>
                  <a:lnTo>
                    <a:pt x="45195" y="209338"/>
                  </a:lnTo>
                  <a:lnTo>
                    <a:pt x="0" y="209338"/>
                  </a:lnTo>
                  <a:close/>
                </a:path>
              </a:pathLst>
            </a:custGeom>
            <a:grpFill/>
            <a:ln w="8532" cap="flat">
              <a:noFill/>
              <a:prstDash val="solid"/>
              <a:miter/>
            </a:ln>
          </p:spPr>
          <p:txBody>
            <a:bodyPr rtlCol="0" anchor="ctr"/>
            <a:lstStyle/>
            <a:p>
              <a:endParaRPr lang="en-US" b="0" i="0" dirty="0">
                <a:latin typeface="Lexend Deca" pitchFamily="2" charset="77"/>
              </a:endParaRPr>
            </a:p>
          </p:txBody>
        </p:sp>
        <p:sp>
          <p:nvSpPr>
            <p:cNvPr id="69" name="Freeform 68">
              <a:extLst>
                <a:ext uri="{FF2B5EF4-FFF2-40B4-BE49-F238E27FC236}">
                  <a16:creationId xmlns:a16="http://schemas.microsoft.com/office/drawing/2014/main" id="{40D1D87C-86E5-41A2-F8E2-15DBA081A184}"/>
                </a:ext>
              </a:extLst>
            </p:cNvPr>
            <p:cNvSpPr/>
            <p:nvPr/>
          </p:nvSpPr>
          <p:spPr>
            <a:xfrm>
              <a:off x="10500194" y="817290"/>
              <a:ext cx="151994" cy="215270"/>
            </a:xfrm>
            <a:custGeom>
              <a:avLst/>
              <a:gdLst>
                <a:gd name="connsiteX0" fmla="*/ 107656 w 151994"/>
                <a:gd name="connsiteY0" fmla="*/ 195371 h 215270"/>
                <a:gd name="connsiteX1" fmla="*/ 90537 w 151994"/>
                <a:gd name="connsiteY1" fmla="*/ 209338 h 215270"/>
                <a:gd name="connsiteX2" fmla="*/ 65971 w 151994"/>
                <a:gd name="connsiteY2" fmla="*/ 215251 h 215270"/>
                <a:gd name="connsiteX3" fmla="*/ 20006 w 151994"/>
                <a:gd name="connsiteY3" fmla="*/ 195542 h 215270"/>
                <a:gd name="connsiteX4" fmla="*/ 5625 w 151994"/>
                <a:gd name="connsiteY4" fmla="*/ 171721 h 215270"/>
                <a:gd name="connsiteX5" fmla="*/ 62 w 151994"/>
                <a:gd name="connsiteY5" fmla="*/ 140273 h 215270"/>
                <a:gd name="connsiteX6" fmla="*/ 6567 w 151994"/>
                <a:gd name="connsiteY6" fmla="*/ 105483 h 215270"/>
                <a:gd name="connsiteX7" fmla="*/ 24371 w 151994"/>
                <a:gd name="connsiteY7" fmla="*/ 80633 h 215270"/>
                <a:gd name="connsiteX8" fmla="*/ 48851 w 151994"/>
                <a:gd name="connsiteY8" fmla="*/ 65638 h 215270"/>
                <a:gd name="connsiteX9" fmla="*/ 75729 w 151994"/>
                <a:gd name="connsiteY9" fmla="*/ 60325 h 215270"/>
                <a:gd name="connsiteX10" fmla="*/ 92334 w 151994"/>
                <a:gd name="connsiteY10" fmla="*/ 61439 h 215270"/>
                <a:gd name="connsiteX11" fmla="*/ 104574 w 151994"/>
                <a:gd name="connsiteY11" fmla="*/ 64867 h 215270"/>
                <a:gd name="connsiteX12" fmla="*/ 103462 w 151994"/>
                <a:gd name="connsiteY12" fmla="*/ 771 h 215270"/>
                <a:gd name="connsiteX13" fmla="*/ 148314 w 151994"/>
                <a:gd name="connsiteY13" fmla="*/ 0 h 215270"/>
                <a:gd name="connsiteX14" fmla="*/ 151995 w 151994"/>
                <a:gd name="connsiteY14" fmla="*/ 209338 h 215270"/>
                <a:gd name="connsiteX15" fmla="*/ 109967 w 151994"/>
                <a:gd name="connsiteY15" fmla="*/ 210109 h 215270"/>
                <a:gd name="connsiteX16" fmla="*/ 105088 w 151994"/>
                <a:gd name="connsiteY16" fmla="*/ 103170 h 215270"/>
                <a:gd name="connsiteX17" fmla="*/ 94902 w 151994"/>
                <a:gd name="connsiteY17" fmla="*/ 99314 h 215270"/>
                <a:gd name="connsiteX18" fmla="*/ 81207 w 151994"/>
                <a:gd name="connsiteY18" fmla="*/ 98285 h 215270"/>
                <a:gd name="connsiteX19" fmla="*/ 54586 w 151994"/>
                <a:gd name="connsiteY19" fmla="*/ 110367 h 215270"/>
                <a:gd name="connsiteX20" fmla="*/ 45513 w 151994"/>
                <a:gd name="connsiteY20" fmla="*/ 140359 h 215270"/>
                <a:gd name="connsiteX21" fmla="*/ 54073 w 151994"/>
                <a:gd name="connsiteY21" fmla="*/ 166065 h 215270"/>
                <a:gd name="connsiteX22" fmla="*/ 77783 w 151994"/>
                <a:gd name="connsiteY22" fmla="*/ 175834 h 215270"/>
                <a:gd name="connsiteX23" fmla="*/ 90793 w 151994"/>
                <a:gd name="connsiteY23" fmla="*/ 172920 h 215270"/>
                <a:gd name="connsiteX24" fmla="*/ 99353 w 151994"/>
                <a:gd name="connsiteY24" fmla="*/ 165723 h 215270"/>
                <a:gd name="connsiteX25" fmla="*/ 104403 w 151994"/>
                <a:gd name="connsiteY25" fmla="*/ 155268 h 215270"/>
                <a:gd name="connsiteX26" fmla="*/ 105773 w 151994"/>
                <a:gd name="connsiteY26" fmla="*/ 143015 h 21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1994" h="215270">
                  <a:moveTo>
                    <a:pt x="107656" y="195371"/>
                  </a:moveTo>
                  <a:cubicBezTo>
                    <a:pt x="102948" y="201139"/>
                    <a:pt x="97128" y="205890"/>
                    <a:pt x="90537" y="209338"/>
                  </a:cubicBezTo>
                  <a:cubicBezTo>
                    <a:pt x="82927" y="213220"/>
                    <a:pt x="74513" y="215246"/>
                    <a:pt x="65971" y="215251"/>
                  </a:cubicBezTo>
                  <a:cubicBezTo>
                    <a:pt x="48509" y="215701"/>
                    <a:pt x="31724" y="208504"/>
                    <a:pt x="20006" y="195542"/>
                  </a:cubicBezTo>
                  <a:cubicBezTo>
                    <a:pt x="13766" y="188570"/>
                    <a:pt x="8895" y="180490"/>
                    <a:pt x="5625" y="171721"/>
                  </a:cubicBezTo>
                  <a:cubicBezTo>
                    <a:pt x="1996" y="161631"/>
                    <a:pt x="113" y="150996"/>
                    <a:pt x="62" y="140273"/>
                  </a:cubicBezTo>
                  <a:cubicBezTo>
                    <a:pt x="-409" y="128335"/>
                    <a:pt x="1817" y="116445"/>
                    <a:pt x="6567" y="105483"/>
                  </a:cubicBezTo>
                  <a:cubicBezTo>
                    <a:pt x="10727" y="96060"/>
                    <a:pt x="16787" y="87599"/>
                    <a:pt x="24371" y="80633"/>
                  </a:cubicBezTo>
                  <a:cubicBezTo>
                    <a:pt x="31518" y="74144"/>
                    <a:pt x="39821" y="69057"/>
                    <a:pt x="48851" y="65638"/>
                  </a:cubicBezTo>
                  <a:cubicBezTo>
                    <a:pt x="57437" y="62327"/>
                    <a:pt x="66527" y="60530"/>
                    <a:pt x="75729" y="60325"/>
                  </a:cubicBezTo>
                  <a:cubicBezTo>
                    <a:pt x="81292" y="60072"/>
                    <a:pt x="86856" y="60446"/>
                    <a:pt x="92334" y="61439"/>
                  </a:cubicBezTo>
                  <a:cubicBezTo>
                    <a:pt x="96477" y="62335"/>
                    <a:pt x="100568" y="63480"/>
                    <a:pt x="104574" y="64867"/>
                  </a:cubicBezTo>
                  <a:lnTo>
                    <a:pt x="103462" y="771"/>
                  </a:lnTo>
                  <a:lnTo>
                    <a:pt x="148314" y="0"/>
                  </a:lnTo>
                  <a:lnTo>
                    <a:pt x="151995" y="209338"/>
                  </a:lnTo>
                  <a:lnTo>
                    <a:pt x="109967" y="210109"/>
                  </a:lnTo>
                  <a:close/>
                  <a:moveTo>
                    <a:pt x="105088" y="103170"/>
                  </a:moveTo>
                  <a:cubicBezTo>
                    <a:pt x="101912" y="101372"/>
                    <a:pt x="98471" y="100071"/>
                    <a:pt x="94902" y="99314"/>
                  </a:cubicBezTo>
                  <a:cubicBezTo>
                    <a:pt x="90391" y="98477"/>
                    <a:pt x="85795" y="98133"/>
                    <a:pt x="81207" y="98285"/>
                  </a:cubicBezTo>
                  <a:cubicBezTo>
                    <a:pt x="70927" y="97897"/>
                    <a:pt x="61066" y="102373"/>
                    <a:pt x="54586" y="110367"/>
                  </a:cubicBezTo>
                  <a:cubicBezTo>
                    <a:pt x="48107" y="118971"/>
                    <a:pt x="44888" y="129600"/>
                    <a:pt x="45513" y="140359"/>
                  </a:cubicBezTo>
                  <a:cubicBezTo>
                    <a:pt x="45513" y="149629"/>
                    <a:pt x="48518" y="158649"/>
                    <a:pt x="54073" y="166065"/>
                  </a:cubicBezTo>
                  <a:cubicBezTo>
                    <a:pt x="59936" y="172967"/>
                    <a:pt x="68770" y="176606"/>
                    <a:pt x="77783" y="175834"/>
                  </a:cubicBezTo>
                  <a:cubicBezTo>
                    <a:pt x="82285" y="175881"/>
                    <a:pt x="86736" y="174884"/>
                    <a:pt x="90793" y="172920"/>
                  </a:cubicBezTo>
                  <a:cubicBezTo>
                    <a:pt x="94140" y="171179"/>
                    <a:pt x="97059" y="168722"/>
                    <a:pt x="99353" y="165723"/>
                  </a:cubicBezTo>
                  <a:cubicBezTo>
                    <a:pt x="101775" y="162646"/>
                    <a:pt x="103496" y="159079"/>
                    <a:pt x="104403" y="155268"/>
                  </a:cubicBezTo>
                  <a:cubicBezTo>
                    <a:pt x="105336" y="151251"/>
                    <a:pt x="105798" y="147139"/>
                    <a:pt x="105773" y="143015"/>
                  </a:cubicBezTo>
                  <a:close/>
                </a:path>
              </a:pathLst>
            </a:custGeom>
            <a:grpFill/>
            <a:ln w="8532" cap="flat">
              <a:noFill/>
              <a:prstDash val="solid"/>
              <a:miter/>
            </a:ln>
          </p:spPr>
          <p:txBody>
            <a:bodyPr rtlCol="0" anchor="ctr"/>
            <a:lstStyle/>
            <a:p>
              <a:endParaRPr lang="en-US" b="0" i="0" dirty="0">
                <a:latin typeface="Lexend Deca" pitchFamily="2" charset="77"/>
              </a:endParaRPr>
            </a:p>
          </p:txBody>
        </p:sp>
        <p:sp>
          <p:nvSpPr>
            <p:cNvPr id="70" name="Freeform 69">
              <a:extLst>
                <a:ext uri="{FF2B5EF4-FFF2-40B4-BE49-F238E27FC236}">
                  <a16:creationId xmlns:a16="http://schemas.microsoft.com/office/drawing/2014/main" id="{E68C9BAE-E72B-D590-C796-A722B2BBFAAF}"/>
                </a:ext>
              </a:extLst>
            </p:cNvPr>
            <p:cNvSpPr/>
            <p:nvPr/>
          </p:nvSpPr>
          <p:spPr>
            <a:xfrm>
              <a:off x="10683603" y="877008"/>
              <a:ext cx="104427" cy="151333"/>
            </a:xfrm>
            <a:custGeom>
              <a:avLst/>
              <a:gdLst>
                <a:gd name="connsiteX0" fmla="*/ 0 w 104427"/>
                <a:gd name="connsiteY0" fmla="*/ 4463 h 151333"/>
                <a:gd name="connsiteX1" fmla="*/ 42798 w 104427"/>
                <a:gd name="connsiteY1" fmla="*/ 3778 h 151333"/>
                <a:gd name="connsiteX2" fmla="*/ 44767 w 104427"/>
                <a:gd name="connsiteY2" fmla="*/ 22201 h 151333"/>
                <a:gd name="connsiteX3" fmla="*/ 60003 w 104427"/>
                <a:gd name="connsiteY3" fmla="*/ 7548 h 151333"/>
                <a:gd name="connsiteX4" fmla="*/ 85682 w 104427"/>
                <a:gd name="connsiteY4" fmla="*/ 179 h 151333"/>
                <a:gd name="connsiteX5" fmla="*/ 95867 w 104427"/>
                <a:gd name="connsiteY5" fmla="*/ 179 h 151333"/>
                <a:gd name="connsiteX6" fmla="*/ 104427 w 104427"/>
                <a:gd name="connsiteY6" fmla="*/ 2235 h 151333"/>
                <a:gd name="connsiteX7" fmla="*/ 97751 w 104427"/>
                <a:gd name="connsiteY7" fmla="*/ 42680 h 151333"/>
                <a:gd name="connsiteX8" fmla="*/ 81402 w 104427"/>
                <a:gd name="connsiteY8" fmla="*/ 40710 h 151333"/>
                <a:gd name="connsiteX9" fmla="*/ 46247 w 104427"/>
                <a:gd name="connsiteY9" fmla="*/ 72438 h 151333"/>
                <a:gd name="connsiteX10" fmla="*/ 46393 w 104427"/>
                <a:gd name="connsiteY10" fmla="*/ 77727 h 151333"/>
                <a:gd name="connsiteX11" fmla="*/ 47591 w 104427"/>
                <a:gd name="connsiteY11" fmla="*/ 150563 h 151333"/>
                <a:gd name="connsiteX12" fmla="*/ 2482 w 104427"/>
                <a:gd name="connsiteY12" fmla="*/ 151334 h 15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427" h="151333">
                  <a:moveTo>
                    <a:pt x="0" y="4463"/>
                  </a:moveTo>
                  <a:lnTo>
                    <a:pt x="42798" y="3778"/>
                  </a:lnTo>
                  <a:lnTo>
                    <a:pt x="44767" y="22201"/>
                  </a:lnTo>
                  <a:cubicBezTo>
                    <a:pt x="49029" y="16528"/>
                    <a:pt x="54174" y="11580"/>
                    <a:pt x="60003" y="7548"/>
                  </a:cubicBezTo>
                  <a:cubicBezTo>
                    <a:pt x="67587" y="2466"/>
                    <a:pt x="76566" y="-112"/>
                    <a:pt x="85682" y="179"/>
                  </a:cubicBezTo>
                  <a:cubicBezTo>
                    <a:pt x="89071" y="-60"/>
                    <a:pt x="92478" y="-60"/>
                    <a:pt x="95867" y="179"/>
                  </a:cubicBezTo>
                  <a:cubicBezTo>
                    <a:pt x="98795" y="515"/>
                    <a:pt x="101671" y="1205"/>
                    <a:pt x="104427" y="2235"/>
                  </a:cubicBezTo>
                  <a:lnTo>
                    <a:pt x="97751" y="42680"/>
                  </a:lnTo>
                  <a:cubicBezTo>
                    <a:pt x="92427" y="41209"/>
                    <a:pt x="86923" y="40545"/>
                    <a:pt x="81402" y="40710"/>
                  </a:cubicBezTo>
                  <a:cubicBezTo>
                    <a:pt x="62939" y="39753"/>
                    <a:pt x="47206" y="53958"/>
                    <a:pt x="46247" y="72438"/>
                  </a:cubicBezTo>
                  <a:cubicBezTo>
                    <a:pt x="46153" y="74202"/>
                    <a:pt x="46205" y="75971"/>
                    <a:pt x="46393" y="77727"/>
                  </a:cubicBezTo>
                  <a:lnTo>
                    <a:pt x="47591" y="150563"/>
                  </a:lnTo>
                  <a:lnTo>
                    <a:pt x="2482" y="151334"/>
                  </a:lnTo>
                  <a:close/>
                </a:path>
              </a:pathLst>
            </a:custGeom>
            <a:grpFill/>
            <a:ln w="8532" cap="flat">
              <a:noFill/>
              <a:prstDash val="solid"/>
              <a:miter/>
            </a:ln>
          </p:spPr>
          <p:txBody>
            <a:bodyPr rtlCol="0" anchor="ctr"/>
            <a:lstStyle/>
            <a:p>
              <a:endParaRPr lang="en-US" b="0" i="0" dirty="0">
                <a:latin typeface="Lexend Deca" pitchFamily="2" charset="77"/>
              </a:endParaRPr>
            </a:p>
          </p:txBody>
        </p:sp>
        <p:sp>
          <p:nvSpPr>
            <p:cNvPr id="71" name="Freeform 70">
              <a:extLst>
                <a:ext uri="{FF2B5EF4-FFF2-40B4-BE49-F238E27FC236}">
                  <a16:creationId xmlns:a16="http://schemas.microsoft.com/office/drawing/2014/main" id="{30121FCA-C0CC-5813-43CE-E4B02166CE26}"/>
                </a:ext>
              </a:extLst>
            </p:cNvPr>
            <p:cNvSpPr/>
            <p:nvPr/>
          </p:nvSpPr>
          <p:spPr>
            <a:xfrm>
              <a:off x="10795887" y="875936"/>
              <a:ext cx="149382" cy="156922"/>
            </a:xfrm>
            <a:custGeom>
              <a:avLst/>
              <a:gdLst>
                <a:gd name="connsiteX0" fmla="*/ 146729 w 149382"/>
                <a:gd name="connsiteY0" fmla="*/ 134753 h 156922"/>
                <a:gd name="connsiteX1" fmla="*/ 139282 w 149382"/>
                <a:gd name="connsiteY1" fmla="*/ 140066 h 156922"/>
                <a:gd name="connsiteX2" fmla="*/ 126357 w 149382"/>
                <a:gd name="connsiteY2" fmla="*/ 147350 h 156922"/>
                <a:gd name="connsiteX3" fmla="*/ 107526 w 149382"/>
                <a:gd name="connsiteY3" fmla="*/ 153776 h 156922"/>
                <a:gd name="connsiteX4" fmla="*/ 82447 w 149382"/>
                <a:gd name="connsiteY4" fmla="*/ 156861 h 156922"/>
                <a:gd name="connsiteX5" fmla="*/ 48208 w 149382"/>
                <a:gd name="connsiteY5" fmla="*/ 151634 h 156922"/>
                <a:gd name="connsiteX6" fmla="*/ 22529 w 149382"/>
                <a:gd name="connsiteY6" fmla="*/ 135953 h 156922"/>
                <a:gd name="connsiteX7" fmla="*/ 6095 w 149382"/>
                <a:gd name="connsiteY7" fmla="*/ 111275 h 156922"/>
                <a:gd name="connsiteX8" fmla="*/ 18 w 149382"/>
                <a:gd name="connsiteY8" fmla="*/ 79227 h 156922"/>
                <a:gd name="connsiteX9" fmla="*/ 4725 w 149382"/>
                <a:gd name="connsiteY9" fmla="*/ 49407 h 156922"/>
                <a:gd name="connsiteX10" fmla="*/ 19705 w 149382"/>
                <a:gd name="connsiteY10" fmla="*/ 24214 h 156922"/>
                <a:gd name="connsiteX11" fmla="*/ 43244 w 149382"/>
                <a:gd name="connsiteY11" fmla="*/ 7077 h 156922"/>
                <a:gd name="connsiteX12" fmla="*/ 75171 w 149382"/>
                <a:gd name="connsiteY12" fmla="*/ 50 h 156922"/>
                <a:gd name="connsiteX13" fmla="*/ 106585 w 149382"/>
                <a:gd name="connsiteY13" fmla="*/ 5791 h 156922"/>
                <a:gd name="connsiteX14" fmla="*/ 129610 w 149382"/>
                <a:gd name="connsiteY14" fmla="*/ 22929 h 156922"/>
                <a:gd name="connsiteX15" fmla="*/ 144076 w 149382"/>
                <a:gd name="connsiteY15" fmla="*/ 49321 h 156922"/>
                <a:gd name="connsiteX16" fmla="*/ 149383 w 149382"/>
                <a:gd name="connsiteY16" fmla="*/ 83597 h 156922"/>
                <a:gd name="connsiteX17" fmla="*/ 149383 w 149382"/>
                <a:gd name="connsiteY17" fmla="*/ 91138 h 156922"/>
                <a:gd name="connsiteX18" fmla="*/ 44699 w 149382"/>
                <a:gd name="connsiteY18" fmla="*/ 92937 h 156922"/>
                <a:gd name="connsiteX19" fmla="*/ 55227 w 149382"/>
                <a:gd name="connsiteY19" fmla="*/ 113074 h 156922"/>
                <a:gd name="connsiteX20" fmla="*/ 83388 w 149382"/>
                <a:gd name="connsiteY20" fmla="*/ 121643 h 156922"/>
                <a:gd name="connsiteX21" fmla="*/ 111892 w 149382"/>
                <a:gd name="connsiteY21" fmla="*/ 115987 h 156922"/>
                <a:gd name="connsiteX22" fmla="*/ 127727 w 149382"/>
                <a:gd name="connsiteY22" fmla="*/ 106733 h 156922"/>
                <a:gd name="connsiteX23" fmla="*/ 105900 w 149382"/>
                <a:gd name="connsiteY23" fmla="*/ 62260 h 156922"/>
                <a:gd name="connsiteX24" fmla="*/ 103846 w 149382"/>
                <a:gd name="connsiteY24" fmla="*/ 52749 h 156922"/>
                <a:gd name="connsiteX25" fmla="*/ 98025 w 149382"/>
                <a:gd name="connsiteY25" fmla="*/ 44180 h 156922"/>
                <a:gd name="connsiteX26" fmla="*/ 88524 w 149382"/>
                <a:gd name="connsiteY26" fmla="*/ 37582 h 156922"/>
                <a:gd name="connsiteX27" fmla="*/ 75000 w 149382"/>
                <a:gd name="connsiteY27" fmla="*/ 35097 h 156922"/>
                <a:gd name="connsiteX28" fmla="*/ 61304 w 149382"/>
                <a:gd name="connsiteY28" fmla="*/ 38010 h 156922"/>
                <a:gd name="connsiteX29" fmla="*/ 51461 w 149382"/>
                <a:gd name="connsiteY29" fmla="*/ 44951 h 156922"/>
                <a:gd name="connsiteX30" fmla="*/ 45726 w 149382"/>
                <a:gd name="connsiteY30" fmla="*/ 54034 h 156922"/>
                <a:gd name="connsiteX31" fmla="*/ 43843 w 149382"/>
                <a:gd name="connsiteY31" fmla="*/ 63631 h 156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9382" h="156922">
                  <a:moveTo>
                    <a:pt x="146729" y="134753"/>
                  </a:moveTo>
                  <a:cubicBezTo>
                    <a:pt x="145017" y="135782"/>
                    <a:pt x="142535" y="137581"/>
                    <a:pt x="139282" y="140066"/>
                  </a:cubicBezTo>
                  <a:cubicBezTo>
                    <a:pt x="135225" y="142913"/>
                    <a:pt x="130894" y="145352"/>
                    <a:pt x="126357" y="147350"/>
                  </a:cubicBezTo>
                  <a:cubicBezTo>
                    <a:pt x="120271" y="150021"/>
                    <a:pt x="113972" y="152171"/>
                    <a:pt x="107526" y="153776"/>
                  </a:cubicBezTo>
                  <a:cubicBezTo>
                    <a:pt x="99317" y="155778"/>
                    <a:pt x="90895" y="156813"/>
                    <a:pt x="82447" y="156861"/>
                  </a:cubicBezTo>
                  <a:cubicBezTo>
                    <a:pt x="70806" y="157285"/>
                    <a:pt x="59190" y="155512"/>
                    <a:pt x="48208" y="151634"/>
                  </a:cubicBezTo>
                  <a:cubicBezTo>
                    <a:pt x="38656" y="148236"/>
                    <a:pt x="29916" y="142897"/>
                    <a:pt x="22529" y="135953"/>
                  </a:cubicBezTo>
                  <a:cubicBezTo>
                    <a:pt x="15288" y="129048"/>
                    <a:pt x="9681" y="120618"/>
                    <a:pt x="6095" y="111275"/>
                  </a:cubicBezTo>
                  <a:cubicBezTo>
                    <a:pt x="2166" y="101042"/>
                    <a:pt x="112" y="90187"/>
                    <a:pt x="18" y="79227"/>
                  </a:cubicBezTo>
                  <a:cubicBezTo>
                    <a:pt x="-188" y="69086"/>
                    <a:pt x="1404" y="58990"/>
                    <a:pt x="4725" y="49407"/>
                  </a:cubicBezTo>
                  <a:cubicBezTo>
                    <a:pt x="8012" y="40104"/>
                    <a:pt x="13105" y="31542"/>
                    <a:pt x="19705" y="24214"/>
                  </a:cubicBezTo>
                  <a:cubicBezTo>
                    <a:pt x="26330" y="16988"/>
                    <a:pt x="34333" y="11162"/>
                    <a:pt x="43244" y="7077"/>
                  </a:cubicBezTo>
                  <a:cubicBezTo>
                    <a:pt x="53258" y="2475"/>
                    <a:pt x="64146" y="78"/>
                    <a:pt x="75171" y="50"/>
                  </a:cubicBezTo>
                  <a:cubicBezTo>
                    <a:pt x="85939" y="-347"/>
                    <a:pt x="96656" y="1613"/>
                    <a:pt x="106585" y="5791"/>
                  </a:cubicBezTo>
                  <a:cubicBezTo>
                    <a:pt x="115470" y="9671"/>
                    <a:pt x="123344" y="15533"/>
                    <a:pt x="129610" y="22929"/>
                  </a:cubicBezTo>
                  <a:cubicBezTo>
                    <a:pt x="136167" y="30656"/>
                    <a:pt x="141088" y="39634"/>
                    <a:pt x="144076" y="49321"/>
                  </a:cubicBezTo>
                  <a:cubicBezTo>
                    <a:pt x="147482" y="60432"/>
                    <a:pt x="149271" y="71976"/>
                    <a:pt x="149383" y="83597"/>
                  </a:cubicBezTo>
                  <a:lnTo>
                    <a:pt x="149383" y="91138"/>
                  </a:lnTo>
                  <a:lnTo>
                    <a:pt x="44699" y="92937"/>
                  </a:lnTo>
                  <a:cubicBezTo>
                    <a:pt x="45187" y="100843"/>
                    <a:pt x="49013" y="108166"/>
                    <a:pt x="55227" y="113074"/>
                  </a:cubicBezTo>
                  <a:cubicBezTo>
                    <a:pt x="63222" y="119343"/>
                    <a:pt x="73262" y="122400"/>
                    <a:pt x="83388" y="121643"/>
                  </a:cubicBezTo>
                  <a:cubicBezTo>
                    <a:pt x="93189" y="121873"/>
                    <a:pt x="102921" y="119942"/>
                    <a:pt x="111892" y="115987"/>
                  </a:cubicBezTo>
                  <a:cubicBezTo>
                    <a:pt x="117430" y="113376"/>
                    <a:pt x="122728" y="110280"/>
                    <a:pt x="127727" y="106733"/>
                  </a:cubicBezTo>
                  <a:close/>
                  <a:moveTo>
                    <a:pt x="105900" y="62260"/>
                  </a:moveTo>
                  <a:cubicBezTo>
                    <a:pt x="105857" y="58984"/>
                    <a:pt x="105164" y="55750"/>
                    <a:pt x="103846" y="52749"/>
                  </a:cubicBezTo>
                  <a:cubicBezTo>
                    <a:pt x="102485" y="49541"/>
                    <a:pt x="100507" y="46631"/>
                    <a:pt x="98025" y="44180"/>
                  </a:cubicBezTo>
                  <a:cubicBezTo>
                    <a:pt x="95320" y="41382"/>
                    <a:pt x="92093" y="39141"/>
                    <a:pt x="88524" y="37582"/>
                  </a:cubicBezTo>
                  <a:cubicBezTo>
                    <a:pt x="84253" y="35761"/>
                    <a:pt x="79639" y="34913"/>
                    <a:pt x="75000" y="35097"/>
                  </a:cubicBezTo>
                  <a:cubicBezTo>
                    <a:pt x="70283" y="35147"/>
                    <a:pt x="65627" y="36137"/>
                    <a:pt x="61304" y="38010"/>
                  </a:cubicBezTo>
                  <a:cubicBezTo>
                    <a:pt x="57607" y="39673"/>
                    <a:pt x="54268" y="42028"/>
                    <a:pt x="51461" y="44951"/>
                  </a:cubicBezTo>
                  <a:cubicBezTo>
                    <a:pt x="49021" y="47609"/>
                    <a:pt x="47078" y="50686"/>
                    <a:pt x="45726" y="54034"/>
                  </a:cubicBezTo>
                  <a:cubicBezTo>
                    <a:pt x="44451" y="57072"/>
                    <a:pt x="43817" y="60338"/>
                    <a:pt x="43843" y="63631"/>
                  </a:cubicBezTo>
                  <a:close/>
                </a:path>
              </a:pathLst>
            </a:custGeom>
            <a:grpFill/>
            <a:ln w="8532" cap="flat">
              <a:noFill/>
              <a:prstDash val="solid"/>
              <a:miter/>
            </a:ln>
          </p:spPr>
          <p:txBody>
            <a:bodyPr rtlCol="0" anchor="ctr"/>
            <a:lstStyle/>
            <a:p>
              <a:endParaRPr lang="en-US" b="0" i="0" dirty="0">
                <a:latin typeface="Lexend Deca" pitchFamily="2" charset="77"/>
              </a:endParaRPr>
            </a:p>
          </p:txBody>
        </p:sp>
        <p:sp>
          <p:nvSpPr>
            <p:cNvPr id="72" name="Freeform 71">
              <a:extLst>
                <a:ext uri="{FF2B5EF4-FFF2-40B4-BE49-F238E27FC236}">
                  <a16:creationId xmlns:a16="http://schemas.microsoft.com/office/drawing/2014/main" id="{0EF53F13-85C1-2C4C-A88A-85EEED671543}"/>
                </a:ext>
              </a:extLst>
            </p:cNvPr>
            <p:cNvSpPr/>
            <p:nvPr/>
          </p:nvSpPr>
          <p:spPr>
            <a:xfrm>
              <a:off x="10971376" y="876809"/>
              <a:ext cx="145769" cy="152304"/>
            </a:xfrm>
            <a:custGeom>
              <a:avLst/>
              <a:gdLst>
                <a:gd name="connsiteX0" fmla="*/ 0 w 145769"/>
                <a:gd name="connsiteY0" fmla="*/ 5176 h 152304"/>
                <a:gd name="connsiteX1" fmla="*/ 43226 w 145769"/>
                <a:gd name="connsiteY1" fmla="*/ 4405 h 152304"/>
                <a:gd name="connsiteX2" fmla="*/ 44767 w 145769"/>
                <a:gd name="connsiteY2" fmla="*/ 20343 h 152304"/>
                <a:gd name="connsiteX3" fmla="*/ 63512 w 145769"/>
                <a:gd name="connsiteY3" fmla="*/ 5947 h 152304"/>
                <a:gd name="connsiteX4" fmla="*/ 87993 w 145769"/>
                <a:gd name="connsiteY4" fmla="*/ 120 h 152304"/>
                <a:gd name="connsiteX5" fmla="*/ 128565 w 145769"/>
                <a:gd name="connsiteY5" fmla="*/ 14516 h 152304"/>
                <a:gd name="connsiteX6" fmla="*/ 144229 w 145769"/>
                <a:gd name="connsiteY6" fmla="*/ 58817 h 152304"/>
                <a:gd name="connsiteX7" fmla="*/ 145770 w 145769"/>
                <a:gd name="connsiteY7" fmla="*/ 149819 h 152304"/>
                <a:gd name="connsiteX8" fmla="*/ 100661 w 145769"/>
                <a:gd name="connsiteY8" fmla="*/ 150676 h 152304"/>
                <a:gd name="connsiteX9" fmla="*/ 99206 w 145769"/>
                <a:gd name="connsiteY9" fmla="*/ 65930 h 152304"/>
                <a:gd name="connsiteX10" fmla="*/ 92700 w 145769"/>
                <a:gd name="connsiteY10" fmla="*/ 46564 h 152304"/>
                <a:gd name="connsiteX11" fmla="*/ 75581 w 145769"/>
                <a:gd name="connsiteY11" fmla="*/ 39623 h 152304"/>
                <a:gd name="connsiteX12" fmla="*/ 62485 w 145769"/>
                <a:gd name="connsiteY12" fmla="*/ 42537 h 152304"/>
                <a:gd name="connsiteX13" fmla="*/ 53155 w 145769"/>
                <a:gd name="connsiteY13" fmla="*/ 49734 h 152304"/>
                <a:gd name="connsiteX14" fmla="*/ 47763 w 145769"/>
                <a:gd name="connsiteY14" fmla="*/ 60017 h 152304"/>
                <a:gd name="connsiteX15" fmla="*/ 46051 w 145769"/>
                <a:gd name="connsiteY15" fmla="*/ 72442 h 152304"/>
                <a:gd name="connsiteX16" fmla="*/ 47420 w 145769"/>
                <a:gd name="connsiteY16" fmla="*/ 151533 h 152304"/>
                <a:gd name="connsiteX17" fmla="*/ 2653 w 145769"/>
                <a:gd name="connsiteY17" fmla="*/ 152304 h 152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5769" h="152304">
                  <a:moveTo>
                    <a:pt x="0" y="5176"/>
                  </a:moveTo>
                  <a:lnTo>
                    <a:pt x="43226" y="4405"/>
                  </a:lnTo>
                  <a:lnTo>
                    <a:pt x="44767" y="20343"/>
                  </a:lnTo>
                  <a:cubicBezTo>
                    <a:pt x="49817" y="14151"/>
                    <a:pt x="56228" y="9222"/>
                    <a:pt x="63512" y="5947"/>
                  </a:cubicBezTo>
                  <a:cubicBezTo>
                    <a:pt x="71165" y="2270"/>
                    <a:pt x="79510" y="282"/>
                    <a:pt x="87993" y="120"/>
                  </a:cubicBezTo>
                  <a:cubicBezTo>
                    <a:pt x="102921" y="-875"/>
                    <a:pt x="117600" y="4333"/>
                    <a:pt x="128565" y="14516"/>
                  </a:cubicBezTo>
                  <a:cubicBezTo>
                    <a:pt x="139496" y="26592"/>
                    <a:pt x="145137" y="42548"/>
                    <a:pt x="144229" y="58817"/>
                  </a:cubicBezTo>
                  <a:lnTo>
                    <a:pt x="145770" y="149819"/>
                  </a:lnTo>
                  <a:lnTo>
                    <a:pt x="100661" y="150676"/>
                  </a:lnTo>
                  <a:lnTo>
                    <a:pt x="99206" y="65930"/>
                  </a:lnTo>
                  <a:cubicBezTo>
                    <a:pt x="99463" y="58898"/>
                    <a:pt x="97143" y="52014"/>
                    <a:pt x="92700" y="46564"/>
                  </a:cubicBezTo>
                  <a:cubicBezTo>
                    <a:pt x="88386" y="41702"/>
                    <a:pt x="82061" y="39135"/>
                    <a:pt x="75581" y="39623"/>
                  </a:cubicBezTo>
                  <a:cubicBezTo>
                    <a:pt x="71053" y="39597"/>
                    <a:pt x="66577" y="40592"/>
                    <a:pt x="62485" y="42537"/>
                  </a:cubicBezTo>
                  <a:cubicBezTo>
                    <a:pt x="58881" y="44218"/>
                    <a:pt x="55697" y="46676"/>
                    <a:pt x="53155" y="49734"/>
                  </a:cubicBezTo>
                  <a:cubicBezTo>
                    <a:pt x="50724" y="52792"/>
                    <a:pt x="48901" y="56280"/>
                    <a:pt x="47763" y="60017"/>
                  </a:cubicBezTo>
                  <a:cubicBezTo>
                    <a:pt x="46538" y="64041"/>
                    <a:pt x="45957" y="68236"/>
                    <a:pt x="46051" y="72442"/>
                  </a:cubicBezTo>
                  <a:lnTo>
                    <a:pt x="47420" y="151533"/>
                  </a:lnTo>
                  <a:lnTo>
                    <a:pt x="2653" y="152304"/>
                  </a:lnTo>
                  <a:close/>
                </a:path>
              </a:pathLst>
            </a:custGeom>
            <a:grpFill/>
            <a:ln w="8532" cap="flat">
              <a:noFill/>
              <a:prstDash val="solid"/>
              <a:miter/>
            </a:ln>
          </p:spPr>
          <p:txBody>
            <a:bodyPr rtlCol="0" anchor="ctr"/>
            <a:lstStyle/>
            <a:p>
              <a:endParaRPr lang="en-US" b="0" i="0" dirty="0">
                <a:latin typeface="Lexend Deca" pitchFamily="2" charset="77"/>
              </a:endParaRPr>
            </a:p>
          </p:txBody>
        </p:sp>
        <p:sp>
          <p:nvSpPr>
            <p:cNvPr id="73" name="Freeform 72">
              <a:extLst>
                <a:ext uri="{FF2B5EF4-FFF2-40B4-BE49-F238E27FC236}">
                  <a16:creationId xmlns:a16="http://schemas.microsoft.com/office/drawing/2014/main" id="{2186B9F4-0A47-27D9-C9B0-CF95DAF3FFA0}"/>
                </a:ext>
              </a:extLst>
            </p:cNvPr>
            <p:cNvSpPr/>
            <p:nvPr/>
          </p:nvSpPr>
          <p:spPr>
            <a:xfrm>
              <a:off x="11124634" y="819002"/>
              <a:ext cx="50402" cy="72154"/>
            </a:xfrm>
            <a:custGeom>
              <a:avLst/>
              <a:gdLst>
                <a:gd name="connsiteX0" fmla="*/ 14853 w 50402"/>
                <a:gd name="connsiteY0" fmla="*/ 2 h 72154"/>
                <a:gd name="connsiteX1" fmla="*/ 39505 w 50402"/>
                <a:gd name="connsiteY1" fmla="*/ 2 h 72154"/>
                <a:gd name="connsiteX2" fmla="*/ 50401 w 50402"/>
                <a:gd name="connsiteY2" fmla="*/ 10514 h 72154"/>
                <a:gd name="connsiteX3" fmla="*/ 49947 w 50402"/>
                <a:gd name="connsiteY3" fmla="*/ 13798 h 72154"/>
                <a:gd name="connsiteX4" fmla="*/ 34797 w 50402"/>
                <a:gd name="connsiteY4" fmla="*/ 64526 h 72154"/>
                <a:gd name="connsiteX5" fmla="*/ 24696 w 50402"/>
                <a:gd name="connsiteY5" fmla="*/ 72152 h 72154"/>
                <a:gd name="connsiteX6" fmla="*/ 10830 w 50402"/>
                <a:gd name="connsiteY6" fmla="*/ 72152 h 72154"/>
                <a:gd name="connsiteX7" fmla="*/ 2 w 50402"/>
                <a:gd name="connsiteY7" fmla="*/ 61742 h 72154"/>
                <a:gd name="connsiteX8" fmla="*/ 45 w 50402"/>
                <a:gd name="connsiteY8" fmla="*/ 60584 h 72154"/>
                <a:gd name="connsiteX9" fmla="*/ 4410 w 50402"/>
                <a:gd name="connsiteY9" fmla="*/ 10027 h 72154"/>
                <a:gd name="connsiteX10" fmla="*/ 14853 w 50402"/>
                <a:gd name="connsiteY10" fmla="*/ 173 h 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402" h="72154">
                  <a:moveTo>
                    <a:pt x="14853" y="2"/>
                  </a:moveTo>
                  <a:lnTo>
                    <a:pt x="39505" y="2"/>
                  </a:lnTo>
                  <a:cubicBezTo>
                    <a:pt x="45411" y="-107"/>
                    <a:pt x="50290" y="4599"/>
                    <a:pt x="50401" y="10514"/>
                  </a:cubicBezTo>
                  <a:cubicBezTo>
                    <a:pt x="50418" y="11626"/>
                    <a:pt x="50264" y="12733"/>
                    <a:pt x="49947" y="13798"/>
                  </a:cubicBezTo>
                  <a:lnTo>
                    <a:pt x="34797" y="64526"/>
                  </a:lnTo>
                  <a:cubicBezTo>
                    <a:pt x="33504" y="69035"/>
                    <a:pt x="29387" y="72144"/>
                    <a:pt x="24696" y="72152"/>
                  </a:cubicBezTo>
                  <a:lnTo>
                    <a:pt x="10830" y="72152"/>
                  </a:lnTo>
                  <a:cubicBezTo>
                    <a:pt x="4967" y="72270"/>
                    <a:pt x="122" y="67610"/>
                    <a:pt x="2" y="61742"/>
                  </a:cubicBezTo>
                  <a:cubicBezTo>
                    <a:pt x="-6" y="61356"/>
                    <a:pt x="11" y="60969"/>
                    <a:pt x="45" y="60584"/>
                  </a:cubicBezTo>
                  <a:lnTo>
                    <a:pt x="4410" y="10027"/>
                  </a:lnTo>
                  <a:cubicBezTo>
                    <a:pt x="4890" y="4565"/>
                    <a:pt x="9375" y="327"/>
                    <a:pt x="14853" y="173"/>
                  </a:cubicBezTo>
                </a:path>
              </a:pathLst>
            </a:custGeom>
            <a:grpFill/>
            <a:ln w="8532" cap="flat">
              <a:noFill/>
              <a:prstDash val="solid"/>
              <a:miter/>
            </a:ln>
          </p:spPr>
          <p:txBody>
            <a:bodyPr rtlCol="0" anchor="ctr"/>
            <a:lstStyle/>
            <a:p>
              <a:endParaRPr lang="en-US" b="0" i="0" dirty="0">
                <a:latin typeface="Lexend Deca" pitchFamily="2" charset="77"/>
              </a:endParaRPr>
            </a:p>
          </p:txBody>
        </p:sp>
        <p:sp>
          <p:nvSpPr>
            <p:cNvPr id="74" name="Freeform 73">
              <a:extLst>
                <a:ext uri="{FF2B5EF4-FFF2-40B4-BE49-F238E27FC236}">
                  <a16:creationId xmlns:a16="http://schemas.microsoft.com/office/drawing/2014/main" id="{678CB571-AAA4-341E-9259-483941065EDE}"/>
                </a:ext>
              </a:extLst>
            </p:cNvPr>
            <p:cNvSpPr/>
            <p:nvPr/>
          </p:nvSpPr>
          <p:spPr>
            <a:xfrm>
              <a:off x="11175095" y="875573"/>
              <a:ext cx="130576" cy="156993"/>
            </a:xfrm>
            <a:custGeom>
              <a:avLst/>
              <a:gdLst>
                <a:gd name="connsiteX0" fmla="*/ 21741 w 130576"/>
                <a:gd name="connsiteY0" fmla="*/ 107611 h 156993"/>
                <a:gd name="connsiteX1" fmla="*/ 40915 w 130576"/>
                <a:gd name="connsiteY1" fmla="*/ 118236 h 156993"/>
                <a:gd name="connsiteX2" fmla="*/ 63683 w 130576"/>
                <a:gd name="connsiteY2" fmla="*/ 122264 h 156993"/>
                <a:gd name="connsiteX3" fmla="*/ 80289 w 130576"/>
                <a:gd name="connsiteY3" fmla="*/ 119436 h 156993"/>
                <a:gd name="connsiteX4" fmla="*/ 86709 w 130576"/>
                <a:gd name="connsiteY4" fmla="*/ 109582 h 156993"/>
                <a:gd name="connsiteX5" fmla="*/ 85596 w 130576"/>
                <a:gd name="connsiteY5" fmla="*/ 104869 h 156993"/>
                <a:gd name="connsiteX6" fmla="*/ 80375 w 130576"/>
                <a:gd name="connsiteY6" fmla="*/ 100584 h 156993"/>
                <a:gd name="connsiteX7" fmla="*/ 69333 w 130576"/>
                <a:gd name="connsiteY7" fmla="*/ 96300 h 156993"/>
                <a:gd name="connsiteX8" fmla="*/ 52214 w 130576"/>
                <a:gd name="connsiteY8" fmla="*/ 91501 h 156993"/>
                <a:gd name="connsiteX9" fmla="*/ 35094 w 130576"/>
                <a:gd name="connsiteY9" fmla="*/ 86017 h 156993"/>
                <a:gd name="connsiteX10" fmla="*/ 20201 w 130576"/>
                <a:gd name="connsiteY10" fmla="*/ 77448 h 156993"/>
                <a:gd name="connsiteX11" fmla="*/ 9672 w 130576"/>
                <a:gd name="connsiteY11" fmla="*/ 64766 h 156993"/>
                <a:gd name="connsiteX12" fmla="*/ 9672 w 130576"/>
                <a:gd name="connsiteY12" fmla="*/ 28434 h 156993"/>
                <a:gd name="connsiteX13" fmla="*/ 22426 w 130576"/>
                <a:gd name="connsiteY13" fmla="*/ 13781 h 156993"/>
                <a:gd name="connsiteX14" fmla="*/ 42798 w 130576"/>
                <a:gd name="connsiteY14" fmla="*/ 3756 h 156993"/>
                <a:gd name="connsiteX15" fmla="*/ 67278 w 130576"/>
                <a:gd name="connsiteY15" fmla="*/ 71 h 156993"/>
                <a:gd name="connsiteX16" fmla="*/ 100318 w 130576"/>
                <a:gd name="connsiteY16" fmla="*/ 3756 h 156993"/>
                <a:gd name="connsiteX17" fmla="*/ 126511 w 130576"/>
                <a:gd name="connsiteY17" fmla="*/ 15666 h 156993"/>
                <a:gd name="connsiteX18" fmla="*/ 107936 w 130576"/>
                <a:gd name="connsiteY18" fmla="*/ 45829 h 156993"/>
                <a:gd name="connsiteX19" fmla="*/ 91331 w 130576"/>
                <a:gd name="connsiteY19" fmla="*/ 37260 h 156993"/>
                <a:gd name="connsiteX20" fmla="*/ 70446 w 130576"/>
                <a:gd name="connsiteY20" fmla="*/ 33918 h 156993"/>
                <a:gd name="connsiteX21" fmla="*/ 55381 w 130576"/>
                <a:gd name="connsiteY21" fmla="*/ 37174 h 156993"/>
                <a:gd name="connsiteX22" fmla="*/ 50844 w 130576"/>
                <a:gd name="connsiteY22" fmla="*/ 45229 h 156993"/>
                <a:gd name="connsiteX23" fmla="*/ 60773 w 130576"/>
                <a:gd name="connsiteY23" fmla="*/ 55683 h 156993"/>
                <a:gd name="connsiteX24" fmla="*/ 87222 w 130576"/>
                <a:gd name="connsiteY24" fmla="*/ 63138 h 156993"/>
                <a:gd name="connsiteX25" fmla="*/ 119834 w 130576"/>
                <a:gd name="connsiteY25" fmla="*/ 80105 h 156993"/>
                <a:gd name="connsiteX26" fmla="*/ 130534 w 130576"/>
                <a:gd name="connsiteY26" fmla="*/ 109153 h 156993"/>
                <a:gd name="connsiteX27" fmla="*/ 125484 w 130576"/>
                <a:gd name="connsiteY27" fmla="*/ 130233 h 156993"/>
                <a:gd name="connsiteX28" fmla="*/ 111275 w 130576"/>
                <a:gd name="connsiteY28" fmla="*/ 145142 h 156993"/>
                <a:gd name="connsiteX29" fmla="*/ 90475 w 130576"/>
                <a:gd name="connsiteY29" fmla="*/ 153711 h 156993"/>
                <a:gd name="connsiteX30" fmla="*/ 66508 w 130576"/>
                <a:gd name="connsiteY30" fmla="*/ 156968 h 156993"/>
                <a:gd name="connsiteX31" fmla="*/ 29103 w 130576"/>
                <a:gd name="connsiteY31" fmla="*/ 152255 h 156993"/>
                <a:gd name="connsiteX32" fmla="*/ 0 w 130576"/>
                <a:gd name="connsiteY32" fmla="*/ 136831 h 156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30576" h="156993">
                  <a:moveTo>
                    <a:pt x="21741" y="107611"/>
                  </a:moveTo>
                  <a:cubicBezTo>
                    <a:pt x="27382" y="112368"/>
                    <a:pt x="33896" y="115977"/>
                    <a:pt x="40915" y="118236"/>
                  </a:cubicBezTo>
                  <a:cubicBezTo>
                    <a:pt x="48199" y="120931"/>
                    <a:pt x="55911" y="122294"/>
                    <a:pt x="63683" y="122264"/>
                  </a:cubicBezTo>
                  <a:cubicBezTo>
                    <a:pt x="69341" y="122318"/>
                    <a:pt x="74965" y="121361"/>
                    <a:pt x="80289" y="119436"/>
                  </a:cubicBezTo>
                  <a:cubicBezTo>
                    <a:pt x="84449" y="118029"/>
                    <a:pt x="87094" y="113956"/>
                    <a:pt x="86709" y="109582"/>
                  </a:cubicBezTo>
                  <a:cubicBezTo>
                    <a:pt x="86709" y="107946"/>
                    <a:pt x="86323" y="106333"/>
                    <a:pt x="85596" y="104869"/>
                  </a:cubicBezTo>
                  <a:cubicBezTo>
                    <a:pt x="84261" y="103006"/>
                    <a:pt x="82463" y="101528"/>
                    <a:pt x="80375" y="100584"/>
                  </a:cubicBezTo>
                  <a:cubicBezTo>
                    <a:pt x="76822" y="98840"/>
                    <a:pt x="73133" y="97406"/>
                    <a:pt x="69333" y="96300"/>
                  </a:cubicBezTo>
                  <a:cubicBezTo>
                    <a:pt x="64796" y="94843"/>
                    <a:pt x="59061" y="93301"/>
                    <a:pt x="52214" y="91501"/>
                  </a:cubicBezTo>
                  <a:cubicBezTo>
                    <a:pt x="46359" y="90169"/>
                    <a:pt x="40632" y="88333"/>
                    <a:pt x="35094" y="86017"/>
                  </a:cubicBezTo>
                  <a:cubicBezTo>
                    <a:pt x="29762" y="83849"/>
                    <a:pt x="24754" y="80967"/>
                    <a:pt x="20201" y="77448"/>
                  </a:cubicBezTo>
                  <a:cubicBezTo>
                    <a:pt x="15887" y="73961"/>
                    <a:pt x="12309" y="69650"/>
                    <a:pt x="9672" y="64766"/>
                  </a:cubicBezTo>
                  <a:cubicBezTo>
                    <a:pt x="3963" y="53330"/>
                    <a:pt x="3963" y="39870"/>
                    <a:pt x="9672" y="28434"/>
                  </a:cubicBezTo>
                  <a:cubicBezTo>
                    <a:pt x="12831" y="22694"/>
                    <a:pt x="17179" y="17697"/>
                    <a:pt x="22426" y="13781"/>
                  </a:cubicBezTo>
                  <a:cubicBezTo>
                    <a:pt x="28572" y="9262"/>
                    <a:pt x="35471" y="5868"/>
                    <a:pt x="42798" y="3756"/>
                  </a:cubicBezTo>
                  <a:cubicBezTo>
                    <a:pt x="50750" y="1397"/>
                    <a:pt x="58984" y="158"/>
                    <a:pt x="67278" y="71"/>
                  </a:cubicBezTo>
                  <a:cubicBezTo>
                    <a:pt x="78415" y="-322"/>
                    <a:pt x="89542" y="919"/>
                    <a:pt x="100318" y="3756"/>
                  </a:cubicBezTo>
                  <a:cubicBezTo>
                    <a:pt x="109614" y="6343"/>
                    <a:pt x="118448" y="10361"/>
                    <a:pt x="126511" y="15666"/>
                  </a:cubicBezTo>
                  <a:lnTo>
                    <a:pt x="107936" y="45829"/>
                  </a:lnTo>
                  <a:cubicBezTo>
                    <a:pt x="102698" y="42429"/>
                    <a:pt x="97134" y="39558"/>
                    <a:pt x="91331" y="37260"/>
                  </a:cubicBezTo>
                  <a:cubicBezTo>
                    <a:pt x="84655" y="34788"/>
                    <a:pt x="77559" y="33653"/>
                    <a:pt x="70446" y="33918"/>
                  </a:cubicBezTo>
                  <a:cubicBezTo>
                    <a:pt x="65224" y="33620"/>
                    <a:pt x="60020" y="34745"/>
                    <a:pt x="55381" y="37174"/>
                  </a:cubicBezTo>
                  <a:cubicBezTo>
                    <a:pt x="52428" y="38742"/>
                    <a:pt x="50656" y="41887"/>
                    <a:pt x="50844" y="45229"/>
                  </a:cubicBezTo>
                  <a:cubicBezTo>
                    <a:pt x="50844" y="50028"/>
                    <a:pt x="54268" y="53798"/>
                    <a:pt x="60773" y="55683"/>
                  </a:cubicBezTo>
                  <a:cubicBezTo>
                    <a:pt x="67278" y="57568"/>
                    <a:pt x="76095" y="60396"/>
                    <a:pt x="87222" y="63138"/>
                  </a:cubicBezTo>
                  <a:cubicBezTo>
                    <a:pt x="99437" y="65713"/>
                    <a:pt x="110710" y="71579"/>
                    <a:pt x="119834" y="80105"/>
                  </a:cubicBezTo>
                  <a:cubicBezTo>
                    <a:pt x="127042" y="88023"/>
                    <a:pt x="130885" y="98445"/>
                    <a:pt x="130534" y="109153"/>
                  </a:cubicBezTo>
                  <a:cubicBezTo>
                    <a:pt x="130876" y="116516"/>
                    <a:pt x="129130" y="123827"/>
                    <a:pt x="125484" y="130233"/>
                  </a:cubicBezTo>
                  <a:cubicBezTo>
                    <a:pt x="121940" y="136221"/>
                    <a:pt x="117087" y="141321"/>
                    <a:pt x="111275" y="145142"/>
                  </a:cubicBezTo>
                  <a:cubicBezTo>
                    <a:pt x="104838" y="149080"/>
                    <a:pt x="97819" y="151972"/>
                    <a:pt x="90475" y="153711"/>
                  </a:cubicBezTo>
                  <a:cubicBezTo>
                    <a:pt x="82634" y="155699"/>
                    <a:pt x="74597" y="156792"/>
                    <a:pt x="66508" y="156968"/>
                  </a:cubicBezTo>
                  <a:cubicBezTo>
                    <a:pt x="53874" y="157220"/>
                    <a:pt x="41274" y="155632"/>
                    <a:pt x="29103" y="152255"/>
                  </a:cubicBezTo>
                  <a:cubicBezTo>
                    <a:pt x="18266" y="149620"/>
                    <a:pt x="8269" y="144318"/>
                    <a:pt x="0" y="136831"/>
                  </a:cubicBezTo>
                  <a:close/>
                </a:path>
              </a:pathLst>
            </a:custGeom>
            <a:grpFill/>
            <a:ln w="8532" cap="flat">
              <a:noFill/>
              <a:prstDash val="solid"/>
              <a:miter/>
            </a:ln>
          </p:spPr>
          <p:txBody>
            <a:bodyPr rtlCol="0" anchor="ctr"/>
            <a:lstStyle/>
            <a:p>
              <a:endParaRPr lang="en-US" b="0" i="0" dirty="0">
                <a:latin typeface="Lexend Deca" pitchFamily="2" charset="77"/>
              </a:endParaRPr>
            </a:p>
          </p:txBody>
        </p:sp>
        <p:sp>
          <p:nvSpPr>
            <p:cNvPr id="75" name="Freeform 74">
              <a:extLst>
                <a:ext uri="{FF2B5EF4-FFF2-40B4-BE49-F238E27FC236}">
                  <a16:creationId xmlns:a16="http://schemas.microsoft.com/office/drawing/2014/main" id="{E62F1C37-D4F8-358F-F8C0-AD7C6D51A835}"/>
                </a:ext>
              </a:extLst>
            </p:cNvPr>
            <p:cNvSpPr/>
            <p:nvPr/>
          </p:nvSpPr>
          <p:spPr>
            <a:xfrm>
              <a:off x="11308619" y="818315"/>
              <a:ext cx="39128" cy="38655"/>
            </a:xfrm>
            <a:custGeom>
              <a:avLst/>
              <a:gdLst>
                <a:gd name="connsiteX0" fmla="*/ 19522 w 39128"/>
                <a:gd name="connsiteY0" fmla="*/ 38649 h 38655"/>
                <a:gd name="connsiteX1" fmla="*/ 9507 w 39128"/>
                <a:gd name="connsiteY1" fmla="*/ 36250 h 38655"/>
                <a:gd name="connsiteX2" fmla="*/ 2573 w 39128"/>
                <a:gd name="connsiteY2" fmla="*/ 29480 h 38655"/>
                <a:gd name="connsiteX3" fmla="*/ 6 w 39128"/>
                <a:gd name="connsiteY3" fmla="*/ 19369 h 38655"/>
                <a:gd name="connsiteX4" fmla="*/ 2573 w 39128"/>
                <a:gd name="connsiteY4" fmla="*/ 9258 h 38655"/>
                <a:gd name="connsiteX5" fmla="*/ 9507 w 39128"/>
                <a:gd name="connsiteY5" fmla="*/ 2488 h 38655"/>
                <a:gd name="connsiteX6" fmla="*/ 19522 w 39128"/>
                <a:gd name="connsiteY6" fmla="*/ 3 h 38655"/>
                <a:gd name="connsiteX7" fmla="*/ 29622 w 39128"/>
                <a:gd name="connsiteY7" fmla="*/ 2488 h 38655"/>
                <a:gd name="connsiteX8" fmla="*/ 36555 w 39128"/>
                <a:gd name="connsiteY8" fmla="*/ 9258 h 38655"/>
                <a:gd name="connsiteX9" fmla="*/ 39123 w 39128"/>
                <a:gd name="connsiteY9" fmla="*/ 19369 h 38655"/>
                <a:gd name="connsiteX10" fmla="*/ 36555 w 39128"/>
                <a:gd name="connsiteY10" fmla="*/ 29480 h 38655"/>
                <a:gd name="connsiteX11" fmla="*/ 29622 w 39128"/>
                <a:gd name="connsiteY11" fmla="*/ 36250 h 38655"/>
                <a:gd name="connsiteX12" fmla="*/ 19522 w 39128"/>
                <a:gd name="connsiteY12" fmla="*/ 38649 h 38655"/>
                <a:gd name="connsiteX13" fmla="*/ 19522 w 39128"/>
                <a:gd name="connsiteY13" fmla="*/ 33936 h 38655"/>
                <a:gd name="connsiteX14" fmla="*/ 26968 w 39128"/>
                <a:gd name="connsiteY14" fmla="*/ 32137 h 38655"/>
                <a:gd name="connsiteX15" fmla="*/ 32019 w 39128"/>
                <a:gd name="connsiteY15" fmla="*/ 26995 h 38655"/>
                <a:gd name="connsiteX16" fmla="*/ 33816 w 39128"/>
                <a:gd name="connsiteY16" fmla="*/ 19369 h 38655"/>
                <a:gd name="connsiteX17" fmla="*/ 29879 w 39128"/>
                <a:gd name="connsiteY17" fmla="*/ 8744 h 38655"/>
                <a:gd name="connsiteX18" fmla="*/ 19522 w 39128"/>
                <a:gd name="connsiteY18" fmla="*/ 4716 h 38655"/>
                <a:gd name="connsiteX19" fmla="*/ 12160 w 39128"/>
                <a:gd name="connsiteY19" fmla="*/ 6601 h 38655"/>
                <a:gd name="connsiteX20" fmla="*/ 7110 w 39128"/>
                <a:gd name="connsiteY20" fmla="*/ 11743 h 38655"/>
                <a:gd name="connsiteX21" fmla="*/ 5227 w 39128"/>
                <a:gd name="connsiteY21" fmla="*/ 19369 h 38655"/>
                <a:gd name="connsiteX22" fmla="*/ 7110 w 39128"/>
                <a:gd name="connsiteY22" fmla="*/ 26995 h 38655"/>
                <a:gd name="connsiteX23" fmla="*/ 12160 w 39128"/>
                <a:gd name="connsiteY23" fmla="*/ 32137 h 38655"/>
                <a:gd name="connsiteX24" fmla="*/ 19522 w 39128"/>
                <a:gd name="connsiteY24" fmla="*/ 33593 h 38655"/>
                <a:gd name="connsiteX25" fmla="*/ 12759 w 39128"/>
                <a:gd name="connsiteY25" fmla="*/ 28024 h 38655"/>
                <a:gd name="connsiteX26" fmla="*/ 12759 w 39128"/>
                <a:gd name="connsiteY26" fmla="*/ 9258 h 38655"/>
                <a:gd name="connsiteX27" fmla="*/ 20549 w 39128"/>
                <a:gd name="connsiteY27" fmla="*/ 9258 h 38655"/>
                <a:gd name="connsiteX28" fmla="*/ 25171 w 39128"/>
                <a:gd name="connsiteY28" fmla="*/ 10886 h 38655"/>
                <a:gd name="connsiteX29" fmla="*/ 26968 w 39128"/>
                <a:gd name="connsiteY29" fmla="*/ 15085 h 38655"/>
                <a:gd name="connsiteX30" fmla="*/ 23459 w 39128"/>
                <a:gd name="connsiteY30" fmla="*/ 20740 h 38655"/>
                <a:gd name="connsiteX31" fmla="*/ 28081 w 39128"/>
                <a:gd name="connsiteY31" fmla="*/ 28024 h 38655"/>
                <a:gd name="connsiteX32" fmla="*/ 23373 w 39128"/>
                <a:gd name="connsiteY32" fmla="*/ 28024 h 38655"/>
                <a:gd name="connsiteX33" fmla="*/ 19179 w 39128"/>
                <a:gd name="connsiteY33" fmla="*/ 21254 h 38655"/>
                <a:gd name="connsiteX34" fmla="*/ 16954 w 39128"/>
                <a:gd name="connsiteY34" fmla="*/ 21254 h 38655"/>
                <a:gd name="connsiteX35" fmla="*/ 16954 w 39128"/>
                <a:gd name="connsiteY35" fmla="*/ 28024 h 38655"/>
                <a:gd name="connsiteX36" fmla="*/ 16954 w 39128"/>
                <a:gd name="connsiteY36" fmla="*/ 18084 h 38655"/>
                <a:gd name="connsiteX37" fmla="*/ 19265 w 39128"/>
                <a:gd name="connsiteY37" fmla="*/ 18084 h 38655"/>
                <a:gd name="connsiteX38" fmla="*/ 21918 w 39128"/>
                <a:gd name="connsiteY38" fmla="*/ 17484 h 38655"/>
                <a:gd name="connsiteX39" fmla="*/ 22774 w 39128"/>
                <a:gd name="connsiteY39" fmla="*/ 15170 h 38655"/>
                <a:gd name="connsiteX40" fmla="*/ 22004 w 39128"/>
                <a:gd name="connsiteY40" fmla="*/ 13199 h 38655"/>
                <a:gd name="connsiteX41" fmla="*/ 20121 w 39128"/>
                <a:gd name="connsiteY41" fmla="*/ 12600 h 38655"/>
                <a:gd name="connsiteX42" fmla="*/ 16954 w 39128"/>
                <a:gd name="connsiteY42" fmla="*/ 12600 h 38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9128" h="38655">
                  <a:moveTo>
                    <a:pt x="19522" y="38649"/>
                  </a:moveTo>
                  <a:cubicBezTo>
                    <a:pt x="16038" y="38710"/>
                    <a:pt x="12588" y="37884"/>
                    <a:pt x="9507" y="36250"/>
                  </a:cubicBezTo>
                  <a:cubicBezTo>
                    <a:pt x="6639" y="34641"/>
                    <a:pt x="4251" y="32306"/>
                    <a:pt x="2573" y="29480"/>
                  </a:cubicBezTo>
                  <a:cubicBezTo>
                    <a:pt x="819" y="26405"/>
                    <a:pt x="-71" y="22911"/>
                    <a:pt x="6" y="19369"/>
                  </a:cubicBezTo>
                  <a:cubicBezTo>
                    <a:pt x="-80" y="15827"/>
                    <a:pt x="802" y="12328"/>
                    <a:pt x="2573" y="9258"/>
                  </a:cubicBezTo>
                  <a:cubicBezTo>
                    <a:pt x="4225" y="6414"/>
                    <a:pt x="6622" y="4074"/>
                    <a:pt x="9507" y="2488"/>
                  </a:cubicBezTo>
                  <a:cubicBezTo>
                    <a:pt x="12580" y="828"/>
                    <a:pt x="16029" y="-27"/>
                    <a:pt x="19522" y="3"/>
                  </a:cubicBezTo>
                  <a:cubicBezTo>
                    <a:pt x="23048" y="-61"/>
                    <a:pt x="26532" y="795"/>
                    <a:pt x="29622" y="2488"/>
                  </a:cubicBezTo>
                  <a:cubicBezTo>
                    <a:pt x="32506" y="4074"/>
                    <a:pt x="34903" y="6414"/>
                    <a:pt x="36555" y="9258"/>
                  </a:cubicBezTo>
                  <a:cubicBezTo>
                    <a:pt x="38327" y="12328"/>
                    <a:pt x="39209" y="15827"/>
                    <a:pt x="39123" y="19369"/>
                  </a:cubicBezTo>
                  <a:cubicBezTo>
                    <a:pt x="39200" y="22911"/>
                    <a:pt x="38310" y="26405"/>
                    <a:pt x="36555" y="29480"/>
                  </a:cubicBezTo>
                  <a:cubicBezTo>
                    <a:pt x="34878" y="32306"/>
                    <a:pt x="32489" y="34641"/>
                    <a:pt x="29622" y="36250"/>
                  </a:cubicBezTo>
                  <a:cubicBezTo>
                    <a:pt x="26523" y="37913"/>
                    <a:pt x="23039" y="38740"/>
                    <a:pt x="19522" y="38649"/>
                  </a:cubicBezTo>
                  <a:close/>
                  <a:moveTo>
                    <a:pt x="19522" y="33936"/>
                  </a:moveTo>
                  <a:cubicBezTo>
                    <a:pt x="22115" y="33993"/>
                    <a:pt x="24683" y="33372"/>
                    <a:pt x="26968" y="32137"/>
                  </a:cubicBezTo>
                  <a:cubicBezTo>
                    <a:pt x="29074" y="30899"/>
                    <a:pt x="30820" y="29125"/>
                    <a:pt x="32019" y="26995"/>
                  </a:cubicBezTo>
                  <a:cubicBezTo>
                    <a:pt x="33251" y="24647"/>
                    <a:pt x="33867" y="22023"/>
                    <a:pt x="33816" y="19369"/>
                  </a:cubicBezTo>
                  <a:cubicBezTo>
                    <a:pt x="33987" y="15440"/>
                    <a:pt x="32566" y="11608"/>
                    <a:pt x="29879" y="8744"/>
                  </a:cubicBezTo>
                  <a:cubicBezTo>
                    <a:pt x="27122" y="6032"/>
                    <a:pt x="23382" y="4576"/>
                    <a:pt x="19522" y="4716"/>
                  </a:cubicBezTo>
                  <a:cubicBezTo>
                    <a:pt x="16945" y="4668"/>
                    <a:pt x="14403" y="5320"/>
                    <a:pt x="12160" y="6601"/>
                  </a:cubicBezTo>
                  <a:cubicBezTo>
                    <a:pt x="10012" y="7790"/>
                    <a:pt x="8257" y="9576"/>
                    <a:pt x="7110" y="11743"/>
                  </a:cubicBezTo>
                  <a:cubicBezTo>
                    <a:pt x="5835" y="14080"/>
                    <a:pt x="5184" y="16707"/>
                    <a:pt x="5227" y="19369"/>
                  </a:cubicBezTo>
                  <a:cubicBezTo>
                    <a:pt x="5201" y="22030"/>
                    <a:pt x="5843" y="24654"/>
                    <a:pt x="7110" y="26995"/>
                  </a:cubicBezTo>
                  <a:cubicBezTo>
                    <a:pt x="8309" y="29125"/>
                    <a:pt x="10054" y="30899"/>
                    <a:pt x="12160" y="32137"/>
                  </a:cubicBezTo>
                  <a:cubicBezTo>
                    <a:pt x="14454" y="33233"/>
                    <a:pt x="16988" y="33733"/>
                    <a:pt x="19522" y="33593"/>
                  </a:cubicBezTo>
                  <a:close/>
                  <a:moveTo>
                    <a:pt x="12759" y="28024"/>
                  </a:moveTo>
                  <a:lnTo>
                    <a:pt x="12759" y="9258"/>
                  </a:lnTo>
                  <a:lnTo>
                    <a:pt x="20549" y="9258"/>
                  </a:lnTo>
                  <a:cubicBezTo>
                    <a:pt x="22243" y="9158"/>
                    <a:pt x="23913" y="9744"/>
                    <a:pt x="25171" y="10886"/>
                  </a:cubicBezTo>
                  <a:cubicBezTo>
                    <a:pt x="26369" y="11943"/>
                    <a:pt x="27028" y="13486"/>
                    <a:pt x="26968" y="15085"/>
                  </a:cubicBezTo>
                  <a:cubicBezTo>
                    <a:pt x="27174" y="17540"/>
                    <a:pt x="25753" y="19839"/>
                    <a:pt x="23459" y="20740"/>
                  </a:cubicBezTo>
                  <a:lnTo>
                    <a:pt x="28081" y="28024"/>
                  </a:lnTo>
                  <a:lnTo>
                    <a:pt x="23373" y="28024"/>
                  </a:lnTo>
                  <a:lnTo>
                    <a:pt x="19179" y="21254"/>
                  </a:lnTo>
                  <a:lnTo>
                    <a:pt x="16954" y="21254"/>
                  </a:lnTo>
                  <a:lnTo>
                    <a:pt x="16954" y="28024"/>
                  </a:lnTo>
                  <a:close/>
                  <a:moveTo>
                    <a:pt x="16954" y="18084"/>
                  </a:moveTo>
                  <a:lnTo>
                    <a:pt x="19265" y="18084"/>
                  </a:lnTo>
                  <a:cubicBezTo>
                    <a:pt x="20189" y="18139"/>
                    <a:pt x="21105" y="17932"/>
                    <a:pt x="21918" y="17484"/>
                  </a:cubicBezTo>
                  <a:cubicBezTo>
                    <a:pt x="22569" y="16900"/>
                    <a:pt x="22886" y="16036"/>
                    <a:pt x="22774" y="15170"/>
                  </a:cubicBezTo>
                  <a:cubicBezTo>
                    <a:pt x="22868" y="14426"/>
                    <a:pt x="22577" y="13684"/>
                    <a:pt x="22004" y="13199"/>
                  </a:cubicBezTo>
                  <a:cubicBezTo>
                    <a:pt x="21456" y="12798"/>
                    <a:pt x="20797" y="12588"/>
                    <a:pt x="20121" y="12600"/>
                  </a:cubicBezTo>
                  <a:lnTo>
                    <a:pt x="16954" y="12600"/>
                  </a:lnTo>
                  <a:close/>
                </a:path>
              </a:pathLst>
            </a:custGeom>
            <a:grpFill/>
            <a:ln w="8532" cap="flat">
              <a:noFill/>
              <a:prstDash val="solid"/>
              <a:miter/>
            </a:ln>
          </p:spPr>
          <p:txBody>
            <a:bodyPr rtlCol="0" anchor="ctr"/>
            <a:lstStyle/>
            <a:p>
              <a:endParaRPr lang="en-US" b="0" i="0" dirty="0">
                <a:latin typeface="Lexend Deca" pitchFamily="2" charset="77"/>
              </a:endParaRPr>
            </a:p>
          </p:txBody>
        </p:sp>
        <p:sp>
          <p:nvSpPr>
            <p:cNvPr id="76" name="Freeform 75">
              <a:extLst>
                <a:ext uri="{FF2B5EF4-FFF2-40B4-BE49-F238E27FC236}">
                  <a16:creationId xmlns:a16="http://schemas.microsoft.com/office/drawing/2014/main" id="{387CA599-4346-4C93-5245-0CA6E75747DA}"/>
                </a:ext>
              </a:extLst>
            </p:cNvPr>
            <p:cNvSpPr/>
            <p:nvPr/>
          </p:nvSpPr>
          <p:spPr>
            <a:xfrm>
              <a:off x="9143249" y="436976"/>
              <a:ext cx="656876" cy="672160"/>
            </a:xfrm>
            <a:custGeom>
              <a:avLst/>
              <a:gdLst>
                <a:gd name="connsiteX0" fmla="*/ 529294 w 656876"/>
                <a:gd name="connsiteY0" fmla="*/ 3624 h 672160"/>
                <a:gd name="connsiteX1" fmla="*/ 79659 w 656876"/>
                <a:gd name="connsiteY1" fmla="*/ 12193 h 672160"/>
                <a:gd name="connsiteX2" fmla="*/ 2622 w 656876"/>
                <a:gd name="connsiteY2" fmla="*/ 104737 h 672160"/>
                <a:gd name="connsiteX3" fmla="*/ 24107 w 656876"/>
                <a:gd name="connsiteY3" fmla="*/ 535068 h 672160"/>
                <a:gd name="connsiteX4" fmla="*/ 203259 w 656876"/>
                <a:gd name="connsiteY4" fmla="*/ 671999 h 672160"/>
                <a:gd name="connsiteX5" fmla="*/ 550437 w 656876"/>
                <a:gd name="connsiteY5" fmla="*/ 653490 h 672160"/>
                <a:gd name="connsiteX6" fmla="*/ 654350 w 656876"/>
                <a:gd name="connsiteY6" fmla="*/ 506705 h 672160"/>
                <a:gd name="connsiteX7" fmla="*/ 641939 w 656876"/>
                <a:gd name="connsiteY7" fmla="*/ 128816 h 672160"/>
                <a:gd name="connsiteX8" fmla="*/ 529294 w 656876"/>
                <a:gd name="connsiteY8" fmla="*/ 3624 h 672160"/>
                <a:gd name="connsiteX9" fmla="*/ 225771 w 656876"/>
                <a:gd name="connsiteY9" fmla="*/ 105337 h 672160"/>
                <a:gd name="connsiteX10" fmla="*/ 250465 w 656876"/>
                <a:gd name="connsiteY10" fmla="*/ 78645 h 672160"/>
                <a:gd name="connsiteX11" fmla="*/ 277129 w 656876"/>
                <a:gd name="connsiteY11" fmla="*/ 103366 h 672160"/>
                <a:gd name="connsiteX12" fmla="*/ 280895 w 656876"/>
                <a:gd name="connsiteY12" fmla="*/ 263262 h 672160"/>
                <a:gd name="connsiteX13" fmla="*/ 255216 w 656876"/>
                <a:gd name="connsiteY13" fmla="*/ 288969 h 672160"/>
                <a:gd name="connsiteX14" fmla="*/ 255216 w 656876"/>
                <a:gd name="connsiteY14" fmla="*/ 288969 h 672160"/>
                <a:gd name="connsiteX15" fmla="*/ 229532 w 656876"/>
                <a:gd name="connsiteY15" fmla="*/ 263267 h 672160"/>
                <a:gd name="connsiteX16" fmla="*/ 229537 w 656876"/>
                <a:gd name="connsiteY16" fmla="*/ 262748 h 672160"/>
                <a:gd name="connsiteX17" fmla="*/ 225771 w 656876"/>
                <a:gd name="connsiteY17" fmla="*/ 105337 h 672160"/>
                <a:gd name="connsiteX18" fmla="*/ 266344 w 656876"/>
                <a:gd name="connsiteY18" fmla="*/ 316218 h 672160"/>
                <a:gd name="connsiteX19" fmla="*/ 306060 w 656876"/>
                <a:gd name="connsiteY19" fmla="*/ 352293 h 672160"/>
                <a:gd name="connsiteX20" fmla="*/ 360157 w 656876"/>
                <a:gd name="connsiteY20" fmla="*/ 352293 h 672160"/>
                <a:gd name="connsiteX21" fmla="*/ 417420 w 656876"/>
                <a:gd name="connsiteY21" fmla="*/ 401307 h 672160"/>
                <a:gd name="connsiteX22" fmla="*/ 421187 w 656876"/>
                <a:gd name="connsiteY22" fmla="*/ 477656 h 672160"/>
                <a:gd name="connsiteX23" fmla="*/ 241435 w 656876"/>
                <a:gd name="connsiteY23" fmla="*/ 592822 h 672160"/>
                <a:gd name="connsiteX24" fmla="*/ 229623 w 656876"/>
                <a:gd name="connsiteY24" fmla="*/ 594621 h 672160"/>
                <a:gd name="connsiteX25" fmla="*/ 194614 w 656876"/>
                <a:gd name="connsiteY25" fmla="*/ 574913 h 672160"/>
                <a:gd name="connsiteX26" fmla="*/ 136494 w 656876"/>
                <a:gd name="connsiteY26" fmla="*/ 368660 h 672160"/>
                <a:gd name="connsiteX27" fmla="*/ 191533 w 656876"/>
                <a:gd name="connsiteY27" fmla="*/ 313819 h 672160"/>
                <a:gd name="connsiteX28" fmla="*/ 265916 w 656876"/>
                <a:gd name="connsiteY28" fmla="*/ 316218 h 672160"/>
                <a:gd name="connsiteX29" fmla="*/ 429832 w 656876"/>
                <a:gd name="connsiteY29" fmla="*/ 119733 h 672160"/>
                <a:gd name="connsiteX30" fmla="*/ 391570 w 656876"/>
                <a:gd name="connsiteY30" fmla="*/ 224616 h 672160"/>
                <a:gd name="connsiteX31" fmla="*/ 365378 w 656876"/>
                <a:gd name="connsiteY31" fmla="*/ 296767 h 672160"/>
                <a:gd name="connsiteX32" fmla="*/ 341411 w 656876"/>
                <a:gd name="connsiteY32" fmla="*/ 312876 h 672160"/>
                <a:gd name="connsiteX33" fmla="*/ 331568 w 656876"/>
                <a:gd name="connsiteY33" fmla="*/ 310905 h 672160"/>
                <a:gd name="connsiteX34" fmla="*/ 317311 w 656876"/>
                <a:gd name="connsiteY34" fmla="*/ 277469 h 672160"/>
                <a:gd name="connsiteX35" fmla="*/ 317444 w 656876"/>
                <a:gd name="connsiteY35" fmla="*/ 277144 h 672160"/>
                <a:gd name="connsiteX36" fmla="*/ 343123 w 656876"/>
                <a:gd name="connsiteY36" fmla="*/ 207136 h 672160"/>
                <a:gd name="connsiteX37" fmla="*/ 382840 w 656876"/>
                <a:gd name="connsiteY37" fmla="*/ 98568 h 672160"/>
                <a:gd name="connsiteX38" fmla="*/ 417078 w 656876"/>
                <a:gd name="connsiteY38" fmla="*/ 85457 h 672160"/>
                <a:gd name="connsiteX39" fmla="*/ 430174 w 656876"/>
                <a:gd name="connsiteY39" fmla="*/ 119733 h 672160"/>
                <a:gd name="connsiteX40" fmla="*/ 513031 w 656876"/>
                <a:gd name="connsiteY40" fmla="*/ 194968 h 672160"/>
                <a:gd name="connsiteX41" fmla="*/ 549452 w 656876"/>
                <a:gd name="connsiteY41" fmla="*/ 193383 h 672160"/>
                <a:gd name="connsiteX42" fmla="*/ 551036 w 656876"/>
                <a:gd name="connsiteY42" fmla="*/ 229843 h 672160"/>
                <a:gd name="connsiteX43" fmla="*/ 438049 w 656876"/>
                <a:gd name="connsiteY43" fmla="*/ 350494 h 672160"/>
                <a:gd name="connsiteX44" fmla="*/ 401585 w 656876"/>
                <a:gd name="connsiteY44" fmla="*/ 347323 h 672160"/>
                <a:gd name="connsiteX45" fmla="*/ 404752 w 656876"/>
                <a:gd name="connsiteY45" fmla="*/ 310820 h 672160"/>
                <a:gd name="connsiteX46" fmla="*/ 513031 w 656876"/>
                <a:gd name="connsiteY46" fmla="*/ 194968 h 672160"/>
                <a:gd name="connsiteX47" fmla="*/ 174413 w 656876"/>
                <a:gd name="connsiteY47" fmla="*/ 301137 h 672160"/>
                <a:gd name="connsiteX48" fmla="*/ 140838 w 656876"/>
                <a:gd name="connsiteY48" fmla="*/ 287282 h 672160"/>
                <a:gd name="connsiteX49" fmla="*/ 140689 w 656876"/>
                <a:gd name="connsiteY49" fmla="*/ 286912 h 672160"/>
                <a:gd name="connsiteX50" fmla="*/ 105338 w 656876"/>
                <a:gd name="connsiteY50" fmla="*/ 200109 h 672160"/>
                <a:gd name="connsiteX51" fmla="*/ 119589 w 656876"/>
                <a:gd name="connsiteY51" fmla="*/ 166305 h 672160"/>
                <a:gd name="connsiteX52" fmla="*/ 153357 w 656876"/>
                <a:gd name="connsiteY52" fmla="*/ 180572 h 672160"/>
                <a:gd name="connsiteX53" fmla="*/ 188622 w 656876"/>
                <a:gd name="connsiteY53" fmla="*/ 267290 h 672160"/>
                <a:gd name="connsiteX54" fmla="*/ 174887 w 656876"/>
                <a:gd name="connsiteY54" fmla="*/ 300943 h 672160"/>
                <a:gd name="connsiteX55" fmla="*/ 174413 w 656876"/>
                <a:gd name="connsiteY55" fmla="*/ 301137 h 672160"/>
                <a:gd name="connsiteX56" fmla="*/ 581080 w 656876"/>
                <a:gd name="connsiteY56" fmla="*/ 478770 h 672160"/>
                <a:gd name="connsiteX57" fmla="*/ 552762 w 656876"/>
                <a:gd name="connsiteY57" fmla="*/ 501530 h 672160"/>
                <a:gd name="connsiteX58" fmla="*/ 552320 w 656876"/>
                <a:gd name="connsiteY58" fmla="*/ 501477 h 672160"/>
                <a:gd name="connsiteX59" fmla="*/ 476139 w 656876"/>
                <a:gd name="connsiteY59" fmla="*/ 519558 h 672160"/>
                <a:gd name="connsiteX60" fmla="*/ 441045 w 656876"/>
                <a:gd name="connsiteY60" fmla="*/ 508932 h 672160"/>
                <a:gd name="connsiteX61" fmla="*/ 451659 w 656876"/>
                <a:gd name="connsiteY61" fmla="*/ 473800 h 672160"/>
                <a:gd name="connsiteX62" fmla="*/ 558397 w 656876"/>
                <a:gd name="connsiteY62" fmla="*/ 449978 h 672160"/>
                <a:gd name="connsiteX63" fmla="*/ 581132 w 656876"/>
                <a:gd name="connsiteY63" fmla="*/ 478327 h 672160"/>
                <a:gd name="connsiteX64" fmla="*/ 581080 w 656876"/>
                <a:gd name="connsiteY64" fmla="*/ 478770 h 672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56876" h="672160">
                  <a:moveTo>
                    <a:pt x="529294" y="3624"/>
                  </a:moveTo>
                  <a:cubicBezTo>
                    <a:pt x="365121" y="-3745"/>
                    <a:pt x="180405" y="625"/>
                    <a:pt x="79659" y="12193"/>
                  </a:cubicBezTo>
                  <a:cubicBezTo>
                    <a:pt x="39771" y="16992"/>
                    <a:pt x="5447" y="43556"/>
                    <a:pt x="2622" y="104737"/>
                  </a:cubicBezTo>
                  <a:cubicBezTo>
                    <a:pt x="-3797" y="262405"/>
                    <a:pt x="910" y="397108"/>
                    <a:pt x="24107" y="535068"/>
                  </a:cubicBezTo>
                  <a:cubicBezTo>
                    <a:pt x="37974" y="615787"/>
                    <a:pt x="73325" y="671999"/>
                    <a:pt x="203259" y="671999"/>
                  </a:cubicBezTo>
                  <a:cubicBezTo>
                    <a:pt x="319927" y="671999"/>
                    <a:pt x="435738" y="675169"/>
                    <a:pt x="550437" y="653490"/>
                  </a:cubicBezTo>
                  <a:cubicBezTo>
                    <a:pt x="622337" y="639865"/>
                    <a:pt x="650156" y="584939"/>
                    <a:pt x="654350" y="506705"/>
                  </a:cubicBezTo>
                  <a:cubicBezTo>
                    <a:pt x="660770" y="387511"/>
                    <a:pt x="654350" y="257607"/>
                    <a:pt x="641939" y="128816"/>
                  </a:cubicBezTo>
                  <a:cubicBezTo>
                    <a:pt x="634920" y="55038"/>
                    <a:pt x="598456" y="6795"/>
                    <a:pt x="529294" y="3624"/>
                  </a:cubicBezTo>
                  <a:close/>
                  <a:moveTo>
                    <a:pt x="225771" y="105337"/>
                  </a:moveTo>
                  <a:cubicBezTo>
                    <a:pt x="225228" y="91140"/>
                    <a:pt x="236283" y="79189"/>
                    <a:pt x="250465" y="78645"/>
                  </a:cubicBezTo>
                  <a:cubicBezTo>
                    <a:pt x="264648" y="78101"/>
                    <a:pt x="276585" y="89169"/>
                    <a:pt x="277129" y="103366"/>
                  </a:cubicBezTo>
                  <a:cubicBezTo>
                    <a:pt x="277129" y="107994"/>
                    <a:pt x="281323" y="218190"/>
                    <a:pt x="280895" y="263262"/>
                  </a:cubicBezTo>
                  <a:cubicBezTo>
                    <a:pt x="280895" y="277460"/>
                    <a:pt x="269398" y="288969"/>
                    <a:pt x="255216" y="288969"/>
                  </a:cubicBezTo>
                  <a:lnTo>
                    <a:pt x="255216" y="288969"/>
                  </a:lnTo>
                  <a:cubicBezTo>
                    <a:pt x="241034" y="288971"/>
                    <a:pt x="229535" y="277465"/>
                    <a:pt x="229532" y="263267"/>
                  </a:cubicBezTo>
                  <a:cubicBezTo>
                    <a:pt x="229532" y="263094"/>
                    <a:pt x="229534" y="262921"/>
                    <a:pt x="229537" y="262748"/>
                  </a:cubicBezTo>
                  <a:cubicBezTo>
                    <a:pt x="229537" y="218961"/>
                    <a:pt x="225771" y="106451"/>
                    <a:pt x="225771" y="105337"/>
                  </a:cubicBezTo>
                  <a:close/>
                  <a:moveTo>
                    <a:pt x="266344" y="316218"/>
                  </a:moveTo>
                  <a:cubicBezTo>
                    <a:pt x="282920" y="323949"/>
                    <a:pt x="296767" y="336526"/>
                    <a:pt x="306060" y="352293"/>
                  </a:cubicBezTo>
                  <a:cubicBezTo>
                    <a:pt x="323628" y="346500"/>
                    <a:pt x="342589" y="346500"/>
                    <a:pt x="360157" y="352293"/>
                  </a:cubicBezTo>
                  <a:cubicBezTo>
                    <a:pt x="385273" y="359856"/>
                    <a:pt x="406055" y="377644"/>
                    <a:pt x="417420" y="401307"/>
                  </a:cubicBezTo>
                  <a:cubicBezTo>
                    <a:pt x="429133" y="425150"/>
                    <a:pt x="430495" y="452774"/>
                    <a:pt x="421187" y="477656"/>
                  </a:cubicBezTo>
                  <a:cubicBezTo>
                    <a:pt x="398846" y="536182"/>
                    <a:pt x="298699" y="574913"/>
                    <a:pt x="241435" y="592822"/>
                  </a:cubicBezTo>
                  <a:cubicBezTo>
                    <a:pt x="237610" y="594010"/>
                    <a:pt x="233628" y="594617"/>
                    <a:pt x="229623" y="594621"/>
                  </a:cubicBezTo>
                  <a:cubicBezTo>
                    <a:pt x="215314" y="594633"/>
                    <a:pt x="202038" y="587159"/>
                    <a:pt x="194614" y="574913"/>
                  </a:cubicBezTo>
                  <a:cubicBezTo>
                    <a:pt x="162858" y="522900"/>
                    <a:pt x="114496" y="427185"/>
                    <a:pt x="136494" y="368660"/>
                  </a:cubicBezTo>
                  <a:cubicBezTo>
                    <a:pt x="146356" y="343468"/>
                    <a:pt x="166322" y="323573"/>
                    <a:pt x="191533" y="313819"/>
                  </a:cubicBezTo>
                  <a:cubicBezTo>
                    <a:pt x="215551" y="304054"/>
                    <a:pt x="242575" y="304926"/>
                    <a:pt x="265916" y="316218"/>
                  </a:cubicBezTo>
                  <a:close/>
                  <a:moveTo>
                    <a:pt x="429832" y="119733"/>
                  </a:moveTo>
                  <a:cubicBezTo>
                    <a:pt x="425980" y="128302"/>
                    <a:pt x="406036" y="184086"/>
                    <a:pt x="391570" y="224616"/>
                  </a:cubicBezTo>
                  <a:cubicBezTo>
                    <a:pt x="377105" y="265147"/>
                    <a:pt x="368288" y="289569"/>
                    <a:pt x="365378" y="296767"/>
                  </a:cubicBezTo>
                  <a:cubicBezTo>
                    <a:pt x="361446" y="306549"/>
                    <a:pt x="351945" y="312935"/>
                    <a:pt x="341411" y="312876"/>
                  </a:cubicBezTo>
                  <a:cubicBezTo>
                    <a:pt x="338033" y="312873"/>
                    <a:pt x="334688" y="312204"/>
                    <a:pt x="331568" y="310905"/>
                  </a:cubicBezTo>
                  <a:cubicBezTo>
                    <a:pt x="318407" y="305613"/>
                    <a:pt x="312025" y="290643"/>
                    <a:pt x="317311" y="277469"/>
                  </a:cubicBezTo>
                  <a:cubicBezTo>
                    <a:pt x="317354" y="277361"/>
                    <a:pt x="317399" y="277252"/>
                    <a:pt x="317444" y="277144"/>
                  </a:cubicBezTo>
                  <a:cubicBezTo>
                    <a:pt x="320012" y="270717"/>
                    <a:pt x="331568" y="238412"/>
                    <a:pt x="343123" y="207136"/>
                  </a:cubicBezTo>
                  <a:cubicBezTo>
                    <a:pt x="364265" y="147925"/>
                    <a:pt x="378474" y="108336"/>
                    <a:pt x="382840" y="98568"/>
                  </a:cubicBezTo>
                  <a:cubicBezTo>
                    <a:pt x="388678" y="85482"/>
                    <a:pt x="404007" y="79613"/>
                    <a:pt x="417078" y="85457"/>
                  </a:cubicBezTo>
                  <a:cubicBezTo>
                    <a:pt x="430149" y="91302"/>
                    <a:pt x="436013" y="106648"/>
                    <a:pt x="430174" y="119733"/>
                  </a:cubicBezTo>
                  <a:close/>
                  <a:moveTo>
                    <a:pt x="513031" y="194968"/>
                  </a:moveTo>
                  <a:cubicBezTo>
                    <a:pt x="522651" y="184462"/>
                    <a:pt x="538957" y="183752"/>
                    <a:pt x="549452" y="193383"/>
                  </a:cubicBezTo>
                  <a:cubicBezTo>
                    <a:pt x="559947" y="203013"/>
                    <a:pt x="560656" y="219337"/>
                    <a:pt x="551036" y="229843"/>
                  </a:cubicBezTo>
                  <a:cubicBezTo>
                    <a:pt x="541449" y="240812"/>
                    <a:pt x="453713" y="337812"/>
                    <a:pt x="438049" y="350494"/>
                  </a:cubicBezTo>
                  <a:cubicBezTo>
                    <a:pt x="427106" y="359698"/>
                    <a:pt x="410780" y="358278"/>
                    <a:pt x="401585" y="347323"/>
                  </a:cubicBezTo>
                  <a:cubicBezTo>
                    <a:pt x="392390" y="336368"/>
                    <a:pt x="393809" y="320024"/>
                    <a:pt x="404752" y="310820"/>
                  </a:cubicBezTo>
                  <a:cubicBezTo>
                    <a:pt x="414082" y="303536"/>
                    <a:pt x="474770" y="237127"/>
                    <a:pt x="513031" y="194968"/>
                  </a:cubicBezTo>
                  <a:close/>
                  <a:moveTo>
                    <a:pt x="174413" y="301137"/>
                  </a:moveTo>
                  <a:cubicBezTo>
                    <a:pt x="161320" y="306592"/>
                    <a:pt x="146288" y="300389"/>
                    <a:pt x="140838" y="287282"/>
                  </a:cubicBezTo>
                  <a:cubicBezTo>
                    <a:pt x="140788" y="287159"/>
                    <a:pt x="140737" y="287036"/>
                    <a:pt x="140689" y="286912"/>
                  </a:cubicBezTo>
                  <a:lnTo>
                    <a:pt x="105338" y="200109"/>
                  </a:lnTo>
                  <a:cubicBezTo>
                    <a:pt x="99948" y="186834"/>
                    <a:pt x="106329" y="171700"/>
                    <a:pt x="119589" y="166305"/>
                  </a:cubicBezTo>
                  <a:cubicBezTo>
                    <a:pt x="132850" y="160910"/>
                    <a:pt x="147968" y="167297"/>
                    <a:pt x="153357" y="180572"/>
                  </a:cubicBezTo>
                  <a:lnTo>
                    <a:pt x="188622" y="267290"/>
                  </a:lnTo>
                  <a:cubicBezTo>
                    <a:pt x="194113" y="280380"/>
                    <a:pt x="187962" y="295447"/>
                    <a:pt x="174887" y="300943"/>
                  </a:cubicBezTo>
                  <a:cubicBezTo>
                    <a:pt x="174729" y="301009"/>
                    <a:pt x="174572" y="301074"/>
                    <a:pt x="174413" y="301137"/>
                  </a:cubicBezTo>
                  <a:close/>
                  <a:moveTo>
                    <a:pt x="581080" y="478770"/>
                  </a:moveTo>
                  <a:cubicBezTo>
                    <a:pt x="579538" y="492883"/>
                    <a:pt x="566860" y="503073"/>
                    <a:pt x="552762" y="501530"/>
                  </a:cubicBezTo>
                  <a:cubicBezTo>
                    <a:pt x="552614" y="501514"/>
                    <a:pt x="552467" y="501496"/>
                    <a:pt x="552320" y="501477"/>
                  </a:cubicBezTo>
                  <a:cubicBezTo>
                    <a:pt x="525760" y="500498"/>
                    <a:pt x="499432" y="506747"/>
                    <a:pt x="476139" y="519558"/>
                  </a:cubicBezTo>
                  <a:cubicBezTo>
                    <a:pt x="463517" y="526326"/>
                    <a:pt x="447805" y="521568"/>
                    <a:pt x="441045" y="508932"/>
                  </a:cubicBezTo>
                  <a:cubicBezTo>
                    <a:pt x="434285" y="496297"/>
                    <a:pt x="439037" y="480568"/>
                    <a:pt x="451659" y="473800"/>
                  </a:cubicBezTo>
                  <a:cubicBezTo>
                    <a:pt x="484267" y="455901"/>
                    <a:pt x="521282" y="447640"/>
                    <a:pt x="558397" y="449978"/>
                  </a:cubicBezTo>
                  <a:cubicBezTo>
                    <a:pt x="572495" y="451522"/>
                    <a:pt x="582674" y="464214"/>
                    <a:pt x="581132" y="478327"/>
                  </a:cubicBezTo>
                  <a:cubicBezTo>
                    <a:pt x="581116" y="478475"/>
                    <a:pt x="581099" y="478623"/>
                    <a:pt x="581080" y="478770"/>
                  </a:cubicBezTo>
                  <a:close/>
                </a:path>
              </a:pathLst>
            </a:custGeom>
            <a:grpFill/>
            <a:ln w="8532" cap="flat">
              <a:noFill/>
              <a:prstDash val="solid"/>
              <a:miter/>
            </a:ln>
          </p:spPr>
          <p:txBody>
            <a:bodyPr rtlCol="0" anchor="ctr"/>
            <a:lstStyle/>
            <a:p>
              <a:endParaRPr lang="en-US" b="0" i="0" dirty="0">
                <a:latin typeface="Lexend Deca" pitchFamily="2" charset="77"/>
              </a:endParaRPr>
            </a:p>
          </p:txBody>
        </p:sp>
        <p:sp>
          <p:nvSpPr>
            <p:cNvPr id="77" name="Freeform 76">
              <a:extLst>
                <a:ext uri="{FF2B5EF4-FFF2-40B4-BE49-F238E27FC236}">
                  <a16:creationId xmlns:a16="http://schemas.microsoft.com/office/drawing/2014/main" id="{475DF7D7-68E5-BA8A-1B27-E134CF488B19}"/>
                </a:ext>
              </a:extLst>
            </p:cNvPr>
            <p:cNvSpPr/>
            <p:nvPr userDrawn="1"/>
          </p:nvSpPr>
          <p:spPr>
            <a:xfrm>
              <a:off x="9327248" y="797664"/>
              <a:ext cx="189089" cy="177636"/>
            </a:xfrm>
            <a:custGeom>
              <a:avLst/>
              <a:gdLst>
                <a:gd name="connsiteX0" fmla="*/ 50331 w 189089"/>
                <a:gd name="connsiteY0" fmla="*/ 177636 h 177636"/>
                <a:gd name="connsiteX1" fmla="*/ 186515 w 189089"/>
                <a:gd name="connsiteY1" fmla="*/ 97688 h 177636"/>
                <a:gd name="connsiteX2" fmla="*/ 184631 w 189089"/>
                <a:gd name="connsiteY2" fmla="*/ 64013 h 177636"/>
                <a:gd name="connsiteX3" fmla="*/ 159980 w 189089"/>
                <a:gd name="connsiteY3" fmla="*/ 42762 h 177636"/>
                <a:gd name="connsiteX4" fmla="*/ 125741 w 189089"/>
                <a:gd name="connsiteY4" fmla="*/ 47560 h 177636"/>
                <a:gd name="connsiteX5" fmla="*/ 118723 w 189089"/>
                <a:gd name="connsiteY5" fmla="*/ 50645 h 177636"/>
                <a:gd name="connsiteX6" fmla="*/ 84570 w 189089"/>
                <a:gd name="connsiteY6" fmla="*/ 37106 h 177636"/>
                <a:gd name="connsiteX7" fmla="*/ 82087 w 189089"/>
                <a:gd name="connsiteY7" fmla="*/ 31708 h 177636"/>
                <a:gd name="connsiteX8" fmla="*/ 58891 w 189089"/>
                <a:gd name="connsiteY8" fmla="*/ 3773 h 177636"/>
                <a:gd name="connsiteX9" fmla="*/ 41772 w 189089"/>
                <a:gd name="connsiteY9" fmla="*/ 3 h 177636"/>
                <a:gd name="connsiteX10" fmla="*/ 26621 w 189089"/>
                <a:gd name="connsiteY10" fmla="*/ 2916 h 177636"/>
                <a:gd name="connsiteX11" fmla="*/ 2226 w 189089"/>
                <a:gd name="connsiteY11" fmla="*/ 27081 h 177636"/>
                <a:gd name="connsiteX12" fmla="*/ 50331 w 189089"/>
                <a:gd name="connsiteY12" fmla="*/ 177636 h 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9089" h="177636">
                  <a:moveTo>
                    <a:pt x="50331" y="177636"/>
                  </a:moveTo>
                  <a:cubicBezTo>
                    <a:pt x="122917" y="153900"/>
                    <a:pt x="177099" y="122281"/>
                    <a:pt x="186515" y="97688"/>
                  </a:cubicBezTo>
                  <a:cubicBezTo>
                    <a:pt x="190513" y="86677"/>
                    <a:pt x="189832" y="74508"/>
                    <a:pt x="184631" y="64013"/>
                  </a:cubicBezTo>
                  <a:cubicBezTo>
                    <a:pt x="179760" y="53777"/>
                    <a:pt x="170814" y="46065"/>
                    <a:pt x="159980" y="42762"/>
                  </a:cubicBezTo>
                  <a:cubicBezTo>
                    <a:pt x="146028" y="38477"/>
                    <a:pt x="138923" y="41734"/>
                    <a:pt x="125741" y="47560"/>
                  </a:cubicBezTo>
                  <a:lnTo>
                    <a:pt x="118723" y="50645"/>
                  </a:lnTo>
                  <a:cubicBezTo>
                    <a:pt x="105553" y="55885"/>
                    <a:pt x="90585" y="49951"/>
                    <a:pt x="84570" y="37106"/>
                  </a:cubicBezTo>
                  <a:lnTo>
                    <a:pt x="82087" y="31708"/>
                  </a:lnTo>
                  <a:cubicBezTo>
                    <a:pt x="76010" y="18512"/>
                    <a:pt x="72244" y="10371"/>
                    <a:pt x="58891" y="3773"/>
                  </a:cubicBezTo>
                  <a:cubicBezTo>
                    <a:pt x="53549" y="1219"/>
                    <a:pt x="47692" y="-71"/>
                    <a:pt x="41772" y="3"/>
                  </a:cubicBezTo>
                  <a:cubicBezTo>
                    <a:pt x="36583" y="7"/>
                    <a:pt x="31442" y="996"/>
                    <a:pt x="26621" y="2916"/>
                  </a:cubicBezTo>
                  <a:cubicBezTo>
                    <a:pt x="15536" y="7299"/>
                    <a:pt x="6722" y="16029"/>
                    <a:pt x="2226" y="27081"/>
                  </a:cubicBezTo>
                  <a:cubicBezTo>
                    <a:pt x="-6847" y="51673"/>
                    <a:pt x="12327" y="111484"/>
                    <a:pt x="50331" y="177636"/>
                  </a:cubicBezTo>
                  <a:close/>
                </a:path>
              </a:pathLst>
            </a:custGeom>
            <a:grpFill/>
            <a:ln w="8532" cap="flat">
              <a:noFill/>
              <a:prstDash val="solid"/>
              <a:miter/>
            </a:ln>
          </p:spPr>
          <p:txBody>
            <a:bodyPr rtlCol="0" anchor="ctr"/>
            <a:lstStyle/>
            <a:p>
              <a:endParaRPr lang="en-US" b="0" i="0" dirty="0">
                <a:latin typeface="Lexend Deca" pitchFamily="2" charset="77"/>
              </a:endParaRPr>
            </a:p>
          </p:txBody>
        </p:sp>
      </p:grpSp>
    </p:spTree>
    <p:extLst>
      <p:ext uri="{BB962C8B-B14F-4D97-AF65-F5344CB8AC3E}">
        <p14:creationId xmlns:p14="http://schemas.microsoft.com/office/powerpoint/2010/main" val="1210664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le Slide0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F2DD5-3FE9-5343-8415-E8294DFFFAD8}"/>
              </a:ext>
            </a:extLst>
          </p:cNvPr>
          <p:cNvSpPr>
            <a:spLocks noGrp="1"/>
          </p:cNvSpPr>
          <p:nvPr>
            <p:ph type="title"/>
          </p:nvPr>
        </p:nvSpPr>
        <p:spPr>
          <a:xfrm>
            <a:off x="831850" y="1709738"/>
            <a:ext cx="10515600" cy="2852737"/>
          </a:xfrm>
        </p:spPr>
        <p:txBody>
          <a:bodyPr anchor="b"/>
          <a:lstStyle>
            <a:lvl1pPr>
              <a:defRPr sz="6000">
                <a:solidFill>
                  <a:srgbClr val="F91E26"/>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045B9751-5FF9-E14F-8F64-FEDB097FBC8A}"/>
              </a:ext>
            </a:extLst>
          </p:cNvPr>
          <p:cNvSpPr>
            <a:spLocks noGrp="1"/>
          </p:cNvSpPr>
          <p:nvPr>
            <p:ph type="body" idx="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4" name="Graphic 3">
            <a:extLst>
              <a:ext uri="{FF2B5EF4-FFF2-40B4-BE49-F238E27FC236}">
                <a16:creationId xmlns:a16="http://schemas.microsoft.com/office/drawing/2014/main" id="{B9C7FA55-F6BD-9CDF-4A22-A37305EFB013}"/>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932481" y="226379"/>
            <a:ext cx="2627796" cy="1096819"/>
          </a:xfrm>
          <a:prstGeom prst="rect">
            <a:avLst/>
          </a:prstGeom>
        </p:spPr>
      </p:pic>
    </p:spTree>
    <p:extLst>
      <p:ext uri="{BB962C8B-B14F-4D97-AF65-F5344CB8AC3E}">
        <p14:creationId xmlns:p14="http://schemas.microsoft.com/office/powerpoint/2010/main" val="1366683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Title Slide05">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EF4871C8-4D19-33A5-E3ED-343BB08280D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14351" y="1502978"/>
            <a:ext cx="10601871" cy="4477407"/>
          </a:xfrm>
          <a:prstGeom prst="rect">
            <a:avLst/>
          </a:prstGeom>
        </p:spPr>
      </p:pic>
      <p:sp>
        <p:nvSpPr>
          <p:cNvPr id="2" name="Title 1">
            <a:extLst>
              <a:ext uri="{FF2B5EF4-FFF2-40B4-BE49-F238E27FC236}">
                <a16:creationId xmlns:a16="http://schemas.microsoft.com/office/drawing/2014/main" id="{CB1F2DD5-3FE9-5343-8415-E8294DFFFAD8}"/>
              </a:ext>
            </a:extLst>
          </p:cNvPr>
          <p:cNvSpPr>
            <a:spLocks noGrp="1"/>
          </p:cNvSpPr>
          <p:nvPr>
            <p:ph type="title"/>
          </p:nvPr>
        </p:nvSpPr>
        <p:spPr>
          <a:xfrm>
            <a:off x="831850" y="2040639"/>
            <a:ext cx="10025336" cy="2397344"/>
          </a:xfrm>
        </p:spPr>
        <p:txBody>
          <a:bodyPr anchor="b"/>
          <a:lstStyle>
            <a:lvl1pPr>
              <a:defRPr sz="54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045B9751-5FF9-E14F-8F64-FEDB097FBC8A}"/>
              </a:ext>
            </a:extLst>
          </p:cNvPr>
          <p:cNvSpPr>
            <a:spLocks noGrp="1"/>
          </p:cNvSpPr>
          <p:nvPr>
            <p:ph type="body" idx="1"/>
          </p:nvPr>
        </p:nvSpPr>
        <p:spPr>
          <a:xfrm>
            <a:off x="831850" y="4464971"/>
            <a:ext cx="10025336" cy="1069831"/>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4" name="Graphic 3">
            <a:extLst>
              <a:ext uri="{FF2B5EF4-FFF2-40B4-BE49-F238E27FC236}">
                <a16:creationId xmlns:a16="http://schemas.microsoft.com/office/drawing/2014/main" id="{B9C7FA55-F6BD-9CDF-4A22-A37305EFB013}"/>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932481" y="226379"/>
            <a:ext cx="2627796" cy="1096819"/>
          </a:xfrm>
          <a:prstGeom prst="rect">
            <a:avLst/>
          </a:prstGeom>
        </p:spPr>
      </p:pic>
    </p:spTree>
    <p:extLst>
      <p:ext uri="{BB962C8B-B14F-4D97-AF65-F5344CB8AC3E}">
        <p14:creationId xmlns:p14="http://schemas.microsoft.com/office/powerpoint/2010/main" val="2262069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C4D366D-4978-944E-B40F-214E5AE8DDB8}"/>
              </a:ext>
            </a:extLst>
          </p:cNvPr>
          <p:cNvSpPr>
            <a:spLocks noGrp="1"/>
          </p:cNvSpPr>
          <p:nvPr>
            <p:ph type="sldNum" sz="quarter" idx="12"/>
          </p:nvPr>
        </p:nvSpPr>
        <p:spPr/>
        <p:txBody>
          <a:bodyPr/>
          <a:lstStyle>
            <a:lvl1pPr>
              <a:defRPr>
                <a:solidFill>
                  <a:schemeClr val="tx1"/>
                </a:solidFill>
              </a:defRPr>
            </a:lvl1pPr>
          </a:lstStyle>
          <a:p>
            <a:fld id="{15606E4E-5BB3-424D-AA00-79BFD05D6828}" type="slidenum">
              <a:rPr lang="en-US" smtClean="0"/>
              <a:pPr/>
              <a:t>‹#›</a:t>
            </a:fld>
            <a:endParaRPr lang="en-US" dirty="0"/>
          </a:p>
        </p:txBody>
      </p:sp>
      <p:sp>
        <p:nvSpPr>
          <p:cNvPr id="4" name="Title 3">
            <a:extLst>
              <a:ext uri="{FF2B5EF4-FFF2-40B4-BE49-F238E27FC236}">
                <a16:creationId xmlns:a16="http://schemas.microsoft.com/office/drawing/2014/main" id="{A8E6AAF6-6FED-874B-AD7A-94D4A8514CB0}"/>
              </a:ext>
            </a:extLst>
          </p:cNvPr>
          <p:cNvSpPr>
            <a:spLocks noGrp="1"/>
          </p:cNvSpPr>
          <p:nvPr>
            <p:ph type="title"/>
          </p:nvPr>
        </p:nvSpPr>
        <p:spPr/>
        <p:txBody>
          <a:bodyPr/>
          <a:lstStyle/>
          <a:p>
            <a:r>
              <a:rPr lang="en-US"/>
              <a:t>Click to edit Master title style</a:t>
            </a:r>
          </a:p>
        </p:txBody>
      </p:sp>
      <p:sp>
        <p:nvSpPr>
          <p:cNvPr id="8" name="Text Placeholder 2">
            <a:extLst>
              <a:ext uri="{FF2B5EF4-FFF2-40B4-BE49-F238E27FC236}">
                <a16:creationId xmlns:a16="http://schemas.microsoft.com/office/drawing/2014/main" id="{DCBB62B6-6992-6441-9E56-3EC09F5A00D2}"/>
              </a:ext>
            </a:extLst>
          </p:cNvPr>
          <p:cNvSpPr>
            <a:spLocks noGrp="1"/>
          </p:cNvSpPr>
          <p:nvPr>
            <p:ph idx="1"/>
          </p:nvPr>
        </p:nvSpPr>
        <p:spPr>
          <a:xfrm>
            <a:off x="457200" y="1280160"/>
            <a:ext cx="10972800" cy="4691575"/>
          </a:xfrm>
          <a:prstGeom prst="rect">
            <a:avLst/>
          </a:prstGeom>
        </p:spPr>
        <p:txBody>
          <a:bodyPr vert="horz" lIns="91440" tIns="45720" rIns="91440" bIns="45720" rtlCol="0">
            <a:normAutofit/>
          </a:bodyPr>
          <a:lstStyle>
            <a:lvl1pPr>
              <a:lnSpc>
                <a:spcPct val="100000"/>
              </a:lnSpc>
              <a:spcBef>
                <a:spcPts val="0"/>
              </a:spcBef>
              <a:spcAft>
                <a:spcPts val="1200"/>
              </a:spcAft>
              <a:buClr>
                <a:srgbClr val="F91E26"/>
              </a:buClr>
              <a:defRPr/>
            </a:lvl1pPr>
            <a:lvl2pPr marL="685800" indent="-228600">
              <a:lnSpc>
                <a:spcPct val="100000"/>
              </a:lnSpc>
              <a:spcBef>
                <a:spcPts val="0"/>
              </a:spcBef>
              <a:spcAft>
                <a:spcPts val="1200"/>
              </a:spcAft>
              <a:buClr>
                <a:srgbClr val="F91E26"/>
              </a:buClr>
              <a:buFont typeface="System Font Regular"/>
              <a:buChar char="–"/>
              <a:defRPr/>
            </a:lvl2pPr>
            <a:lvl3pPr marL="1143000" indent="-228600">
              <a:lnSpc>
                <a:spcPct val="100000"/>
              </a:lnSpc>
              <a:spcBef>
                <a:spcPts val="0"/>
              </a:spcBef>
              <a:spcAft>
                <a:spcPts val="1200"/>
              </a:spcAft>
              <a:buClr>
                <a:srgbClr val="F91E26"/>
              </a:buClr>
              <a:buFont typeface="Wingdings" pitchFamily="2" charset="2"/>
              <a:buChar char="§"/>
              <a:defRPr/>
            </a:lvl3pPr>
            <a:lvl4pPr marL="1600200" indent="-228600">
              <a:lnSpc>
                <a:spcPct val="100000"/>
              </a:lnSpc>
              <a:spcBef>
                <a:spcPts val="0"/>
              </a:spcBef>
              <a:spcAft>
                <a:spcPts val="1200"/>
              </a:spcAft>
              <a:buClr>
                <a:srgbClr val="3D3935"/>
              </a:buClr>
              <a:buFont typeface="Arial" panose="020B0604020202020204" pitchFamily="34" charset="0"/>
              <a:buChar char="•"/>
              <a:defRPr/>
            </a:lvl4pPr>
            <a:lvl5pPr marL="2057400" indent="-228600">
              <a:lnSpc>
                <a:spcPct val="100000"/>
              </a:lnSpc>
              <a:spcBef>
                <a:spcPts val="0"/>
              </a:spcBef>
              <a:spcAft>
                <a:spcPts val="1200"/>
              </a:spcAft>
              <a:buClr>
                <a:srgbClr val="3D3935"/>
              </a:buClr>
              <a:buFont typeface="System Font Regular"/>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a:extLst>
              <a:ext uri="{FF2B5EF4-FFF2-40B4-BE49-F238E27FC236}">
                <a16:creationId xmlns:a16="http://schemas.microsoft.com/office/drawing/2014/main" id="{B2F43A8C-B362-84E7-0466-3CA9E752A2A7}"/>
              </a:ext>
            </a:extLst>
          </p:cNvPr>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838007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Header02">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F2DD5-3FE9-5343-8415-E8294DFFFAD8}"/>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dirty="0"/>
              <a:t>Click to edit Master title style</a:t>
            </a:r>
          </a:p>
        </p:txBody>
      </p:sp>
      <p:grpSp>
        <p:nvGrpSpPr>
          <p:cNvPr id="5" name="Graphic 9">
            <a:extLst>
              <a:ext uri="{FF2B5EF4-FFF2-40B4-BE49-F238E27FC236}">
                <a16:creationId xmlns:a16="http://schemas.microsoft.com/office/drawing/2014/main" id="{38DD6615-581B-8B40-BD79-5DC27D020086}"/>
              </a:ext>
            </a:extLst>
          </p:cNvPr>
          <p:cNvGrpSpPr/>
          <p:nvPr userDrawn="1"/>
        </p:nvGrpSpPr>
        <p:grpSpPr>
          <a:xfrm>
            <a:off x="11491169" y="489"/>
            <a:ext cx="693500" cy="6856115"/>
            <a:chOff x="11491169" y="489"/>
            <a:chExt cx="693500" cy="6856115"/>
          </a:xfrm>
          <a:noFill/>
        </p:grpSpPr>
        <p:grpSp>
          <p:nvGrpSpPr>
            <p:cNvPr id="7" name="Graphic 9">
              <a:extLst>
                <a:ext uri="{FF2B5EF4-FFF2-40B4-BE49-F238E27FC236}">
                  <a16:creationId xmlns:a16="http://schemas.microsoft.com/office/drawing/2014/main" id="{37F6F287-308D-CB4C-9A97-645FC84D25E5}"/>
                </a:ext>
              </a:extLst>
            </p:cNvPr>
            <p:cNvGrpSpPr/>
            <p:nvPr/>
          </p:nvGrpSpPr>
          <p:grpSpPr>
            <a:xfrm>
              <a:off x="11491169" y="489"/>
              <a:ext cx="693500" cy="5827341"/>
              <a:chOff x="11491169" y="489"/>
              <a:chExt cx="693500" cy="5827341"/>
            </a:xfrm>
            <a:grpFill/>
          </p:grpSpPr>
          <p:sp>
            <p:nvSpPr>
              <p:cNvPr id="17" name="Freeform 16">
                <a:extLst>
                  <a:ext uri="{FF2B5EF4-FFF2-40B4-BE49-F238E27FC236}">
                    <a16:creationId xmlns:a16="http://schemas.microsoft.com/office/drawing/2014/main" id="{1E678C18-9B24-8440-BB1F-96CDE795B597}"/>
                  </a:ext>
                </a:extLst>
              </p:cNvPr>
              <p:cNvSpPr/>
              <p:nvPr/>
            </p:nvSpPr>
            <p:spPr>
              <a:xfrm>
                <a:off x="12124566" y="489"/>
                <a:ext cx="60034" cy="142944"/>
              </a:xfrm>
              <a:custGeom>
                <a:avLst/>
                <a:gdLst>
                  <a:gd name="connsiteX0" fmla="*/ 60034 w 60034"/>
                  <a:gd name="connsiteY0" fmla="*/ 142945 h 142944"/>
                  <a:gd name="connsiteX1" fmla="*/ 15733 w 60034"/>
                  <a:gd name="connsiteY1" fmla="*/ 98967 h 142944"/>
                  <a:gd name="connsiteX2" fmla="*/ 2829 w 60034"/>
                  <a:gd name="connsiteY2" fmla="*/ 23975 h 142944"/>
                  <a:gd name="connsiteX3" fmla="*/ 0 w 60034"/>
                  <a:gd name="connsiteY3" fmla="*/ 0 h 142944"/>
                </a:gdLst>
                <a:ahLst/>
                <a:cxnLst>
                  <a:cxn ang="0">
                    <a:pos x="connsiteX0" y="connsiteY0"/>
                  </a:cxn>
                  <a:cxn ang="0">
                    <a:pos x="connsiteX1" y="connsiteY1"/>
                  </a:cxn>
                  <a:cxn ang="0">
                    <a:pos x="connsiteX2" y="connsiteY2"/>
                  </a:cxn>
                  <a:cxn ang="0">
                    <a:pos x="connsiteX3" y="connsiteY3"/>
                  </a:cxn>
                </a:cxnLst>
                <a:rect l="l" t="t" r="r" b="b"/>
                <a:pathLst>
                  <a:path w="60034" h="142944">
                    <a:moveTo>
                      <a:pt x="60034" y="142945"/>
                    </a:moveTo>
                    <a:cubicBezTo>
                      <a:pt x="36780" y="136881"/>
                      <a:pt x="20218" y="123988"/>
                      <a:pt x="15733" y="98967"/>
                    </a:cubicBezTo>
                    <a:cubicBezTo>
                      <a:pt x="11248" y="73946"/>
                      <a:pt x="6003" y="48926"/>
                      <a:pt x="2829" y="23975"/>
                    </a:cubicBezTo>
                    <a:cubicBezTo>
                      <a:pt x="1725" y="15960"/>
                      <a:pt x="828" y="7945"/>
                      <a:pt x="0" y="0"/>
                    </a:cubicBezTo>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18" name="Freeform 17">
                <a:extLst>
                  <a:ext uri="{FF2B5EF4-FFF2-40B4-BE49-F238E27FC236}">
                    <a16:creationId xmlns:a16="http://schemas.microsoft.com/office/drawing/2014/main" id="{AFA42328-C625-9842-93A0-21718C5C17B2}"/>
                  </a:ext>
                </a:extLst>
              </p:cNvPr>
              <p:cNvSpPr/>
              <p:nvPr/>
            </p:nvSpPr>
            <p:spPr>
              <a:xfrm>
                <a:off x="12024785" y="19307"/>
                <a:ext cx="159815" cy="305817"/>
              </a:xfrm>
              <a:custGeom>
                <a:avLst/>
                <a:gdLst>
                  <a:gd name="connsiteX0" fmla="*/ 159816 w 159815"/>
                  <a:gd name="connsiteY0" fmla="*/ 305404 h 305817"/>
                  <a:gd name="connsiteX1" fmla="*/ 88878 w 159815"/>
                  <a:gd name="connsiteY1" fmla="*/ 304637 h 305817"/>
                  <a:gd name="connsiteX2" fmla="*/ 20702 w 159815"/>
                  <a:gd name="connsiteY2" fmla="*/ 256757 h 305817"/>
                  <a:gd name="connsiteX3" fmla="*/ 0 w 159815"/>
                  <a:gd name="connsiteY3" fmla="*/ 95064 h 305817"/>
                  <a:gd name="connsiteX4" fmla="*/ 62105 w 159815"/>
                  <a:gd name="connsiteY4" fmla="*/ 11430 h 305817"/>
                  <a:gd name="connsiteX5" fmla="*/ 102542 w 159815"/>
                  <a:gd name="connsiteY5" fmla="*/ 5297 h 305817"/>
                  <a:gd name="connsiteX6" fmla="*/ 159747 w 159815"/>
                  <a:gd name="connsiteY6" fmla="*/ 0 h 305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815" h="305817">
                    <a:moveTo>
                      <a:pt x="159816" y="305404"/>
                    </a:moveTo>
                    <a:cubicBezTo>
                      <a:pt x="135940" y="306101"/>
                      <a:pt x="112133" y="305961"/>
                      <a:pt x="88878" y="304637"/>
                    </a:cubicBezTo>
                    <a:cubicBezTo>
                      <a:pt x="53272" y="301640"/>
                      <a:pt x="26774" y="289723"/>
                      <a:pt x="20702" y="256757"/>
                    </a:cubicBezTo>
                    <a:cubicBezTo>
                      <a:pt x="9431" y="203522"/>
                      <a:pt x="2508" y="149443"/>
                      <a:pt x="0" y="95064"/>
                    </a:cubicBezTo>
                    <a:cubicBezTo>
                      <a:pt x="0" y="35196"/>
                      <a:pt x="26705" y="17284"/>
                      <a:pt x="62105" y="11430"/>
                    </a:cubicBezTo>
                    <a:cubicBezTo>
                      <a:pt x="75906" y="9060"/>
                      <a:pt x="89384" y="7016"/>
                      <a:pt x="102542" y="5297"/>
                    </a:cubicBezTo>
                    <a:cubicBezTo>
                      <a:pt x="121725" y="2857"/>
                      <a:pt x="140701" y="1115"/>
                      <a:pt x="159747" y="0"/>
                    </a:cubicBezTo>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19" name="Freeform 18">
                <a:extLst>
                  <a:ext uri="{FF2B5EF4-FFF2-40B4-BE49-F238E27FC236}">
                    <a16:creationId xmlns:a16="http://schemas.microsoft.com/office/drawing/2014/main" id="{17DE042B-96DE-3443-84F5-B19039FA35D4}"/>
                  </a:ext>
                </a:extLst>
              </p:cNvPr>
              <p:cNvSpPr/>
              <p:nvPr/>
            </p:nvSpPr>
            <p:spPr>
              <a:xfrm>
                <a:off x="12119598" y="461174"/>
                <a:ext cx="65002" cy="290001"/>
              </a:xfrm>
              <a:custGeom>
                <a:avLst/>
                <a:gdLst>
                  <a:gd name="connsiteX0" fmla="*/ 65003 w 65002"/>
                  <a:gd name="connsiteY0" fmla="*/ 290001 h 290001"/>
                  <a:gd name="connsiteX1" fmla="*/ 20702 w 65002"/>
                  <a:gd name="connsiteY1" fmla="*/ 246024 h 290001"/>
                  <a:gd name="connsiteX2" fmla="*/ 7591 w 65002"/>
                  <a:gd name="connsiteY2" fmla="*/ 169359 h 290001"/>
                  <a:gd name="connsiteX3" fmla="*/ 0 w 65002"/>
                  <a:gd name="connsiteY3" fmla="*/ 84192 h 290001"/>
                  <a:gd name="connsiteX4" fmla="*/ 62105 w 65002"/>
                  <a:gd name="connsiteY4" fmla="*/ 558 h 290001"/>
                  <a:gd name="connsiteX5" fmla="*/ 64865 w 65002"/>
                  <a:gd name="connsiteY5" fmla="*/ 0 h 29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02" h="290001">
                    <a:moveTo>
                      <a:pt x="65003" y="290001"/>
                    </a:moveTo>
                    <a:cubicBezTo>
                      <a:pt x="41748" y="283938"/>
                      <a:pt x="25187" y="271044"/>
                      <a:pt x="20702" y="246024"/>
                    </a:cubicBezTo>
                    <a:cubicBezTo>
                      <a:pt x="15112" y="220515"/>
                      <a:pt x="10834" y="195007"/>
                      <a:pt x="7591" y="169359"/>
                    </a:cubicBezTo>
                    <a:cubicBezTo>
                      <a:pt x="3933" y="140993"/>
                      <a:pt x="1587" y="112558"/>
                      <a:pt x="0" y="84192"/>
                    </a:cubicBezTo>
                    <a:cubicBezTo>
                      <a:pt x="0" y="24324"/>
                      <a:pt x="26636" y="6342"/>
                      <a:pt x="62105" y="558"/>
                    </a:cubicBezTo>
                    <a:lnTo>
                      <a:pt x="64865" y="0"/>
                    </a:lnTo>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20" name="Freeform 19">
                <a:extLst>
                  <a:ext uri="{FF2B5EF4-FFF2-40B4-BE49-F238E27FC236}">
                    <a16:creationId xmlns:a16="http://schemas.microsoft.com/office/drawing/2014/main" id="{F3E15C22-2B0E-E24F-AF33-FEDBC6338C3F}"/>
                  </a:ext>
                </a:extLst>
              </p:cNvPr>
              <p:cNvSpPr/>
              <p:nvPr/>
            </p:nvSpPr>
            <p:spPr>
              <a:xfrm>
                <a:off x="12021818" y="624888"/>
                <a:ext cx="162782" cy="307982"/>
              </a:xfrm>
              <a:custGeom>
                <a:avLst/>
                <a:gdLst>
                  <a:gd name="connsiteX0" fmla="*/ 162783 w 162782"/>
                  <a:gd name="connsiteY0" fmla="*/ 307495 h 307982"/>
                  <a:gd name="connsiteX1" fmla="*/ 88878 w 162782"/>
                  <a:gd name="connsiteY1" fmla="*/ 306798 h 307982"/>
                  <a:gd name="connsiteX2" fmla="*/ 20702 w 162782"/>
                  <a:gd name="connsiteY2" fmla="*/ 258917 h 307982"/>
                  <a:gd name="connsiteX3" fmla="*/ 0 w 162782"/>
                  <a:gd name="connsiteY3" fmla="*/ 97294 h 307982"/>
                  <a:gd name="connsiteX4" fmla="*/ 62105 w 162782"/>
                  <a:gd name="connsiteY4" fmla="*/ 13660 h 307982"/>
                  <a:gd name="connsiteX5" fmla="*/ 105302 w 162782"/>
                  <a:gd name="connsiteY5" fmla="*/ 5994 h 307982"/>
                  <a:gd name="connsiteX6" fmla="*/ 162714 w 162782"/>
                  <a:gd name="connsiteY6" fmla="*/ 0 h 307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782" h="307982">
                    <a:moveTo>
                      <a:pt x="162783" y="307495"/>
                    </a:moveTo>
                    <a:cubicBezTo>
                      <a:pt x="137872" y="308261"/>
                      <a:pt x="113099" y="308192"/>
                      <a:pt x="88878" y="306798"/>
                    </a:cubicBezTo>
                    <a:cubicBezTo>
                      <a:pt x="53272" y="303871"/>
                      <a:pt x="26774" y="291883"/>
                      <a:pt x="20702" y="258917"/>
                    </a:cubicBezTo>
                    <a:cubicBezTo>
                      <a:pt x="9436" y="205705"/>
                      <a:pt x="2512" y="151650"/>
                      <a:pt x="0" y="97294"/>
                    </a:cubicBezTo>
                    <a:cubicBezTo>
                      <a:pt x="0" y="37357"/>
                      <a:pt x="26705" y="19445"/>
                      <a:pt x="62105" y="13660"/>
                    </a:cubicBezTo>
                    <a:cubicBezTo>
                      <a:pt x="76734" y="10594"/>
                      <a:pt x="91087" y="8015"/>
                      <a:pt x="105302" y="5994"/>
                    </a:cubicBezTo>
                    <a:cubicBezTo>
                      <a:pt x="124715" y="3067"/>
                      <a:pt x="143853" y="1068"/>
                      <a:pt x="162714" y="0"/>
                    </a:cubicBezTo>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21" name="Freeform 20">
                <a:extLst>
                  <a:ext uri="{FF2B5EF4-FFF2-40B4-BE49-F238E27FC236}">
                    <a16:creationId xmlns:a16="http://schemas.microsoft.com/office/drawing/2014/main" id="{69FDF8A9-502D-314A-88C2-373F739BDF32}"/>
                  </a:ext>
                </a:extLst>
              </p:cNvPr>
              <p:cNvSpPr/>
              <p:nvPr/>
            </p:nvSpPr>
            <p:spPr>
              <a:xfrm>
                <a:off x="12119598" y="1066127"/>
                <a:ext cx="65002" cy="289792"/>
              </a:xfrm>
              <a:custGeom>
                <a:avLst/>
                <a:gdLst>
                  <a:gd name="connsiteX0" fmla="*/ 65003 w 65002"/>
                  <a:gd name="connsiteY0" fmla="*/ 289792 h 289792"/>
                  <a:gd name="connsiteX1" fmla="*/ 20702 w 65002"/>
                  <a:gd name="connsiteY1" fmla="*/ 245815 h 289792"/>
                  <a:gd name="connsiteX2" fmla="*/ 7798 w 65002"/>
                  <a:gd name="connsiteY2" fmla="*/ 170823 h 289792"/>
                  <a:gd name="connsiteX3" fmla="*/ 0 w 65002"/>
                  <a:gd name="connsiteY3" fmla="*/ 84122 h 289792"/>
                  <a:gd name="connsiteX4" fmla="*/ 62105 w 65002"/>
                  <a:gd name="connsiteY4" fmla="*/ 488 h 289792"/>
                  <a:gd name="connsiteX5" fmla="*/ 64865 w 65002"/>
                  <a:gd name="connsiteY5" fmla="*/ 0 h 28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02" h="289792">
                    <a:moveTo>
                      <a:pt x="65003" y="289792"/>
                    </a:moveTo>
                    <a:cubicBezTo>
                      <a:pt x="41748" y="283729"/>
                      <a:pt x="25187" y="270835"/>
                      <a:pt x="20702" y="245815"/>
                    </a:cubicBezTo>
                    <a:cubicBezTo>
                      <a:pt x="16216" y="220794"/>
                      <a:pt x="10972" y="195843"/>
                      <a:pt x="7798" y="170823"/>
                    </a:cubicBezTo>
                    <a:cubicBezTo>
                      <a:pt x="4002" y="141899"/>
                      <a:pt x="1587" y="112976"/>
                      <a:pt x="0" y="84122"/>
                    </a:cubicBezTo>
                    <a:cubicBezTo>
                      <a:pt x="0" y="24254"/>
                      <a:pt x="26636" y="6273"/>
                      <a:pt x="62105" y="488"/>
                    </a:cubicBezTo>
                    <a:lnTo>
                      <a:pt x="64865" y="0"/>
                    </a:lnTo>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22" name="Freeform 21">
                <a:extLst>
                  <a:ext uri="{FF2B5EF4-FFF2-40B4-BE49-F238E27FC236}">
                    <a16:creationId xmlns:a16="http://schemas.microsoft.com/office/drawing/2014/main" id="{11465E96-E5EF-7A42-81F1-336453BD38EE}"/>
                  </a:ext>
                </a:extLst>
              </p:cNvPr>
              <p:cNvSpPr/>
              <p:nvPr/>
            </p:nvSpPr>
            <p:spPr>
              <a:xfrm>
                <a:off x="12024785" y="1231862"/>
                <a:ext cx="159815" cy="305817"/>
              </a:xfrm>
              <a:custGeom>
                <a:avLst/>
                <a:gdLst>
                  <a:gd name="connsiteX0" fmla="*/ 159816 w 159815"/>
                  <a:gd name="connsiteY0" fmla="*/ 305404 h 305817"/>
                  <a:gd name="connsiteX1" fmla="*/ 88878 w 159815"/>
                  <a:gd name="connsiteY1" fmla="*/ 304637 h 305817"/>
                  <a:gd name="connsiteX2" fmla="*/ 20702 w 159815"/>
                  <a:gd name="connsiteY2" fmla="*/ 256687 h 305817"/>
                  <a:gd name="connsiteX3" fmla="*/ 0 w 159815"/>
                  <a:gd name="connsiteY3" fmla="*/ 95064 h 305817"/>
                  <a:gd name="connsiteX4" fmla="*/ 62105 w 159815"/>
                  <a:gd name="connsiteY4" fmla="*/ 11430 h 305817"/>
                  <a:gd name="connsiteX5" fmla="*/ 102542 w 159815"/>
                  <a:gd name="connsiteY5" fmla="*/ 5297 h 305817"/>
                  <a:gd name="connsiteX6" fmla="*/ 159747 w 159815"/>
                  <a:gd name="connsiteY6" fmla="*/ 0 h 305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815" h="305817">
                    <a:moveTo>
                      <a:pt x="159816" y="305404"/>
                    </a:moveTo>
                    <a:cubicBezTo>
                      <a:pt x="135940" y="306101"/>
                      <a:pt x="112133" y="305961"/>
                      <a:pt x="88878" y="304637"/>
                    </a:cubicBezTo>
                    <a:cubicBezTo>
                      <a:pt x="53272" y="301640"/>
                      <a:pt x="26774" y="289653"/>
                      <a:pt x="20702" y="256687"/>
                    </a:cubicBezTo>
                    <a:cubicBezTo>
                      <a:pt x="9436" y="203475"/>
                      <a:pt x="2512" y="149419"/>
                      <a:pt x="0" y="95064"/>
                    </a:cubicBezTo>
                    <a:cubicBezTo>
                      <a:pt x="0" y="35196"/>
                      <a:pt x="26705" y="17215"/>
                      <a:pt x="62105" y="11430"/>
                    </a:cubicBezTo>
                    <a:cubicBezTo>
                      <a:pt x="75906" y="9060"/>
                      <a:pt x="89384" y="7018"/>
                      <a:pt x="102542" y="5297"/>
                    </a:cubicBezTo>
                    <a:cubicBezTo>
                      <a:pt x="121725" y="2858"/>
                      <a:pt x="140701" y="1115"/>
                      <a:pt x="159747" y="0"/>
                    </a:cubicBezTo>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23" name="Freeform 22">
                <a:extLst>
                  <a:ext uri="{FF2B5EF4-FFF2-40B4-BE49-F238E27FC236}">
                    <a16:creationId xmlns:a16="http://schemas.microsoft.com/office/drawing/2014/main" id="{E51D03EF-E495-5841-9FF4-D3EB33CDC780}"/>
                  </a:ext>
                </a:extLst>
              </p:cNvPr>
              <p:cNvSpPr/>
              <p:nvPr/>
            </p:nvSpPr>
            <p:spPr>
              <a:xfrm>
                <a:off x="11595643" y="489"/>
                <a:ext cx="307555" cy="147953"/>
              </a:xfrm>
              <a:custGeom>
                <a:avLst/>
                <a:gdLst>
                  <a:gd name="connsiteX0" fmla="*/ 0 w 307555"/>
                  <a:gd name="connsiteY0" fmla="*/ 0 h 147953"/>
                  <a:gd name="connsiteX1" fmla="*/ 2829 w 307555"/>
                  <a:gd name="connsiteY1" fmla="*/ 23836 h 147953"/>
                  <a:gd name="connsiteX2" fmla="*/ 14077 w 307555"/>
                  <a:gd name="connsiteY2" fmla="*/ 98967 h 147953"/>
                  <a:gd name="connsiteX3" fmla="*/ 82254 w 307555"/>
                  <a:gd name="connsiteY3" fmla="*/ 146848 h 147953"/>
                  <a:gd name="connsiteX4" fmla="*/ 208050 w 307555"/>
                  <a:gd name="connsiteY4" fmla="*/ 144408 h 147953"/>
                  <a:gd name="connsiteX5" fmla="*/ 245037 w 307555"/>
                  <a:gd name="connsiteY5" fmla="*/ 140854 h 147953"/>
                  <a:gd name="connsiteX6" fmla="*/ 304312 w 307555"/>
                  <a:gd name="connsiteY6" fmla="*/ 86979 h 147953"/>
                  <a:gd name="connsiteX7" fmla="*/ 307556 w 307555"/>
                  <a:gd name="connsiteY7" fmla="*/ 7109 h 147953"/>
                  <a:gd name="connsiteX8" fmla="*/ 307556 w 307555"/>
                  <a:gd name="connsiteY8" fmla="*/ 139 h 147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555" h="147953">
                    <a:moveTo>
                      <a:pt x="0" y="0"/>
                    </a:moveTo>
                    <a:cubicBezTo>
                      <a:pt x="828" y="7945"/>
                      <a:pt x="1725" y="15890"/>
                      <a:pt x="2829" y="23836"/>
                    </a:cubicBezTo>
                    <a:cubicBezTo>
                      <a:pt x="5934" y="49065"/>
                      <a:pt x="9730" y="74365"/>
                      <a:pt x="14077" y="98967"/>
                    </a:cubicBezTo>
                    <a:cubicBezTo>
                      <a:pt x="20011" y="131863"/>
                      <a:pt x="46716" y="143851"/>
                      <a:pt x="82254" y="146848"/>
                    </a:cubicBezTo>
                    <a:cubicBezTo>
                      <a:pt x="124193" y="148906"/>
                      <a:pt x="166221" y="148091"/>
                      <a:pt x="208050" y="144408"/>
                    </a:cubicBezTo>
                    <a:cubicBezTo>
                      <a:pt x="220471" y="143433"/>
                      <a:pt x="232823" y="142248"/>
                      <a:pt x="245037" y="140854"/>
                    </a:cubicBezTo>
                    <a:cubicBezTo>
                      <a:pt x="280575" y="134860"/>
                      <a:pt x="301345" y="119945"/>
                      <a:pt x="304312" y="86979"/>
                    </a:cubicBezTo>
                    <a:cubicBezTo>
                      <a:pt x="306589" y="60704"/>
                      <a:pt x="307556" y="33942"/>
                      <a:pt x="307556" y="7109"/>
                    </a:cubicBezTo>
                    <a:cubicBezTo>
                      <a:pt x="307556" y="4739"/>
                      <a:pt x="307556" y="2370"/>
                      <a:pt x="307556" y="139"/>
                    </a:cubicBezTo>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24" name="Freeform 23">
                <a:extLst>
                  <a:ext uri="{FF2B5EF4-FFF2-40B4-BE49-F238E27FC236}">
                    <a16:creationId xmlns:a16="http://schemas.microsoft.com/office/drawing/2014/main" id="{9174423C-6014-454F-B11F-05217952100B}"/>
                  </a:ext>
                </a:extLst>
              </p:cNvPr>
              <p:cNvSpPr/>
              <p:nvPr/>
            </p:nvSpPr>
            <p:spPr>
              <a:xfrm>
                <a:off x="11494136" y="17485"/>
                <a:ext cx="310194" cy="307567"/>
              </a:xfrm>
              <a:custGeom>
                <a:avLst/>
                <a:gdLst>
                  <a:gd name="connsiteX0" fmla="*/ 263806 w 310194"/>
                  <a:gd name="connsiteY0" fmla="*/ 1125 h 307567"/>
                  <a:gd name="connsiteX1" fmla="*/ 305035 w 310194"/>
                  <a:gd name="connsiteY1" fmla="*/ 34747 h 307567"/>
                  <a:gd name="connsiteX2" fmla="*/ 305209 w 310194"/>
                  <a:gd name="connsiteY2" fmla="*/ 37088 h 307567"/>
                  <a:gd name="connsiteX3" fmla="*/ 308177 w 310194"/>
                  <a:gd name="connsiteY3" fmla="*/ 246661 h 307567"/>
                  <a:gd name="connsiteX4" fmla="*/ 248901 w 310194"/>
                  <a:gd name="connsiteY4" fmla="*/ 300535 h 307567"/>
                  <a:gd name="connsiteX5" fmla="*/ 85911 w 310194"/>
                  <a:gd name="connsiteY5" fmla="*/ 306529 h 307567"/>
                  <a:gd name="connsiteX6" fmla="*/ 20702 w 310194"/>
                  <a:gd name="connsiteY6" fmla="*/ 258579 h 307567"/>
                  <a:gd name="connsiteX7" fmla="*/ 0 w 310194"/>
                  <a:gd name="connsiteY7" fmla="*/ 96956 h 307567"/>
                  <a:gd name="connsiteX8" fmla="*/ 62105 w 310194"/>
                  <a:gd name="connsiteY8" fmla="*/ 13322 h 307567"/>
                  <a:gd name="connsiteX9" fmla="*/ 263806 w 310194"/>
                  <a:gd name="connsiteY9" fmla="*/ 1125 h 307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194" h="307567">
                    <a:moveTo>
                      <a:pt x="263806" y="1125"/>
                    </a:moveTo>
                    <a:cubicBezTo>
                      <a:pt x="284384" y="-1089"/>
                      <a:pt x="302842" y="13964"/>
                      <a:pt x="305035" y="34747"/>
                    </a:cubicBezTo>
                    <a:cubicBezTo>
                      <a:pt x="305117" y="35526"/>
                      <a:pt x="305175" y="36306"/>
                      <a:pt x="305209" y="37088"/>
                    </a:cubicBezTo>
                    <a:cubicBezTo>
                      <a:pt x="310646" y="106809"/>
                      <a:pt x="311638" y="176811"/>
                      <a:pt x="308177" y="246661"/>
                    </a:cubicBezTo>
                    <a:cubicBezTo>
                      <a:pt x="308177" y="279557"/>
                      <a:pt x="284508" y="297539"/>
                      <a:pt x="248901" y="300535"/>
                    </a:cubicBezTo>
                    <a:cubicBezTo>
                      <a:pt x="194824" y="307019"/>
                      <a:pt x="140312" y="309024"/>
                      <a:pt x="85911" y="306529"/>
                    </a:cubicBezTo>
                    <a:cubicBezTo>
                      <a:pt x="53272" y="306529"/>
                      <a:pt x="23807" y="291545"/>
                      <a:pt x="20702" y="258579"/>
                    </a:cubicBezTo>
                    <a:cubicBezTo>
                      <a:pt x="9436" y="205367"/>
                      <a:pt x="2512" y="151311"/>
                      <a:pt x="0" y="96956"/>
                    </a:cubicBezTo>
                    <a:cubicBezTo>
                      <a:pt x="0" y="37088"/>
                      <a:pt x="26636" y="19107"/>
                      <a:pt x="62105" y="13322"/>
                    </a:cubicBezTo>
                    <a:cubicBezTo>
                      <a:pt x="128701" y="1878"/>
                      <a:pt x="196333" y="-2212"/>
                      <a:pt x="263806" y="1125"/>
                    </a:cubicBezTo>
                    <a:close/>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25" name="Freeform 24">
                <a:extLst>
                  <a:ext uri="{FF2B5EF4-FFF2-40B4-BE49-F238E27FC236}">
                    <a16:creationId xmlns:a16="http://schemas.microsoft.com/office/drawing/2014/main" id="{DA436823-7119-2345-A6C2-22496FCC2E43}"/>
                  </a:ext>
                </a:extLst>
              </p:cNvPr>
              <p:cNvSpPr/>
              <p:nvPr/>
            </p:nvSpPr>
            <p:spPr>
              <a:xfrm>
                <a:off x="11589087" y="446858"/>
                <a:ext cx="314217" cy="309255"/>
              </a:xfrm>
              <a:custGeom>
                <a:avLst/>
                <a:gdLst>
                  <a:gd name="connsiteX0" fmla="*/ 266636 w 314217"/>
                  <a:gd name="connsiteY0" fmla="*/ 2886 h 309255"/>
                  <a:gd name="connsiteX1" fmla="*/ 307878 w 314217"/>
                  <a:gd name="connsiteY1" fmla="*/ 36648 h 309255"/>
                  <a:gd name="connsiteX2" fmla="*/ 308039 w 314217"/>
                  <a:gd name="connsiteY2" fmla="*/ 38779 h 309255"/>
                  <a:gd name="connsiteX3" fmla="*/ 311213 w 314217"/>
                  <a:gd name="connsiteY3" fmla="*/ 248352 h 309255"/>
                  <a:gd name="connsiteX4" fmla="*/ 251937 w 314217"/>
                  <a:gd name="connsiteY4" fmla="*/ 302296 h 309255"/>
                  <a:gd name="connsiteX5" fmla="*/ 88879 w 314217"/>
                  <a:gd name="connsiteY5" fmla="*/ 308220 h 309255"/>
                  <a:gd name="connsiteX6" fmla="*/ 20702 w 314217"/>
                  <a:gd name="connsiteY6" fmla="*/ 260340 h 309255"/>
                  <a:gd name="connsiteX7" fmla="*/ 0 w 314217"/>
                  <a:gd name="connsiteY7" fmla="*/ 98717 h 309255"/>
                  <a:gd name="connsiteX8" fmla="*/ 62105 w 314217"/>
                  <a:gd name="connsiteY8" fmla="*/ 15083 h 309255"/>
                  <a:gd name="connsiteX9" fmla="*/ 266636 w 314217"/>
                  <a:gd name="connsiteY9" fmla="*/ 2886 h 309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217" h="309255">
                    <a:moveTo>
                      <a:pt x="266636" y="2886"/>
                    </a:moveTo>
                    <a:cubicBezTo>
                      <a:pt x="287255" y="707"/>
                      <a:pt x="305720" y="15822"/>
                      <a:pt x="307878" y="36648"/>
                    </a:cubicBezTo>
                    <a:cubicBezTo>
                      <a:pt x="307951" y="37357"/>
                      <a:pt x="308005" y="38068"/>
                      <a:pt x="308039" y="38779"/>
                    </a:cubicBezTo>
                    <a:cubicBezTo>
                      <a:pt x="315028" y="108416"/>
                      <a:pt x="316090" y="178532"/>
                      <a:pt x="311213" y="248352"/>
                    </a:cubicBezTo>
                    <a:cubicBezTo>
                      <a:pt x="308246" y="281318"/>
                      <a:pt x="287475" y="299299"/>
                      <a:pt x="251937" y="302296"/>
                    </a:cubicBezTo>
                    <a:cubicBezTo>
                      <a:pt x="197833" y="308722"/>
                      <a:pt x="143301" y="310702"/>
                      <a:pt x="88879" y="308220"/>
                    </a:cubicBezTo>
                    <a:cubicBezTo>
                      <a:pt x="53341" y="305293"/>
                      <a:pt x="26774" y="293306"/>
                      <a:pt x="20702" y="260340"/>
                    </a:cubicBezTo>
                    <a:cubicBezTo>
                      <a:pt x="9436" y="207128"/>
                      <a:pt x="2512" y="153072"/>
                      <a:pt x="0" y="98717"/>
                    </a:cubicBezTo>
                    <a:cubicBezTo>
                      <a:pt x="0" y="38779"/>
                      <a:pt x="26705" y="20868"/>
                      <a:pt x="62105" y="15083"/>
                    </a:cubicBezTo>
                    <a:cubicBezTo>
                      <a:pt x="129288" y="661"/>
                      <a:pt x="198239" y="-3450"/>
                      <a:pt x="266636" y="2886"/>
                    </a:cubicBezTo>
                    <a:close/>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26" name="Freeform 25">
                <a:extLst>
                  <a:ext uri="{FF2B5EF4-FFF2-40B4-BE49-F238E27FC236}">
                    <a16:creationId xmlns:a16="http://schemas.microsoft.com/office/drawing/2014/main" id="{8DCFBB49-E584-2D41-9BF2-0D4EFE0B933E}"/>
                  </a:ext>
                </a:extLst>
              </p:cNvPr>
              <p:cNvSpPr/>
              <p:nvPr/>
            </p:nvSpPr>
            <p:spPr>
              <a:xfrm>
                <a:off x="11494136" y="623422"/>
                <a:ext cx="310194" cy="309371"/>
              </a:xfrm>
              <a:custGeom>
                <a:avLst/>
                <a:gdLst>
                  <a:gd name="connsiteX0" fmla="*/ 263806 w 310194"/>
                  <a:gd name="connsiteY0" fmla="*/ 2930 h 309371"/>
                  <a:gd name="connsiteX1" fmla="*/ 305035 w 310194"/>
                  <a:gd name="connsiteY1" fmla="*/ 36552 h 309371"/>
                  <a:gd name="connsiteX2" fmla="*/ 305209 w 310194"/>
                  <a:gd name="connsiteY2" fmla="*/ 38892 h 309371"/>
                  <a:gd name="connsiteX3" fmla="*/ 308177 w 310194"/>
                  <a:gd name="connsiteY3" fmla="*/ 248465 h 309371"/>
                  <a:gd name="connsiteX4" fmla="*/ 248901 w 310194"/>
                  <a:gd name="connsiteY4" fmla="*/ 302340 h 309371"/>
                  <a:gd name="connsiteX5" fmla="*/ 85911 w 310194"/>
                  <a:gd name="connsiteY5" fmla="*/ 308334 h 309371"/>
                  <a:gd name="connsiteX6" fmla="*/ 20702 w 310194"/>
                  <a:gd name="connsiteY6" fmla="*/ 257456 h 309371"/>
                  <a:gd name="connsiteX7" fmla="*/ 0 w 310194"/>
                  <a:gd name="connsiteY7" fmla="*/ 95764 h 309371"/>
                  <a:gd name="connsiteX8" fmla="*/ 62105 w 310194"/>
                  <a:gd name="connsiteY8" fmla="*/ 12129 h 309371"/>
                  <a:gd name="connsiteX9" fmla="*/ 263806 w 310194"/>
                  <a:gd name="connsiteY9" fmla="*/ 2930 h 30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194" h="309371">
                    <a:moveTo>
                      <a:pt x="263806" y="2930"/>
                    </a:moveTo>
                    <a:cubicBezTo>
                      <a:pt x="284384" y="715"/>
                      <a:pt x="302842" y="15768"/>
                      <a:pt x="305035" y="36552"/>
                    </a:cubicBezTo>
                    <a:cubicBezTo>
                      <a:pt x="305117" y="37330"/>
                      <a:pt x="305175" y="38110"/>
                      <a:pt x="305209" y="38892"/>
                    </a:cubicBezTo>
                    <a:cubicBezTo>
                      <a:pt x="310646" y="108615"/>
                      <a:pt x="311638" y="178617"/>
                      <a:pt x="308177" y="248465"/>
                    </a:cubicBezTo>
                    <a:cubicBezTo>
                      <a:pt x="308177" y="281362"/>
                      <a:pt x="284508" y="299343"/>
                      <a:pt x="248901" y="302340"/>
                    </a:cubicBezTo>
                    <a:cubicBezTo>
                      <a:pt x="194824" y="308821"/>
                      <a:pt x="140312" y="310829"/>
                      <a:pt x="85911" y="308334"/>
                    </a:cubicBezTo>
                    <a:cubicBezTo>
                      <a:pt x="50305" y="302340"/>
                      <a:pt x="26567" y="290352"/>
                      <a:pt x="20702" y="257456"/>
                    </a:cubicBezTo>
                    <a:cubicBezTo>
                      <a:pt x="9440" y="204223"/>
                      <a:pt x="2517" y="150140"/>
                      <a:pt x="0" y="95764"/>
                    </a:cubicBezTo>
                    <a:cubicBezTo>
                      <a:pt x="0" y="35895"/>
                      <a:pt x="26636" y="17914"/>
                      <a:pt x="62105" y="12129"/>
                    </a:cubicBezTo>
                    <a:cubicBezTo>
                      <a:pt x="128642" y="87"/>
                      <a:pt x="196465" y="-3006"/>
                      <a:pt x="263806" y="2930"/>
                    </a:cubicBezTo>
                    <a:close/>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27" name="Freeform 26">
                <a:extLst>
                  <a:ext uri="{FF2B5EF4-FFF2-40B4-BE49-F238E27FC236}">
                    <a16:creationId xmlns:a16="http://schemas.microsoft.com/office/drawing/2014/main" id="{07483527-2892-0444-A193-CC0A2F9AD078}"/>
                  </a:ext>
                </a:extLst>
              </p:cNvPr>
              <p:cNvSpPr/>
              <p:nvPr/>
            </p:nvSpPr>
            <p:spPr>
              <a:xfrm>
                <a:off x="11589087" y="1053362"/>
                <a:ext cx="314216" cy="307567"/>
              </a:xfrm>
              <a:custGeom>
                <a:avLst/>
                <a:gdLst>
                  <a:gd name="connsiteX0" fmla="*/ 266636 w 314216"/>
                  <a:gd name="connsiteY0" fmla="*/ 1126 h 307567"/>
                  <a:gd name="connsiteX1" fmla="*/ 307875 w 314216"/>
                  <a:gd name="connsiteY1" fmla="*/ 34893 h 307567"/>
                  <a:gd name="connsiteX2" fmla="*/ 308039 w 314216"/>
                  <a:gd name="connsiteY2" fmla="*/ 37089 h 307567"/>
                  <a:gd name="connsiteX3" fmla="*/ 308039 w 314216"/>
                  <a:gd name="connsiteY3" fmla="*/ 37089 h 307567"/>
                  <a:gd name="connsiteX4" fmla="*/ 311213 w 314216"/>
                  <a:gd name="connsiteY4" fmla="*/ 246592 h 307567"/>
                  <a:gd name="connsiteX5" fmla="*/ 251937 w 314216"/>
                  <a:gd name="connsiteY5" fmla="*/ 300536 h 307567"/>
                  <a:gd name="connsiteX6" fmla="*/ 88879 w 314216"/>
                  <a:gd name="connsiteY6" fmla="*/ 306530 h 307567"/>
                  <a:gd name="connsiteX7" fmla="*/ 20702 w 314216"/>
                  <a:gd name="connsiteY7" fmla="*/ 258580 h 307567"/>
                  <a:gd name="connsiteX8" fmla="*/ 0 w 314216"/>
                  <a:gd name="connsiteY8" fmla="*/ 96957 h 307567"/>
                  <a:gd name="connsiteX9" fmla="*/ 62105 w 314216"/>
                  <a:gd name="connsiteY9" fmla="*/ 13323 h 307567"/>
                  <a:gd name="connsiteX10" fmla="*/ 266636 w 314216"/>
                  <a:gd name="connsiteY10" fmla="*/ 1126 h 307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216" h="307567">
                    <a:moveTo>
                      <a:pt x="266636" y="1126"/>
                    </a:moveTo>
                    <a:cubicBezTo>
                      <a:pt x="287255" y="-1049"/>
                      <a:pt x="305719" y="14068"/>
                      <a:pt x="307875" y="34893"/>
                    </a:cubicBezTo>
                    <a:cubicBezTo>
                      <a:pt x="307950" y="35625"/>
                      <a:pt x="308005" y="36357"/>
                      <a:pt x="308039" y="37089"/>
                    </a:cubicBezTo>
                    <a:lnTo>
                      <a:pt x="308039" y="37089"/>
                    </a:lnTo>
                    <a:cubicBezTo>
                      <a:pt x="315027" y="106700"/>
                      <a:pt x="316089" y="176792"/>
                      <a:pt x="311213" y="246592"/>
                    </a:cubicBezTo>
                    <a:cubicBezTo>
                      <a:pt x="308246" y="279558"/>
                      <a:pt x="287475" y="297539"/>
                      <a:pt x="251937" y="300536"/>
                    </a:cubicBezTo>
                    <a:cubicBezTo>
                      <a:pt x="197837" y="307018"/>
                      <a:pt x="143302" y="309025"/>
                      <a:pt x="88879" y="306530"/>
                    </a:cubicBezTo>
                    <a:cubicBezTo>
                      <a:pt x="53341" y="303533"/>
                      <a:pt x="26774" y="291545"/>
                      <a:pt x="20702" y="258580"/>
                    </a:cubicBezTo>
                    <a:cubicBezTo>
                      <a:pt x="9436" y="205367"/>
                      <a:pt x="2512" y="151312"/>
                      <a:pt x="0" y="96957"/>
                    </a:cubicBezTo>
                    <a:cubicBezTo>
                      <a:pt x="0" y="37089"/>
                      <a:pt x="26705" y="19107"/>
                      <a:pt x="62105" y="13323"/>
                    </a:cubicBezTo>
                    <a:cubicBezTo>
                      <a:pt x="129654" y="1879"/>
                      <a:pt x="198223" y="-2212"/>
                      <a:pt x="266636" y="1126"/>
                    </a:cubicBezTo>
                    <a:close/>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28" name="Freeform 27">
                <a:extLst>
                  <a:ext uri="{FF2B5EF4-FFF2-40B4-BE49-F238E27FC236}">
                    <a16:creationId xmlns:a16="http://schemas.microsoft.com/office/drawing/2014/main" id="{9DF0EA30-81B3-B949-A3DF-AACC9A2255F1}"/>
                  </a:ext>
                </a:extLst>
              </p:cNvPr>
              <p:cNvSpPr/>
              <p:nvPr/>
            </p:nvSpPr>
            <p:spPr>
              <a:xfrm>
                <a:off x="11494136" y="1230043"/>
                <a:ext cx="310194" cy="307494"/>
              </a:xfrm>
              <a:custGeom>
                <a:avLst/>
                <a:gdLst>
                  <a:gd name="connsiteX0" fmla="*/ 263806 w 310194"/>
                  <a:gd name="connsiteY0" fmla="*/ 1123 h 307494"/>
                  <a:gd name="connsiteX1" fmla="*/ 305038 w 310194"/>
                  <a:gd name="connsiteY1" fmla="*/ 34744 h 307494"/>
                  <a:gd name="connsiteX2" fmla="*/ 305209 w 310194"/>
                  <a:gd name="connsiteY2" fmla="*/ 37016 h 307494"/>
                  <a:gd name="connsiteX3" fmla="*/ 308177 w 310194"/>
                  <a:gd name="connsiteY3" fmla="*/ 246589 h 307494"/>
                  <a:gd name="connsiteX4" fmla="*/ 248901 w 310194"/>
                  <a:gd name="connsiteY4" fmla="*/ 300463 h 307494"/>
                  <a:gd name="connsiteX5" fmla="*/ 85911 w 310194"/>
                  <a:gd name="connsiteY5" fmla="*/ 306457 h 307494"/>
                  <a:gd name="connsiteX6" fmla="*/ 20702 w 310194"/>
                  <a:gd name="connsiteY6" fmla="*/ 258576 h 307494"/>
                  <a:gd name="connsiteX7" fmla="*/ 0 w 310194"/>
                  <a:gd name="connsiteY7" fmla="*/ 96884 h 307494"/>
                  <a:gd name="connsiteX8" fmla="*/ 62105 w 310194"/>
                  <a:gd name="connsiteY8" fmla="*/ 13250 h 307494"/>
                  <a:gd name="connsiteX9" fmla="*/ 263806 w 310194"/>
                  <a:gd name="connsiteY9" fmla="*/ 1123 h 30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194" h="307494">
                    <a:moveTo>
                      <a:pt x="263806" y="1123"/>
                    </a:moveTo>
                    <a:cubicBezTo>
                      <a:pt x="284384" y="-1094"/>
                      <a:pt x="302844" y="13961"/>
                      <a:pt x="305038" y="34744"/>
                    </a:cubicBezTo>
                    <a:cubicBezTo>
                      <a:pt x="305118" y="35496"/>
                      <a:pt x="305175" y="36256"/>
                      <a:pt x="305209" y="37016"/>
                    </a:cubicBezTo>
                    <a:cubicBezTo>
                      <a:pt x="310646" y="106739"/>
                      <a:pt x="311638" y="176740"/>
                      <a:pt x="308177" y="246589"/>
                    </a:cubicBezTo>
                    <a:cubicBezTo>
                      <a:pt x="308177" y="279485"/>
                      <a:pt x="284508" y="297466"/>
                      <a:pt x="248901" y="300463"/>
                    </a:cubicBezTo>
                    <a:cubicBezTo>
                      <a:pt x="194824" y="306945"/>
                      <a:pt x="140312" y="308952"/>
                      <a:pt x="85911" y="306457"/>
                    </a:cubicBezTo>
                    <a:cubicBezTo>
                      <a:pt x="53272" y="306457"/>
                      <a:pt x="23807" y="291472"/>
                      <a:pt x="20702" y="258576"/>
                    </a:cubicBezTo>
                    <a:cubicBezTo>
                      <a:pt x="9436" y="205343"/>
                      <a:pt x="2512" y="151260"/>
                      <a:pt x="0" y="96884"/>
                    </a:cubicBezTo>
                    <a:cubicBezTo>
                      <a:pt x="0" y="37016"/>
                      <a:pt x="26636" y="19034"/>
                      <a:pt x="62105" y="13250"/>
                    </a:cubicBezTo>
                    <a:cubicBezTo>
                      <a:pt x="128708" y="1861"/>
                      <a:pt x="196336" y="-2202"/>
                      <a:pt x="263806" y="1123"/>
                    </a:cubicBezTo>
                    <a:close/>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29" name="Freeform 28">
                <a:extLst>
                  <a:ext uri="{FF2B5EF4-FFF2-40B4-BE49-F238E27FC236}">
                    <a16:creationId xmlns:a16="http://schemas.microsoft.com/office/drawing/2014/main" id="{8E16139C-8132-BA4F-A420-67B50C4669F1}"/>
                  </a:ext>
                </a:extLst>
              </p:cNvPr>
              <p:cNvSpPr/>
              <p:nvPr/>
            </p:nvSpPr>
            <p:spPr>
              <a:xfrm>
                <a:off x="12119598" y="1688783"/>
                <a:ext cx="65002" cy="289861"/>
              </a:xfrm>
              <a:custGeom>
                <a:avLst/>
                <a:gdLst>
                  <a:gd name="connsiteX0" fmla="*/ 65003 w 65002"/>
                  <a:gd name="connsiteY0" fmla="*/ 289862 h 289861"/>
                  <a:gd name="connsiteX1" fmla="*/ 20702 w 65002"/>
                  <a:gd name="connsiteY1" fmla="*/ 245884 h 289861"/>
                  <a:gd name="connsiteX2" fmla="*/ 7660 w 65002"/>
                  <a:gd name="connsiteY2" fmla="*/ 169568 h 289861"/>
                  <a:gd name="connsiteX3" fmla="*/ 0 w 65002"/>
                  <a:gd name="connsiteY3" fmla="*/ 84192 h 289861"/>
                  <a:gd name="connsiteX4" fmla="*/ 62105 w 65002"/>
                  <a:gd name="connsiteY4" fmla="*/ 558 h 289861"/>
                  <a:gd name="connsiteX5" fmla="*/ 64865 w 65002"/>
                  <a:gd name="connsiteY5" fmla="*/ 0 h 289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02" h="289861">
                    <a:moveTo>
                      <a:pt x="65003" y="289862"/>
                    </a:moveTo>
                    <a:cubicBezTo>
                      <a:pt x="41748" y="283798"/>
                      <a:pt x="25187" y="270905"/>
                      <a:pt x="20702" y="245884"/>
                    </a:cubicBezTo>
                    <a:cubicBezTo>
                      <a:pt x="15112" y="220446"/>
                      <a:pt x="10834" y="195007"/>
                      <a:pt x="7660" y="169568"/>
                    </a:cubicBezTo>
                    <a:cubicBezTo>
                      <a:pt x="3933" y="141133"/>
                      <a:pt x="1587" y="112627"/>
                      <a:pt x="0" y="84192"/>
                    </a:cubicBezTo>
                    <a:cubicBezTo>
                      <a:pt x="0" y="24324"/>
                      <a:pt x="26636" y="6342"/>
                      <a:pt x="62105" y="558"/>
                    </a:cubicBezTo>
                    <a:lnTo>
                      <a:pt x="64865" y="0"/>
                    </a:lnTo>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30" name="Freeform 29">
                <a:extLst>
                  <a:ext uri="{FF2B5EF4-FFF2-40B4-BE49-F238E27FC236}">
                    <a16:creationId xmlns:a16="http://schemas.microsoft.com/office/drawing/2014/main" id="{76DDEBC3-DE9B-384D-B0B0-82E2F900F79D}"/>
                  </a:ext>
                </a:extLst>
              </p:cNvPr>
              <p:cNvSpPr/>
              <p:nvPr/>
            </p:nvSpPr>
            <p:spPr>
              <a:xfrm>
                <a:off x="12024785" y="1852358"/>
                <a:ext cx="159815" cy="307977"/>
              </a:xfrm>
              <a:custGeom>
                <a:avLst/>
                <a:gdLst>
                  <a:gd name="connsiteX0" fmla="*/ 159816 w 159815"/>
                  <a:gd name="connsiteY0" fmla="*/ 307564 h 307977"/>
                  <a:gd name="connsiteX1" fmla="*/ 88878 w 159815"/>
                  <a:gd name="connsiteY1" fmla="*/ 306798 h 307977"/>
                  <a:gd name="connsiteX2" fmla="*/ 20702 w 159815"/>
                  <a:gd name="connsiteY2" fmla="*/ 258917 h 307977"/>
                  <a:gd name="connsiteX3" fmla="*/ 0 w 159815"/>
                  <a:gd name="connsiteY3" fmla="*/ 97294 h 307977"/>
                  <a:gd name="connsiteX4" fmla="*/ 62105 w 159815"/>
                  <a:gd name="connsiteY4" fmla="*/ 13660 h 307977"/>
                  <a:gd name="connsiteX5" fmla="*/ 102403 w 159815"/>
                  <a:gd name="connsiteY5" fmla="*/ 6203 h 307977"/>
                  <a:gd name="connsiteX6" fmla="*/ 159747 w 159815"/>
                  <a:gd name="connsiteY6" fmla="*/ 0 h 307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815" h="307977">
                    <a:moveTo>
                      <a:pt x="159816" y="307564"/>
                    </a:moveTo>
                    <a:cubicBezTo>
                      <a:pt x="135940" y="308261"/>
                      <a:pt x="112133" y="308122"/>
                      <a:pt x="88878" y="306798"/>
                    </a:cubicBezTo>
                    <a:cubicBezTo>
                      <a:pt x="53272" y="303871"/>
                      <a:pt x="26774" y="291883"/>
                      <a:pt x="20702" y="258917"/>
                    </a:cubicBezTo>
                    <a:cubicBezTo>
                      <a:pt x="9436" y="205705"/>
                      <a:pt x="2512" y="151650"/>
                      <a:pt x="0" y="97294"/>
                    </a:cubicBezTo>
                    <a:cubicBezTo>
                      <a:pt x="0" y="37357"/>
                      <a:pt x="26705" y="19445"/>
                      <a:pt x="62105" y="13660"/>
                    </a:cubicBezTo>
                    <a:cubicBezTo>
                      <a:pt x="75630" y="10642"/>
                      <a:pt x="89063" y="8154"/>
                      <a:pt x="102403" y="6203"/>
                    </a:cubicBezTo>
                    <a:cubicBezTo>
                      <a:pt x="121587" y="3136"/>
                      <a:pt x="140701" y="1115"/>
                      <a:pt x="159747" y="0"/>
                    </a:cubicBezTo>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31" name="Freeform 30">
                <a:extLst>
                  <a:ext uri="{FF2B5EF4-FFF2-40B4-BE49-F238E27FC236}">
                    <a16:creationId xmlns:a16="http://schemas.microsoft.com/office/drawing/2014/main" id="{FF2CAE57-8E10-1742-800E-C7D06EE1EA36}"/>
                  </a:ext>
                </a:extLst>
              </p:cNvPr>
              <p:cNvSpPr/>
              <p:nvPr/>
            </p:nvSpPr>
            <p:spPr>
              <a:xfrm>
                <a:off x="12119598" y="2293597"/>
                <a:ext cx="65002" cy="289792"/>
              </a:xfrm>
              <a:custGeom>
                <a:avLst/>
                <a:gdLst>
                  <a:gd name="connsiteX0" fmla="*/ 65003 w 65002"/>
                  <a:gd name="connsiteY0" fmla="*/ 289792 h 289792"/>
                  <a:gd name="connsiteX1" fmla="*/ 20702 w 65002"/>
                  <a:gd name="connsiteY1" fmla="*/ 245815 h 289792"/>
                  <a:gd name="connsiteX2" fmla="*/ 7798 w 65002"/>
                  <a:gd name="connsiteY2" fmla="*/ 170823 h 289792"/>
                  <a:gd name="connsiteX3" fmla="*/ 0 w 65002"/>
                  <a:gd name="connsiteY3" fmla="*/ 84122 h 289792"/>
                  <a:gd name="connsiteX4" fmla="*/ 62105 w 65002"/>
                  <a:gd name="connsiteY4" fmla="*/ 488 h 289792"/>
                  <a:gd name="connsiteX5" fmla="*/ 64865 w 65002"/>
                  <a:gd name="connsiteY5" fmla="*/ 0 h 28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02" h="289792">
                    <a:moveTo>
                      <a:pt x="65003" y="289792"/>
                    </a:moveTo>
                    <a:cubicBezTo>
                      <a:pt x="41748" y="283729"/>
                      <a:pt x="25187" y="270835"/>
                      <a:pt x="20702" y="245815"/>
                    </a:cubicBezTo>
                    <a:cubicBezTo>
                      <a:pt x="16216" y="220794"/>
                      <a:pt x="10972" y="195843"/>
                      <a:pt x="7798" y="170823"/>
                    </a:cubicBezTo>
                    <a:cubicBezTo>
                      <a:pt x="4002" y="141899"/>
                      <a:pt x="1587" y="112976"/>
                      <a:pt x="0" y="84122"/>
                    </a:cubicBezTo>
                    <a:cubicBezTo>
                      <a:pt x="0" y="24254"/>
                      <a:pt x="26636" y="6273"/>
                      <a:pt x="62105" y="488"/>
                    </a:cubicBezTo>
                    <a:lnTo>
                      <a:pt x="64865" y="0"/>
                    </a:lnTo>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32" name="Freeform 31">
                <a:extLst>
                  <a:ext uri="{FF2B5EF4-FFF2-40B4-BE49-F238E27FC236}">
                    <a16:creationId xmlns:a16="http://schemas.microsoft.com/office/drawing/2014/main" id="{2CC1A04B-ACC1-AD46-A9E3-059E67030987}"/>
                  </a:ext>
                </a:extLst>
              </p:cNvPr>
              <p:cNvSpPr/>
              <p:nvPr/>
            </p:nvSpPr>
            <p:spPr>
              <a:xfrm>
                <a:off x="12024785" y="2459332"/>
                <a:ext cx="159815" cy="305817"/>
              </a:xfrm>
              <a:custGeom>
                <a:avLst/>
                <a:gdLst>
                  <a:gd name="connsiteX0" fmla="*/ 159816 w 159815"/>
                  <a:gd name="connsiteY0" fmla="*/ 305404 h 305817"/>
                  <a:gd name="connsiteX1" fmla="*/ 88878 w 159815"/>
                  <a:gd name="connsiteY1" fmla="*/ 304637 h 305817"/>
                  <a:gd name="connsiteX2" fmla="*/ 20702 w 159815"/>
                  <a:gd name="connsiteY2" fmla="*/ 256687 h 305817"/>
                  <a:gd name="connsiteX3" fmla="*/ 0 w 159815"/>
                  <a:gd name="connsiteY3" fmla="*/ 95064 h 305817"/>
                  <a:gd name="connsiteX4" fmla="*/ 62105 w 159815"/>
                  <a:gd name="connsiteY4" fmla="*/ 11430 h 305817"/>
                  <a:gd name="connsiteX5" fmla="*/ 102542 w 159815"/>
                  <a:gd name="connsiteY5" fmla="*/ 5297 h 305817"/>
                  <a:gd name="connsiteX6" fmla="*/ 159747 w 159815"/>
                  <a:gd name="connsiteY6" fmla="*/ 0 h 305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815" h="305817">
                    <a:moveTo>
                      <a:pt x="159816" y="305404"/>
                    </a:moveTo>
                    <a:cubicBezTo>
                      <a:pt x="135940" y="306101"/>
                      <a:pt x="112133" y="305961"/>
                      <a:pt x="88878" y="304637"/>
                    </a:cubicBezTo>
                    <a:cubicBezTo>
                      <a:pt x="53272" y="301640"/>
                      <a:pt x="26774" y="289653"/>
                      <a:pt x="20702" y="256687"/>
                    </a:cubicBezTo>
                    <a:cubicBezTo>
                      <a:pt x="9436" y="203475"/>
                      <a:pt x="2512" y="149419"/>
                      <a:pt x="0" y="95064"/>
                    </a:cubicBezTo>
                    <a:cubicBezTo>
                      <a:pt x="0" y="35196"/>
                      <a:pt x="26705" y="17215"/>
                      <a:pt x="62105" y="11430"/>
                    </a:cubicBezTo>
                    <a:cubicBezTo>
                      <a:pt x="75906" y="9060"/>
                      <a:pt x="89384" y="7018"/>
                      <a:pt x="102542" y="5297"/>
                    </a:cubicBezTo>
                    <a:cubicBezTo>
                      <a:pt x="121725" y="2858"/>
                      <a:pt x="140701" y="1115"/>
                      <a:pt x="159747" y="0"/>
                    </a:cubicBezTo>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33" name="Freeform 32">
                <a:extLst>
                  <a:ext uri="{FF2B5EF4-FFF2-40B4-BE49-F238E27FC236}">
                    <a16:creationId xmlns:a16="http://schemas.microsoft.com/office/drawing/2014/main" id="{D260967B-7983-B34F-829F-FF562ABAAF24}"/>
                  </a:ext>
                </a:extLst>
              </p:cNvPr>
              <p:cNvSpPr/>
              <p:nvPr/>
            </p:nvSpPr>
            <p:spPr>
              <a:xfrm>
                <a:off x="12119598" y="2901199"/>
                <a:ext cx="65002" cy="289931"/>
              </a:xfrm>
              <a:custGeom>
                <a:avLst/>
                <a:gdLst>
                  <a:gd name="connsiteX0" fmla="*/ 65003 w 65002"/>
                  <a:gd name="connsiteY0" fmla="*/ 289932 h 289931"/>
                  <a:gd name="connsiteX1" fmla="*/ 20702 w 65002"/>
                  <a:gd name="connsiteY1" fmla="*/ 245954 h 289931"/>
                  <a:gd name="connsiteX2" fmla="*/ 7591 w 65002"/>
                  <a:gd name="connsiteY2" fmla="*/ 169289 h 289931"/>
                  <a:gd name="connsiteX3" fmla="*/ 0 w 65002"/>
                  <a:gd name="connsiteY3" fmla="*/ 84122 h 289931"/>
                  <a:gd name="connsiteX4" fmla="*/ 62105 w 65002"/>
                  <a:gd name="connsiteY4" fmla="*/ 488 h 289931"/>
                  <a:gd name="connsiteX5" fmla="*/ 64865 w 65002"/>
                  <a:gd name="connsiteY5" fmla="*/ 0 h 28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02" h="289931">
                    <a:moveTo>
                      <a:pt x="65003" y="289932"/>
                    </a:moveTo>
                    <a:cubicBezTo>
                      <a:pt x="41748" y="283938"/>
                      <a:pt x="25187" y="271044"/>
                      <a:pt x="20702" y="245954"/>
                    </a:cubicBezTo>
                    <a:cubicBezTo>
                      <a:pt x="15112" y="220515"/>
                      <a:pt x="10834" y="194937"/>
                      <a:pt x="7591" y="169289"/>
                    </a:cubicBezTo>
                    <a:cubicBezTo>
                      <a:pt x="3933" y="140923"/>
                      <a:pt x="1587" y="112558"/>
                      <a:pt x="0" y="84122"/>
                    </a:cubicBezTo>
                    <a:cubicBezTo>
                      <a:pt x="0" y="24254"/>
                      <a:pt x="26636" y="6342"/>
                      <a:pt x="62105" y="488"/>
                    </a:cubicBezTo>
                    <a:lnTo>
                      <a:pt x="64865" y="0"/>
                    </a:lnTo>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34" name="Freeform 33">
                <a:extLst>
                  <a:ext uri="{FF2B5EF4-FFF2-40B4-BE49-F238E27FC236}">
                    <a16:creationId xmlns:a16="http://schemas.microsoft.com/office/drawing/2014/main" id="{59BF7E24-B805-AD4F-9EB7-6F858AD6D7ED}"/>
                  </a:ext>
                </a:extLst>
              </p:cNvPr>
              <p:cNvSpPr/>
              <p:nvPr/>
            </p:nvSpPr>
            <p:spPr>
              <a:xfrm>
                <a:off x="12021887" y="3064634"/>
                <a:ext cx="162782" cy="308052"/>
              </a:xfrm>
              <a:custGeom>
                <a:avLst/>
                <a:gdLst>
                  <a:gd name="connsiteX0" fmla="*/ 162714 w 162782"/>
                  <a:gd name="connsiteY0" fmla="*/ 0 h 308052"/>
                  <a:gd name="connsiteX1" fmla="*/ 105302 w 162782"/>
                  <a:gd name="connsiteY1" fmla="*/ 5994 h 308052"/>
                  <a:gd name="connsiteX2" fmla="*/ 62105 w 162782"/>
                  <a:gd name="connsiteY2" fmla="*/ 13660 h 308052"/>
                  <a:gd name="connsiteX3" fmla="*/ 0 w 162782"/>
                  <a:gd name="connsiteY3" fmla="*/ 97294 h 308052"/>
                  <a:gd name="connsiteX4" fmla="*/ 20702 w 162782"/>
                  <a:gd name="connsiteY4" fmla="*/ 258917 h 308052"/>
                  <a:gd name="connsiteX5" fmla="*/ 88878 w 162782"/>
                  <a:gd name="connsiteY5" fmla="*/ 306867 h 308052"/>
                  <a:gd name="connsiteX6" fmla="*/ 162783 w 162782"/>
                  <a:gd name="connsiteY6" fmla="*/ 307564 h 308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782" h="308052">
                    <a:moveTo>
                      <a:pt x="162714" y="0"/>
                    </a:moveTo>
                    <a:cubicBezTo>
                      <a:pt x="143807" y="1025"/>
                      <a:pt x="124669" y="3018"/>
                      <a:pt x="105302" y="5994"/>
                    </a:cubicBezTo>
                    <a:cubicBezTo>
                      <a:pt x="91087" y="8015"/>
                      <a:pt x="76734" y="10594"/>
                      <a:pt x="62105" y="13660"/>
                    </a:cubicBezTo>
                    <a:cubicBezTo>
                      <a:pt x="26567" y="19654"/>
                      <a:pt x="0" y="37635"/>
                      <a:pt x="0" y="97294"/>
                    </a:cubicBezTo>
                    <a:cubicBezTo>
                      <a:pt x="2512" y="151650"/>
                      <a:pt x="9436" y="205705"/>
                      <a:pt x="20702" y="258917"/>
                    </a:cubicBezTo>
                    <a:cubicBezTo>
                      <a:pt x="26636" y="291883"/>
                      <a:pt x="53272" y="303871"/>
                      <a:pt x="88878" y="306867"/>
                    </a:cubicBezTo>
                    <a:cubicBezTo>
                      <a:pt x="113099" y="308261"/>
                      <a:pt x="137941" y="308331"/>
                      <a:pt x="162783" y="307564"/>
                    </a:cubicBezTo>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35" name="Freeform 34">
                <a:extLst>
                  <a:ext uri="{FF2B5EF4-FFF2-40B4-BE49-F238E27FC236}">
                    <a16:creationId xmlns:a16="http://schemas.microsoft.com/office/drawing/2014/main" id="{71F06683-0D06-DD46-A2DD-1BB9D257DB69}"/>
                  </a:ext>
                </a:extLst>
              </p:cNvPr>
              <p:cNvSpPr/>
              <p:nvPr/>
            </p:nvSpPr>
            <p:spPr>
              <a:xfrm>
                <a:off x="11589087" y="1674329"/>
                <a:ext cx="314217" cy="309254"/>
              </a:xfrm>
              <a:custGeom>
                <a:avLst/>
                <a:gdLst>
                  <a:gd name="connsiteX0" fmla="*/ 266636 w 314217"/>
                  <a:gd name="connsiteY0" fmla="*/ 2885 h 309254"/>
                  <a:gd name="connsiteX1" fmla="*/ 307878 w 314217"/>
                  <a:gd name="connsiteY1" fmla="*/ 36646 h 309254"/>
                  <a:gd name="connsiteX2" fmla="*/ 308039 w 314217"/>
                  <a:gd name="connsiteY2" fmla="*/ 38778 h 309254"/>
                  <a:gd name="connsiteX3" fmla="*/ 308039 w 314217"/>
                  <a:gd name="connsiteY3" fmla="*/ 38778 h 309254"/>
                  <a:gd name="connsiteX4" fmla="*/ 311213 w 314217"/>
                  <a:gd name="connsiteY4" fmla="*/ 248351 h 309254"/>
                  <a:gd name="connsiteX5" fmla="*/ 251937 w 314217"/>
                  <a:gd name="connsiteY5" fmla="*/ 302295 h 309254"/>
                  <a:gd name="connsiteX6" fmla="*/ 88879 w 314217"/>
                  <a:gd name="connsiteY6" fmla="*/ 308219 h 309254"/>
                  <a:gd name="connsiteX7" fmla="*/ 20702 w 314217"/>
                  <a:gd name="connsiteY7" fmla="*/ 260339 h 309254"/>
                  <a:gd name="connsiteX8" fmla="*/ 0 w 314217"/>
                  <a:gd name="connsiteY8" fmla="*/ 98716 h 309254"/>
                  <a:gd name="connsiteX9" fmla="*/ 62105 w 314217"/>
                  <a:gd name="connsiteY9" fmla="*/ 15082 h 309254"/>
                  <a:gd name="connsiteX10" fmla="*/ 266636 w 314217"/>
                  <a:gd name="connsiteY10" fmla="*/ 2885 h 30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217" h="309254">
                    <a:moveTo>
                      <a:pt x="266636" y="2885"/>
                    </a:moveTo>
                    <a:cubicBezTo>
                      <a:pt x="287255" y="704"/>
                      <a:pt x="305720" y="15821"/>
                      <a:pt x="307878" y="36646"/>
                    </a:cubicBezTo>
                    <a:cubicBezTo>
                      <a:pt x="307951" y="37356"/>
                      <a:pt x="308005" y="38067"/>
                      <a:pt x="308039" y="38778"/>
                    </a:cubicBezTo>
                    <a:lnTo>
                      <a:pt x="308039" y="38778"/>
                    </a:lnTo>
                    <a:cubicBezTo>
                      <a:pt x="315028" y="108418"/>
                      <a:pt x="316090" y="178531"/>
                      <a:pt x="311213" y="248351"/>
                    </a:cubicBezTo>
                    <a:cubicBezTo>
                      <a:pt x="308246" y="281317"/>
                      <a:pt x="287475" y="299298"/>
                      <a:pt x="251937" y="302295"/>
                    </a:cubicBezTo>
                    <a:cubicBezTo>
                      <a:pt x="197833" y="308721"/>
                      <a:pt x="143301" y="310701"/>
                      <a:pt x="88879" y="308219"/>
                    </a:cubicBezTo>
                    <a:cubicBezTo>
                      <a:pt x="53341" y="305292"/>
                      <a:pt x="26774" y="293305"/>
                      <a:pt x="20702" y="260339"/>
                    </a:cubicBezTo>
                    <a:cubicBezTo>
                      <a:pt x="9436" y="207127"/>
                      <a:pt x="2512" y="153071"/>
                      <a:pt x="0" y="98716"/>
                    </a:cubicBezTo>
                    <a:cubicBezTo>
                      <a:pt x="0" y="38778"/>
                      <a:pt x="26705" y="20867"/>
                      <a:pt x="62105" y="15082"/>
                    </a:cubicBezTo>
                    <a:cubicBezTo>
                      <a:pt x="129288" y="662"/>
                      <a:pt x="198239" y="-3450"/>
                      <a:pt x="266636" y="2885"/>
                    </a:cubicBezTo>
                    <a:close/>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36" name="Freeform 35">
                <a:extLst>
                  <a:ext uri="{FF2B5EF4-FFF2-40B4-BE49-F238E27FC236}">
                    <a16:creationId xmlns:a16="http://schemas.microsoft.com/office/drawing/2014/main" id="{C9150D58-7770-1947-840B-5E0134F69E3D}"/>
                  </a:ext>
                </a:extLst>
              </p:cNvPr>
              <p:cNvSpPr/>
              <p:nvPr/>
            </p:nvSpPr>
            <p:spPr>
              <a:xfrm>
                <a:off x="11494136" y="1851514"/>
                <a:ext cx="310194" cy="308818"/>
              </a:xfrm>
              <a:custGeom>
                <a:avLst/>
                <a:gdLst>
                  <a:gd name="connsiteX0" fmla="*/ 263806 w 310194"/>
                  <a:gd name="connsiteY0" fmla="*/ 2377 h 308818"/>
                  <a:gd name="connsiteX1" fmla="*/ 305035 w 310194"/>
                  <a:gd name="connsiteY1" fmla="*/ 35998 h 308818"/>
                  <a:gd name="connsiteX2" fmla="*/ 305209 w 310194"/>
                  <a:gd name="connsiteY2" fmla="*/ 38340 h 308818"/>
                  <a:gd name="connsiteX3" fmla="*/ 308177 w 310194"/>
                  <a:gd name="connsiteY3" fmla="*/ 247913 h 308818"/>
                  <a:gd name="connsiteX4" fmla="*/ 248901 w 310194"/>
                  <a:gd name="connsiteY4" fmla="*/ 301787 h 308818"/>
                  <a:gd name="connsiteX5" fmla="*/ 85911 w 310194"/>
                  <a:gd name="connsiteY5" fmla="*/ 307781 h 308818"/>
                  <a:gd name="connsiteX6" fmla="*/ 20702 w 310194"/>
                  <a:gd name="connsiteY6" fmla="*/ 259901 h 308818"/>
                  <a:gd name="connsiteX7" fmla="*/ 0 w 310194"/>
                  <a:gd name="connsiteY7" fmla="*/ 98208 h 308818"/>
                  <a:gd name="connsiteX8" fmla="*/ 62105 w 310194"/>
                  <a:gd name="connsiteY8" fmla="*/ 14574 h 308818"/>
                  <a:gd name="connsiteX9" fmla="*/ 263806 w 310194"/>
                  <a:gd name="connsiteY9" fmla="*/ 2377 h 308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194" h="308818">
                    <a:moveTo>
                      <a:pt x="263806" y="2377"/>
                    </a:moveTo>
                    <a:cubicBezTo>
                      <a:pt x="284384" y="161"/>
                      <a:pt x="302842" y="15215"/>
                      <a:pt x="305035" y="35998"/>
                    </a:cubicBezTo>
                    <a:cubicBezTo>
                      <a:pt x="305117" y="36779"/>
                      <a:pt x="305175" y="37559"/>
                      <a:pt x="305209" y="38340"/>
                    </a:cubicBezTo>
                    <a:cubicBezTo>
                      <a:pt x="310646" y="108063"/>
                      <a:pt x="311638" y="178065"/>
                      <a:pt x="308177" y="247913"/>
                    </a:cubicBezTo>
                    <a:cubicBezTo>
                      <a:pt x="308177" y="280809"/>
                      <a:pt x="284508" y="298791"/>
                      <a:pt x="248901" y="301787"/>
                    </a:cubicBezTo>
                    <a:cubicBezTo>
                      <a:pt x="194824" y="308269"/>
                      <a:pt x="140312" y="310276"/>
                      <a:pt x="85911" y="307781"/>
                    </a:cubicBezTo>
                    <a:cubicBezTo>
                      <a:pt x="53272" y="307781"/>
                      <a:pt x="23807" y="292797"/>
                      <a:pt x="20702" y="259901"/>
                    </a:cubicBezTo>
                    <a:cubicBezTo>
                      <a:pt x="9440" y="206668"/>
                      <a:pt x="2517" y="152584"/>
                      <a:pt x="0" y="98208"/>
                    </a:cubicBezTo>
                    <a:cubicBezTo>
                      <a:pt x="0" y="38340"/>
                      <a:pt x="26636" y="20359"/>
                      <a:pt x="62105" y="14574"/>
                    </a:cubicBezTo>
                    <a:cubicBezTo>
                      <a:pt x="130144" y="2377"/>
                      <a:pt x="198597" y="-3686"/>
                      <a:pt x="263806" y="2377"/>
                    </a:cubicBezTo>
                    <a:close/>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37" name="Freeform 36">
                <a:extLst>
                  <a:ext uri="{FF2B5EF4-FFF2-40B4-BE49-F238E27FC236}">
                    <a16:creationId xmlns:a16="http://schemas.microsoft.com/office/drawing/2014/main" id="{918986A3-76B3-2648-96FB-DA68AB1259CE}"/>
                  </a:ext>
                </a:extLst>
              </p:cNvPr>
              <p:cNvSpPr/>
              <p:nvPr/>
            </p:nvSpPr>
            <p:spPr>
              <a:xfrm>
                <a:off x="11589087" y="2280832"/>
                <a:ext cx="314217" cy="307567"/>
              </a:xfrm>
              <a:custGeom>
                <a:avLst/>
                <a:gdLst>
                  <a:gd name="connsiteX0" fmla="*/ 266636 w 314217"/>
                  <a:gd name="connsiteY0" fmla="*/ 1126 h 307567"/>
                  <a:gd name="connsiteX1" fmla="*/ 307875 w 314217"/>
                  <a:gd name="connsiteY1" fmla="*/ 34893 h 307567"/>
                  <a:gd name="connsiteX2" fmla="*/ 308039 w 314217"/>
                  <a:gd name="connsiteY2" fmla="*/ 37088 h 307567"/>
                  <a:gd name="connsiteX3" fmla="*/ 311213 w 314217"/>
                  <a:gd name="connsiteY3" fmla="*/ 246662 h 307567"/>
                  <a:gd name="connsiteX4" fmla="*/ 251937 w 314217"/>
                  <a:gd name="connsiteY4" fmla="*/ 300536 h 307567"/>
                  <a:gd name="connsiteX5" fmla="*/ 88879 w 314217"/>
                  <a:gd name="connsiteY5" fmla="*/ 306530 h 307567"/>
                  <a:gd name="connsiteX6" fmla="*/ 20702 w 314217"/>
                  <a:gd name="connsiteY6" fmla="*/ 258579 h 307567"/>
                  <a:gd name="connsiteX7" fmla="*/ 0 w 314217"/>
                  <a:gd name="connsiteY7" fmla="*/ 96957 h 307567"/>
                  <a:gd name="connsiteX8" fmla="*/ 62105 w 314217"/>
                  <a:gd name="connsiteY8" fmla="*/ 13323 h 307567"/>
                  <a:gd name="connsiteX9" fmla="*/ 266636 w 314217"/>
                  <a:gd name="connsiteY9" fmla="*/ 1126 h 307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217" h="307567">
                    <a:moveTo>
                      <a:pt x="266636" y="1126"/>
                    </a:moveTo>
                    <a:cubicBezTo>
                      <a:pt x="287255" y="-1049"/>
                      <a:pt x="305719" y="14068"/>
                      <a:pt x="307875" y="34893"/>
                    </a:cubicBezTo>
                    <a:cubicBezTo>
                      <a:pt x="307950" y="35625"/>
                      <a:pt x="308005" y="36357"/>
                      <a:pt x="308039" y="37088"/>
                    </a:cubicBezTo>
                    <a:cubicBezTo>
                      <a:pt x="315028" y="106728"/>
                      <a:pt x="316090" y="176841"/>
                      <a:pt x="311213" y="246662"/>
                    </a:cubicBezTo>
                    <a:cubicBezTo>
                      <a:pt x="308246" y="279558"/>
                      <a:pt x="287475" y="297539"/>
                      <a:pt x="251937" y="300536"/>
                    </a:cubicBezTo>
                    <a:cubicBezTo>
                      <a:pt x="197837" y="307018"/>
                      <a:pt x="143302" y="309025"/>
                      <a:pt x="88879" y="306530"/>
                    </a:cubicBezTo>
                    <a:cubicBezTo>
                      <a:pt x="53341" y="303533"/>
                      <a:pt x="26774" y="291545"/>
                      <a:pt x="20702" y="258579"/>
                    </a:cubicBezTo>
                    <a:cubicBezTo>
                      <a:pt x="9436" y="205367"/>
                      <a:pt x="2512" y="151312"/>
                      <a:pt x="0" y="96957"/>
                    </a:cubicBezTo>
                    <a:cubicBezTo>
                      <a:pt x="0" y="37088"/>
                      <a:pt x="26705" y="19107"/>
                      <a:pt x="62105" y="13323"/>
                    </a:cubicBezTo>
                    <a:cubicBezTo>
                      <a:pt x="129654" y="1879"/>
                      <a:pt x="198223" y="-2212"/>
                      <a:pt x="266636" y="1126"/>
                    </a:cubicBezTo>
                    <a:close/>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38" name="Freeform 37">
                <a:extLst>
                  <a:ext uri="{FF2B5EF4-FFF2-40B4-BE49-F238E27FC236}">
                    <a16:creationId xmlns:a16="http://schemas.microsoft.com/office/drawing/2014/main" id="{889FAFC6-3930-E543-8BB8-B9B55500EBFF}"/>
                  </a:ext>
                </a:extLst>
              </p:cNvPr>
              <p:cNvSpPr/>
              <p:nvPr/>
            </p:nvSpPr>
            <p:spPr>
              <a:xfrm>
                <a:off x="11491238" y="2457530"/>
                <a:ext cx="313137" cy="307546"/>
              </a:xfrm>
              <a:custGeom>
                <a:avLst/>
                <a:gdLst>
                  <a:gd name="connsiteX0" fmla="*/ 266705 w 313137"/>
                  <a:gd name="connsiteY0" fmla="*/ 1105 h 307546"/>
                  <a:gd name="connsiteX1" fmla="*/ 307936 w 313137"/>
                  <a:gd name="connsiteY1" fmla="*/ 34726 h 307546"/>
                  <a:gd name="connsiteX2" fmla="*/ 308108 w 313137"/>
                  <a:gd name="connsiteY2" fmla="*/ 36998 h 307546"/>
                  <a:gd name="connsiteX3" fmla="*/ 311144 w 313137"/>
                  <a:gd name="connsiteY3" fmla="*/ 246641 h 307546"/>
                  <a:gd name="connsiteX4" fmla="*/ 251868 w 313137"/>
                  <a:gd name="connsiteY4" fmla="*/ 300515 h 307546"/>
                  <a:gd name="connsiteX5" fmla="*/ 88879 w 313137"/>
                  <a:gd name="connsiteY5" fmla="*/ 306509 h 307546"/>
                  <a:gd name="connsiteX6" fmla="*/ 20702 w 313137"/>
                  <a:gd name="connsiteY6" fmla="*/ 258628 h 307546"/>
                  <a:gd name="connsiteX7" fmla="*/ 0 w 313137"/>
                  <a:gd name="connsiteY7" fmla="*/ 96936 h 307546"/>
                  <a:gd name="connsiteX8" fmla="*/ 62105 w 313137"/>
                  <a:gd name="connsiteY8" fmla="*/ 13302 h 307546"/>
                  <a:gd name="connsiteX9" fmla="*/ 266705 w 313137"/>
                  <a:gd name="connsiteY9" fmla="*/ 1105 h 307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3137" h="307546">
                    <a:moveTo>
                      <a:pt x="266705" y="1105"/>
                    </a:moveTo>
                    <a:cubicBezTo>
                      <a:pt x="287282" y="-1111"/>
                      <a:pt x="305742" y="13943"/>
                      <a:pt x="307936" y="34726"/>
                    </a:cubicBezTo>
                    <a:cubicBezTo>
                      <a:pt x="308016" y="35479"/>
                      <a:pt x="308073" y="36238"/>
                      <a:pt x="308108" y="36998"/>
                    </a:cubicBezTo>
                    <a:cubicBezTo>
                      <a:pt x="313571" y="106742"/>
                      <a:pt x="314585" y="176764"/>
                      <a:pt x="311144" y="246641"/>
                    </a:cubicBezTo>
                    <a:cubicBezTo>
                      <a:pt x="311144" y="279537"/>
                      <a:pt x="287475" y="297518"/>
                      <a:pt x="251868" y="300515"/>
                    </a:cubicBezTo>
                    <a:cubicBezTo>
                      <a:pt x="197791" y="306997"/>
                      <a:pt x="143279" y="309004"/>
                      <a:pt x="88879" y="306509"/>
                    </a:cubicBezTo>
                    <a:cubicBezTo>
                      <a:pt x="53272" y="303512"/>
                      <a:pt x="26774" y="291524"/>
                      <a:pt x="20702" y="258628"/>
                    </a:cubicBezTo>
                    <a:cubicBezTo>
                      <a:pt x="9436" y="205395"/>
                      <a:pt x="2512" y="151312"/>
                      <a:pt x="0" y="96936"/>
                    </a:cubicBezTo>
                    <a:cubicBezTo>
                      <a:pt x="0" y="37068"/>
                      <a:pt x="26636" y="19086"/>
                      <a:pt x="62105" y="13302"/>
                    </a:cubicBezTo>
                    <a:cubicBezTo>
                      <a:pt x="129680" y="1893"/>
                      <a:pt x="198269" y="-2192"/>
                      <a:pt x="266705" y="1105"/>
                    </a:cubicBezTo>
                    <a:close/>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39" name="Freeform 38">
                <a:extLst>
                  <a:ext uri="{FF2B5EF4-FFF2-40B4-BE49-F238E27FC236}">
                    <a16:creationId xmlns:a16="http://schemas.microsoft.com/office/drawing/2014/main" id="{BF09C280-B250-FF4F-B9B5-846736EBEEAB}"/>
                  </a:ext>
                </a:extLst>
              </p:cNvPr>
              <p:cNvSpPr/>
              <p:nvPr/>
            </p:nvSpPr>
            <p:spPr>
              <a:xfrm>
                <a:off x="11589087" y="2888573"/>
                <a:ext cx="314217" cy="307567"/>
              </a:xfrm>
              <a:custGeom>
                <a:avLst/>
                <a:gdLst>
                  <a:gd name="connsiteX0" fmla="*/ 266636 w 314217"/>
                  <a:gd name="connsiteY0" fmla="*/ 1126 h 307567"/>
                  <a:gd name="connsiteX1" fmla="*/ 307875 w 314217"/>
                  <a:gd name="connsiteY1" fmla="*/ 34893 h 307567"/>
                  <a:gd name="connsiteX2" fmla="*/ 308039 w 314217"/>
                  <a:gd name="connsiteY2" fmla="*/ 37089 h 307567"/>
                  <a:gd name="connsiteX3" fmla="*/ 311213 w 314217"/>
                  <a:gd name="connsiteY3" fmla="*/ 246662 h 307567"/>
                  <a:gd name="connsiteX4" fmla="*/ 251937 w 314217"/>
                  <a:gd name="connsiteY4" fmla="*/ 300536 h 307567"/>
                  <a:gd name="connsiteX5" fmla="*/ 88879 w 314217"/>
                  <a:gd name="connsiteY5" fmla="*/ 306530 h 307567"/>
                  <a:gd name="connsiteX6" fmla="*/ 20702 w 314217"/>
                  <a:gd name="connsiteY6" fmla="*/ 258580 h 307567"/>
                  <a:gd name="connsiteX7" fmla="*/ 0 w 314217"/>
                  <a:gd name="connsiteY7" fmla="*/ 96957 h 307567"/>
                  <a:gd name="connsiteX8" fmla="*/ 62105 w 314217"/>
                  <a:gd name="connsiteY8" fmla="*/ 13323 h 307567"/>
                  <a:gd name="connsiteX9" fmla="*/ 266636 w 314217"/>
                  <a:gd name="connsiteY9" fmla="*/ 1126 h 307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217" h="307567">
                    <a:moveTo>
                      <a:pt x="266636" y="1126"/>
                    </a:moveTo>
                    <a:cubicBezTo>
                      <a:pt x="287255" y="-1048"/>
                      <a:pt x="305719" y="14068"/>
                      <a:pt x="307875" y="34893"/>
                    </a:cubicBezTo>
                    <a:cubicBezTo>
                      <a:pt x="307950" y="35625"/>
                      <a:pt x="308005" y="36357"/>
                      <a:pt x="308039" y="37089"/>
                    </a:cubicBezTo>
                    <a:cubicBezTo>
                      <a:pt x="315028" y="106728"/>
                      <a:pt x="316090" y="176841"/>
                      <a:pt x="311213" y="246662"/>
                    </a:cubicBezTo>
                    <a:cubicBezTo>
                      <a:pt x="308246" y="279558"/>
                      <a:pt x="287475" y="297539"/>
                      <a:pt x="251937" y="300536"/>
                    </a:cubicBezTo>
                    <a:cubicBezTo>
                      <a:pt x="197837" y="307018"/>
                      <a:pt x="143302" y="309025"/>
                      <a:pt x="88879" y="306530"/>
                    </a:cubicBezTo>
                    <a:cubicBezTo>
                      <a:pt x="53341" y="303533"/>
                      <a:pt x="26774" y="291546"/>
                      <a:pt x="20702" y="258580"/>
                    </a:cubicBezTo>
                    <a:cubicBezTo>
                      <a:pt x="9436" y="205367"/>
                      <a:pt x="2512" y="151312"/>
                      <a:pt x="0" y="96957"/>
                    </a:cubicBezTo>
                    <a:cubicBezTo>
                      <a:pt x="0" y="37089"/>
                      <a:pt x="26705" y="19107"/>
                      <a:pt x="62105" y="13323"/>
                    </a:cubicBezTo>
                    <a:cubicBezTo>
                      <a:pt x="129654" y="1879"/>
                      <a:pt x="198223" y="-2212"/>
                      <a:pt x="266636" y="1126"/>
                    </a:cubicBezTo>
                    <a:close/>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40" name="Freeform 39">
                <a:extLst>
                  <a:ext uri="{FF2B5EF4-FFF2-40B4-BE49-F238E27FC236}">
                    <a16:creationId xmlns:a16="http://schemas.microsoft.com/office/drawing/2014/main" id="{1B6A4FC1-F3B9-1140-815C-C3639842AD8C}"/>
                  </a:ext>
                </a:extLst>
              </p:cNvPr>
              <p:cNvSpPr/>
              <p:nvPr/>
            </p:nvSpPr>
            <p:spPr>
              <a:xfrm>
                <a:off x="11494067" y="3063694"/>
                <a:ext cx="310263" cy="309263"/>
              </a:xfrm>
              <a:custGeom>
                <a:avLst/>
                <a:gdLst>
                  <a:gd name="connsiteX0" fmla="*/ 263875 w 310263"/>
                  <a:gd name="connsiteY0" fmla="*/ 2891 h 309263"/>
                  <a:gd name="connsiteX1" fmla="*/ 305107 w 310263"/>
                  <a:gd name="connsiteY1" fmla="*/ 36512 h 309263"/>
                  <a:gd name="connsiteX2" fmla="*/ 305278 w 310263"/>
                  <a:gd name="connsiteY2" fmla="*/ 38784 h 309263"/>
                  <a:gd name="connsiteX3" fmla="*/ 308246 w 310263"/>
                  <a:gd name="connsiteY3" fmla="*/ 248357 h 309263"/>
                  <a:gd name="connsiteX4" fmla="*/ 248970 w 310263"/>
                  <a:gd name="connsiteY4" fmla="*/ 302232 h 309263"/>
                  <a:gd name="connsiteX5" fmla="*/ 85980 w 310263"/>
                  <a:gd name="connsiteY5" fmla="*/ 308225 h 309263"/>
                  <a:gd name="connsiteX6" fmla="*/ 17803 w 310263"/>
                  <a:gd name="connsiteY6" fmla="*/ 260345 h 309263"/>
                  <a:gd name="connsiteX7" fmla="*/ 0 w 310263"/>
                  <a:gd name="connsiteY7" fmla="*/ 98652 h 309263"/>
                  <a:gd name="connsiteX8" fmla="*/ 62105 w 310263"/>
                  <a:gd name="connsiteY8" fmla="*/ 15018 h 309263"/>
                  <a:gd name="connsiteX9" fmla="*/ 263875 w 310263"/>
                  <a:gd name="connsiteY9" fmla="*/ 2891 h 3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263" h="309263">
                    <a:moveTo>
                      <a:pt x="263875" y="2891"/>
                    </a:moveTo>
                    <a:cubicBezTo>
                      <a:pt x="284453" y="675"/>
                      <a:pt x="302913" y="15729"/>
                      <a:pt x="305107" y="36512"/>
                    </a:cubicBezTo>
                    <a:cubicBezTo>
                      <a:pt x="305187" y="37265"/>
                      <a:pt x="305244" y="38024"/>
                      <a:pt x="305278" y="38784"/>
                    </a:cubicBezTo>
                    <a:cubicBezTo>
                      <a:pt x="310715" y="108507"/>
                      <a:pt x="311707" y="178509"/>
                      <a:pt x="308246" y="248357"/>
                    </a:cubicBezTo>
                    <a:cubicBezTo>
                      <a:pt x="308246" y="281323"/>
                      <a:pt x="284577" y="299235"/>
                      <a:pt x="248970" y="302232"/>
                    </a:cubicBezTo>
                    <a:cubicBezTo>
                      <a:pt x="194893" y="308713"/>
                      <a:pt x="140381" y="310720"/>
                      <a:pt x="85980" y="308225"/>
                    </a:cubicBezTo>
                    <a:cubicBezTo>
                      <a:pt x="50374" y="305229"/>
                      <a:pt x="23876" y="293241"/>
                      <a:pt x="17803" y="260345"/>
                    </a:cubicBezTo>
                    <a:cubicBezTo>
                      <a:pt x="6025" y="207265"/>
                      <a:pt x="55" y="153042"/>
                      <a:pt x="0" y="98652"/>
                    </a:cubicBezTo>
                    <a:cubicBezTo>
                      <a:pt x="0" y="38784"/>
                      <a:pt x="26636" y="20803"/>
                      <a:pt x="62105" y="15018"/>
                    </a:cubicBezTo>
                    <a:cubicBezTo>
                      <a:pt x="128360" y="647"/>
                      <a:pt x="196399" y="-3444"/>
                      <a:pt x="263875" y="2891"/>
                    </a:cubicBezTo>
                    <a:close/>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41" name="Freeform 40">
                <a:extLst>
                  <a:ext uri="{FF2B5EF4-FFF2-40B4-BE49-F238E27FC236}">
                    <a16:creationId xmlns:a16="http://schemas.microsoft.com/office/drawing/2014/main" id="{704D3D65-2AF8-6042-A69B-A08C90F654F8}"/>
                  </a:ext>
                </a:extLst>
              </p:cNvPr>
              <p:cNvSpPr/>
              <p:nvPr/>
            </p:nvSpPr>
            <p:spPr>
              <a:xfrm>
                <a:off x="12119598" y="3521067"/>
                <a:ext cx="65002" cy="289792"/>
              </a:xfrm>
              <a:custGeom>
                <a:avLst/>
                <a:gdLst>
                  <a:gd name="connsiteX0" fmla="*/ 65003 w 65002"/>
                  <a:gd name="connsiteY0" fmla="*/ 289792 h 289792"/>
                  <a:gd name="connsiteX1" fmla="*/ 20702 w 65002"/>
                  <a:gd name="connsiteY1" fmla="*/ 245815 h 289792"/>
                  <a:gd name="connsiteX2" fmla="*/ 7798 w 65002"/>
                  <a:gd name="connsiteY2" fmla="*/ 170683 h 289792"/>
                  <a:gd name="connsiteX3" fmla="*/ 0 w 65002"/>
                  <a:gd name="connsiteY3" fmla="*/ 84122 h 289792"/>
                  <a:gd name="connsiteX4" fmla="*/ 62105 w 65002"/>
                  <a:gd name="connsiteY4" fmla="*/ 488 h 289792"/>
                  <a:gd name="connsiteX5" fmla="*/ 64865 w 65002"/>
                  <a:gd name="connsiteY5" fmla="*/ 0 h 28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02" h="289792">
                    <a:moveTo>
                      <a:pt x="65003" y="289792"/>
                    </a:moveTo>
                    <a:cubicBezTo>
                      <a:pt x="41748" y="283729"/>
                      <a:pt x="25187" y="270835"/>
                      <a:pt x="20702" y="245815"/>
                    </a:cubicBezTo>
                    <a:cubicBezTo>
                      <a:pt x="16216" y="220794"/>
                      <a:pt x="10972" y="195773"/>
                      <a:pt x="7798" y="170683"/>
                    </a:cubicBezTo>
                    <a:cubicBezTo>
                      <a:pt x="4002" y="141830"/>
                      <a:pt x="1587" y="112976"/>
                      <a:pt x="0" y="84122"/>
                    </a:cubicBezTo>
                    <a:cubicBezTo>
                      <a:pt x="0" y="24254"/>
                      <a:pt x="26636" y="6273"/>
                      <a:pt x="62105" y="488"/>
                    </a:cubicBezTo>
                    <a:lnTo>
                      <a:pt x="64865" y="0"/>
                    </a:lnTo>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42" name="Freeform 41">
                <a:extLst>
                  <a:ext uri="{FF2B5EF4-FFF2-40B4-BE49-F238E27FC236}">
                    <a16:creationId xmlns:a16="http://schemas.microsoft.com/office/drawing/2014/main" id="{A82C45E3-C140-6346-86EB-2E64D860BC29}"/>
                  </a:ext>
                </a:extLst>
              </p:cNvPr>
              <p:cNvSpPr/>
              <p:nvPr/>
            </p:nvSpPr>
            <p:spPr>
              <a:xfrm>
                <a:off x="12021818" y="3686802"/>
                <a:ext cx="162782" cy="305821"/>
              </a:xfrm>
              <a:custGeom>
                <a:avLst/>
                <a:gdLst>
                  <a:gd name="connsiteX0" fmla="*/ 162783 w 162782"/>
                  <a:gd name="connsiteY0" fmla="*/ 305334 h 305821"/>
                  <a:gd name="connsiteX1" fmla="*/ 88878 w 162782"/>
                  <a:gd name="connsiteY1" fmla="*/ 304637 h 305821"/>
                  <a:gd name="connsiteX2" fmla="*/ 20702 w 162782"/>
                  <a:gd name="connsiteY2" fmla="*/ 256687 h 305821"/>
                  <a:gd name="connsiteX3" fmla="*/ 0 w 162782"/>
                  <a:gd name="connsiteY3" fmla="*/ 95064 h 305821"/>
                  <a:gd name="connsiteX4" fmla="*/ 62105 w 162782"/>
                  <a:gd name="connsiteY4" fmla="*/ 11430 h 305821"/>
                  <a:gd name="connsiteX5" fmla="*/ 105509 w 162782"/>
                  <a:gd name="connsiteY5" fmla="*/ 5157 h 305821"/>
                  <a:gd name="connsiteX6" fmla="*/ 162714 w 162782"/>
                  <a:gd name="connsiteY6" fmla="*/ 0 h 305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782" h="305821">
                    <a:moveTo>
                      <a:pt x="162783" y="305334"/>
                    </a:moveTo>
                    <a:cubicBezTo>
                      <a:pt x="137941" y="306101"/>
                      <a:pt x="113099" y="306031"/>
                      <a:pt x="88878" y="304637"/>
                    </a:cubicBezTo>
                    <a:cubicBezTo>
                      <a:pt x="53272" y="301641"/>
                      <a:pt x="26774" y="289653"/>
                      <a:pt x="20702" y="256687"/>
                    </a:cubicBezTo>
                    <a:cubicBezTo>
                      <a:pt x="9436" y="203475"/>
                      <a:pt x="2512" y="149419"/>
                      <a:pt x="0" y="95064"/>
                    </a:cubicBezTo>
                    <a:cubicBezTo>
                      <a:pt x="0" y="35196"/>
                      <a:pt x="26705" y="17215"/>
                      <a:pt x="62105" y="11430"/>
                    </a:cubicBezTo>
                    <a:cubicBezTo>
                      <a:pt x="76803" y="8991"/>
                      <a:pt x="91225" y="6900"/>
                      <a:pt x="105509" y="5157"/>
                    </a:cubicBezTo>
                    <a:cubicBezTo>
                      <a:pt x="124830" y="2788"/>
                      <a:pt x="143898" y="1066"/>
                      <a:pt x="162714" y="0"/>
                    </a:cubicBezTo>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43" name="Freeform 42">
                <a:extLst>
                  <a:ext uri="{FF2B5EF4-FFF2-40B4-BE49-F238E27FC236}">
                    <a16:creationId xmlns:a16="http://schemas.microsoft.com/office/drawing/2014/main" id="{67B769AE-62C0-6343-95C9-DC43D90EC0B9}"/>
                  </a:ext>
                </a:extLst>
              </p:cNvPr>
              <p:cNvSpPr/>
              <p:nvPr/>
            </p:nvSpPr>
            <p:spPr>
              <a:xfrm>
                <a:off x="12119598" y="4128878"/>
                <a:ext cx="65002" cy="289792"/>
              </a:xfrm>
              <a:custGeom>
                <a:avLst/>
                <a:gdLst>
                  <a:gd name="connsiteX0" fmla="*/ 65003 w 65002"/>
                  <a:gd name="connsiteY0" fmla="*/ 289792 h 289792"/>
                  <a:gd name="connsiteX1" fmla="*/ 20702 w 65002"/>
                  <a:gd name="connsiteY1" fmla="*/ 245815 h 289792"/>
                  <a:gd name="connsiteX2" fmla="*/ 7936 w 65002"/>
                  <a:gd name="connsiteY2" fmla="*/ 172077 h 289792"/>
                  <a:gd name="connsiteX3" fmla="*/ 0 w 65002"/>
                  <a:gd name="connsiteY3" fmla="*/ 84122 h 289792"/>
                  <a:gd name="connsiteX4" fmla="*/ 62105 w 65002"/>
                  <a:gd name="connsiteY4" fmla="*/ 488 h 289792"/>
                  <a:gd name="connsiteX5" fmla="*/ 64865 w 65002"/>
                  <a:gd name="connsiteY5" fmla="*/ 0 h 28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02" h="289792">
                    <a:moveTo>
                      <a:pt x="65003" y="289792"/>
                    </a:moveTo>
                    <a:cubicBezTo>
                      <a:pt x="41748" y="283799"/>
                      <a:pt x="25187" y="270905"/>
                      <a:pt x="20702" y="245815"/>
                    </a:cubicBezTo>
                    <a:cubicBezTo>
                      <a:pt x="16216" y="220725"/>
                      <a:pt x="11110" y="197028"/>
                      <a:pt x="7936" y="172077"/>
                    </a:cubicBezTo>
                    <a:cubicBezTo>
                      <a:pt x="4071" y="142805"/>
                      <a:pt x="1587" y="113464"/>
                      <a:pt x="0" y="84122"/>
                    </a:cubicBezTo>
                    <a:cubicBezTo>
                      <a:pt x="0" y="24254"/>
                      <a:pt x="26636" y="6342"/>
                      <a:pt x="62105" y="488"/>
                    </a:cubicBezTo>
                    <a:lnTo>
                      <a:pt x="64865" y="0"/>
                    </a:lnTo>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44" name="Freeform 43">
                <a:extLst>
                  <a:ext uri="{FF2B5EF4-FFF2-40B4-BE49-F238E27FC236}">
                    <a16:creationId xmlns:a16="http://schemas.microsoft.com/office/drawing/2014/main" id="{EE8737E2-99D9-064D-B9C6-A046D3D63485}"/>
                  </a:ext>
                </a:extLst>
              </p:cNvPr>
              <p:cNvSpPr/>
              <p:nvPr/>
            </p:nvSpPr>
            <p:spPr>
              <a:xfrm>
                <a:off x="12024785" y="4294125"/>
                <a:ext cx="159815" cy="309232"/>
              </a:xfrm>
              <a:custGeom>
                <a:avLst/>
                <a:gdLst>
                  <a:gd name="connsiteX0" fmla="*/ 159816 w 159815"/>
                  <a:gd name="connsiteY0" fmla="*/ 308819 h 309232"/>
                  <a:gd name="connsiteX1" fmla="*/ 88878 w 159815"/>
                  <a:gd name="connsiteY1" fmla="*/ 308052 h 309232"/>
                  <a:gd name="connsiteX2" fmla="*/ 20702 w 159815"/>
                  <a:gd name="connsiteY2" fmla="*/ 260102 h 309232"/>
                  <a:gd name="connsiteX3" fmla="*/ 0 w 159815"/>
                  <a:gd name="connsiteY3" fmla="*/ 98479 h 309232"/>
                  <a:gd name="connsiteX4" fmla="*/ 62105 w 159815"/>
                  <a:gd name="connsiteY4" fmla="*/ 14845 h 309232"/>
                  <a:gd name="connsiteX5" fmla="*/ 102679 w 159815"/>
                  <a:gd name="connsiteY5" fmla="*/ 6970 h 309232"/>
                  <a:gd name="connsiteX6" fmla="*/ 159747 w 159815"/>
                  <a:gd name="connsiteY6" fmla="*/ 0 h 309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815" h="309232">
                    <a:moveTo>
                      <a:pt x="159816" y="308819"/>
                    </a:moveTo>
                    <a:cubicBezTo>
                      <a:pt x="135940" y="309516"/>
                      <a:pt x="112133" y="309377"/>
                      <a:pt x="88878" y="308052"/>
                    </a:cubicBezTo>
                    <a:cubicBezTo>
                      <a:pt x="53272" y="305056"/>
                      <a:pt x="26774" y="293068"/>
                      <a:pt x="20702" y="260102"/>
                    </a:cubicBezTo>
                    <a:cubicBezTo>
                      <a:pt x="9436" y="206890"/>
                      <a:pt x="2512" y="152834"/>
                      <a:pt x="0" y="98479"/>
                    </a:cubicBezTo>
                    <a:cubicBezTo>
                      <a:pt x="0" y="38611"/>
                      <a:pt x="26705" y="20630"/>
                      <a:pt x="62105" y="14845"/>
                    </a:cubicBezTo>
                    <a:cubicBezTo>
                      <a:pt x="75906" y="11848"/>
                      <a:pt x="89224" y="9200"/>
                      <a:pt x="102679" y="6970"/>
                    </a:cubicBezTo>
                    <a:cubicBezTo>
                      <a:pt x="121794" y="3763"/>
                      <a:pt x="140770" y="1324"/>
                      <a:pt x="159747" y="0"/>
                    </a:cubicBezTo>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45" name="Freeform 44">
                <a:extLst>
                  <a:ext uri="{FF2B5EF4-FFF2-40B4-BE49-F238E27FC236}">
                    <a16:creationId xmlns:a16="http://schemas.microsoft.com/office/drawing/2014/main" id="{A7D46DED-09A0-5646-88F8-C080298AC330}"/>
                  </a:ext>
                </a:extLst>
              </p:cNvPr>
              <p:cNvSpPr/>
              <p:nvPr/>
            </p:nvSpPr>
            <p:spPr>
              <a:xfrm>
                <a:off x="12119598" y="4736619"/>
                <a:ext cx="65002" cy="289722"/>
              </a:xfrm>
              <a:custGeom>
                <a:avLst/>
                <a:gdLst>
                  <a:gd name="connsiteX0" fmla="*/ 65003 w 65002"/>
                  <a:gd name="connsiteY0" fmla="*/ 289723 h 289722"/>
                  <a:gd name="connsiteX1" fmla="*/ 20702 w 65002"/>
                  <a:gd name="connsiteY1" fmla="*/ 245745 h 289722"/>
                  <a:gd name="connsiteX2" fmla="*/ 7384 w 65002"/>
                  <a:gd name="connsiteY2" fmla="*/ 167826 h 289722"/>
                  <a:gd name="connsiteX3" fmla="*/ 0 w 65002"/>
                  <a:gd name="connsiteY3" fmla="*/ 84192 h 289722"/>
                  <a:gd name="connsiteX4" fmla="*/ 62105 w 65002"/>
                  <a:gd name="connsiteY4" fmla="*/ 558 h 289722"/>
                  <a:gd name="connsiteX5" fmla="*/ 64865 w 65002"/>
                  <a:gd name="connsiteY5" fmla="*/ 0 h 289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02" h="289722">
                    <a:moveTo>
                      <a:pt x="65003" y="289723"/>
                    </a:moveTo>
                    <a:cubicBezTo>
                      <a:pt x="41748" y="283729"/>
                      <a:pt x="25187" y="270835"/>
                      <a:pt x="20702" y="245745"/>
                    </a:cubicBezTo>
                    <a:cubicBezTo>
                      <a:pt x="14974" y="219818"/>
                      <a:pt x="10696" y="193822"/>
                      <a:pt x="7384" y="167826"/>
                    </a:cubicBezTo>
                    <a:cubicBezTo>
                      <a:pt x="3864" y="139948"/>
                      <a:pt x="1518" y="112070"/>
                      <a:pt x="0" y="84192"/>
                    </a:cubicBezTo>
                    <a:cubicBezTo>
                      <a:pt x="0" y="24324"/>
                      <a:pt x="26636" y="6412"/>
                      <a:pt x="62105" y="558"/>
                    </a:cubicBezTo>
                    <a:lnTo>
                      <a:pt x="64865" y="0"/>
                    </a:lnTo>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46" name="Freeform 45">
                <a:extLst>
                  <a:ext uri="{FF2B5EF4-FFF2-40B4-BE49-F238E27FC236}">
                    <a16:creationId xmlns:a16="http://schemas.microsoft.com/office/drawing/2014/main" id="{0B75D982-2727-0847-A67A-0BA39378D0E1}"/>
                  </a:ext>
                </a:extLst>
              </p:cNvPr>
              <p:cNvSpPr/>
              <p:nvPr/>
            </p:nvSpPr>
            <p:spPr>
              <a:xfrm>
                <a:off x="12024785" y="4899288"/>
                <a:ext cx="159815" cy="305816"/>
              </a:xfrm>
              <a:custGeom>
                <a:avLst/>
                <a:gdLst>
                  <a:gd name="connsiteX0" fmla="*/ 159816 w 159815"/>
                  <a:gd name="connsiteY0" fmla="*/ 305404 h 305816"/>
                  <a:gd name="connsiteX1" fmla="*/ 88878 w 159815"/>
                  <a:gd name="connsiteY1" fmla="*/ 304637 h 305816"/>
                  <a:gd name="connsiteX2" fmla="*/ 20702 w 159815"/>
                  <a:gd name="connsiteY2" fmla="*/ 256756 h 305816"/>
                  <a:gd name="connsiteX3" fmla="*/ 0 w 159815"/>
                  <a:gd name="connsiteY3" fmla="*/ 95064 h 305816"/>
                  <a:gd name="connsiteX4" fmla="*/ 62105 w 159815"/>
                  <a:gd name="connsiteY4" fmla="*/ 11430 h 305816"/>
                  <a:gd name="connsiteX5" fmla="*/ 102127 w 159815"/>
                  <a:gd name="connsiteY5" fmla="*/ 5366 h 305816"/>
                  <a:gd name="connsiteX6" fmla="*/ 159747 w 159815"/>
                  <a:gd name="connsiteY6" fmla="*/ 0 h 305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815" h="305816">
                    <a:moveTo>
                      <a:pt x="159816" y="305404"/>
                    </a:moveTo>
                    <a:cubicBezTo>
                      <a:pt x="135940" y="306101"/>
                      <a:pt x="112133" y="305961"/>
                      <a:pt x="88878" y="304637"/>
                    </a:cubicBezTo>
                    <a:cubicBezTo>
                      <a:pt x="53272" y="301640"/>
                      <a:pt x="26774" y="289653"/>
                      <a:pt x="20702" y="256756"/>
                    </a:cubicBezTo>
                    <a:cubicBezTo>
                      <a:pt x="9441" y="203523"/>
                      <a:pt x="2517" y="149440"/>
                      <a:pt x="0" y="95064"/>
                    </a:cubicBezTo>
                    <a:cubicBezTo>
                      <a:pt x="0" y="35196"/>
                      <a:pt x="26705" y="17214"/>
                      <a:pt x="62105" y="11430"/>
                    </a:cubicBezTo>
                    <a:cubicBezTo>
                      <a:pt x="75538" y="9060"/>
                      <a:pt x="88878" y="7039"/>
                      <a:pt x="102127" y="5366"/>
                    </a:cubicBezTo>
                    <a:cubicBezTo>
                      <a:pt x="121449" y="2927"/>
                      <a:pt x="140563" y="1115"/>
                      <a:pt x="159747" y="0"/>
                    </a:cubicBezTo>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47" name="Freeform 46">
                <a:extLst>
                  <a:ext uri="{FF2B5EF4-FFF2-40B4-BE49-F238E27FC236}">
                    <a16:creationId xmlns:a16="http://schemas.microsoft.com/office/drawing/2014/main" id="{719E1BAD-9890-7648-A631-D03FE262FD0C}"/>
                  </a:ext>
                </a:extLst>
              </p:cNvPr>
              <p:cNvSpPr/>
              <p:nvPr/>
            </p:nvSpPr>
            <p:spPr>
              <a:xfrm>
                <a:off x="11589087" y="3508302"/>
                <a:ext cx="314217" cy="307567"/>
              </a:xfrm>
              <a:custGeom>
                <a:avLst/>
                <a:gdLst>
                  <a:gd name="connsiteX0" fmla="*/ 266636 w 314217"/>
                  <a:gd name="connsiteY0" fmla="*/ 1126 h 307567"/>
                  <a:gd name="connsiteX1" fmla="*/ 307875 w 314217"/>
                  <a:gd name="connsiteY1" fmla="*/ 34893 h 307567"/>
                  <a:gd name="connsiteX2" fmla="*/ 308039 w 314217"/>
                  <a:gd name="connsiteY2" fmla="*/ 37089 h 307567"/>
                  <a:gd name="connsiteX3" fmla="*/ 311213 w 314217"/>
                  <a:gd name="connsiteY3" fmla="*/ 246662 h 307567"/>
                  <a:gd name="connsiteX4" fmla="*/ 251937 w 314217"/>
                  <a:gd name="connsiteY4" fmla="*/ 300536 h 307567"/>
                  <a:gd name="connsiteX5" fmla="*/ 88879 w 314217"/>
                  <a:gd name="connsiteY5" fmla="*/ 306530 h 307567"/>
                  <a:gd name="connsiteX6" fmla="*/ 20702 w 314217"/>
                  <a:gd name="connsiteY6" fmla="*/ 258579 h 307567"/>
                  <a:gd name="connsiteX7" fmla="*/ 0 w 314217"/>
                  <a:gd name="connsiteY7" fmla="*/ 96956 h 307567"/>
                  <a:gd name="connsiteX8" fmla="*/ 62105 w 314217"/>
                  <a:gd name="connsiteY8" fmla="*/ 13323 h 307567"/>
                  <a:gd name="connsiteX9" fmla="*/ 266636 w 314217"/>
                  <a:gd name="connsiteY9" fmla="*/ 1126 h 307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217" h="307567">
                    <a:moveTo>
                      <a:pt x="266636" y="1126"/>
                    </a:moveTo>
                    <a:cubicBezTo>
                      <a:pt x="287255" y="-1049"/>
                      <a:pt x="305719" y="14068"/>
                      <a:pt x="307875" y="34893"/>
                    </a:cubicBezTo>
                    <a:cubicBezTo>
                      <a:pt x="307950" y="35625"/>
                      <a:pt x="308005" y="36357"/>
                      <a:pt x="308039" y="37089"/>
                    </a:cubicBezTo>
                    <a:cubicBezTo>
                      <a:pt x="315028" y="106728"/>
                      <a:pt x="316090" y="176841"/>
                      <a:pt x="311213" y="246662"/>
                    </a:cubicBezTo>
                    <a:cubicBezTo>
                      <a:pt x="308246" y="279558"/>
                      <a:pt x="287475" y="297539"/>
                      <a:pt x="251937" y="300536"/>
                    </a:cubicBezTo>
                    <a:cubicBezTo>
                      <a:pt x="197837" y="307018"/>
                      <a:pt x="143302" y="309025"/>
                      <a:pt x="88879" y="306530"/>
                    </a:cubicBezTo>
                    <a:cubicBezTo>
                      <a:pt x="53341" y="303533"/>
                      <a:pt x="26774" y="291546"/>
                      <a:pt x="20702" y="258579"/>
                    </a:cubicBezTo>
                    <a:cubicBezTo>
                      <a:pt x="9436" y="205367"/>
                      <a:pt x="2512" y="151312"/>
                      <a:pt x="0" y="96956"/>
                    </a:cubicBezTo>
                    <a:cubicBezTo>
                      <a:pt x="0" y="37089"/>
                      <a:pt x="26705" y="19107"/>
                      <a:pt x="62105" y="13323"/>
                    </a:cubicBezTo>
                    <a:cubicBezTo>
                      <a:pt x="129654" y="1879"/>
                      <a:pt x="198223" y="-2212"/>
                      <a:pt x="266636" y="1126"/>
                    </a:cubicBezTo>
                    <a:close/>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48" name="Freeform 47">
                <a:extLst>
                  <a:ext uri="{FF2B5EF4-FFF2-40B4-BE49-F238E27FC236}">
                    <a16:creationId xmlns:a16="http://schemas.microsoft.com/office/drawing/2014/main" id="{DA750C7B-47EA-614F-9E6D-F3175C64A3AC}"/>
                  </a:ext>
                </a:extLst>
              </p:cNvPr>
              <p:cNvSpPr/>
              <p:nvPr/>
            </p:nvSpPr>
            <p:spPr>
              <a:xfrm>
                <a:off x="11491169" y="3684983"/>
                <a:ext cx="313162" cy="307494"/>
              </a:xfrm>
              <a:custGeom>
                <a:avLst/>
                <a:gdLst>
                  <a:gd name="connsiteX0" fmla="*/ 266774 w 313162"/>
                  <a:gd name="connsiteY0" fmla="*/ 1123 h 307494"/>
                  <a:gd name="connsiteX1" fmla="*/ 308005 w 313162"/>
                  <a:gd name="connsiteY1" fmla="*/ 34743 h 307494"/>
                  <a:gd name="connsiteX2" fmla="*/ 308177 w 313162"/>
                  <a:gd name="connsiteY2" fmla="*/ 37015 h 307494"/>
                  <a:gd name="connsiteX3" fmla="*/ 311144 w 313162"/>
                  <a:gd name="connsiteY3" fmla="*/ 246589 h 307494"/>
                  <a:gd name="connsiteX4" fmla="*/ 251868 w 313162"/>
                  <a:gd name="connsiteY4" fmla="*/ 300463 h 307494"/>
                  <a:gd name="connsiteX5" fmla="*/ 88879 w 313162"/>
                  <a:gd name="connsiteY5" fmla="*/ 306457 h 307494"/>
                  <a:gd name="connsiteX6" fmla="*/ 20702 w 313162"/>
                  <a:gd name="connsiteY6" fmla="*/ 258576 h 307494"/>
                  <a:gd name="connsiteX7" fmla="*/ 0 w 313162"/>
                  <a:gd name="connsiteY7" fmla="*/ 96884 h 307494"/>
                  <a:gd name="connsiteX8" fmla="*/ 62105 w 313162"/>
                  <a:gd name="connsiteY8" fmla="*/ 13250 h 307494"/>
                  <a:gd name="connsiteX9" fmla="*/ 266774 w 313162"/>
                  <a:gd name="connsiteY9" fmla="*/ 1123 h 30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3162" h="307494">
                    <a:moveTo>
                      <a:pt x="266774" y="1123"/>
                    </a:moveTo>
                    <a:cubicBezTo>
                      <a:pt x="287351" y="-1094"/>
                      <a:pt x="305811" y="13960"/>
                      <a:pt x="308005" y="34743"/>
                    </a:cubicBezTo>
                    <a:cubicBezTo>
                      <a:pt x="308085" y="35496"/>
                      <a:pt x="308142" y="36256"/>
                      <a:pt x="308177" y="37015"/>
                    </a:cubicBezTo>
                    <a:cubicBezTo>
                      <a:pt x="313613" y="106739"/>
                      <a:pt x="314605" y="176740"/>
                      <a:pt x="311144" y="246589"/>
                    </a:cubicBezTo>
                    <a:cubicBezTo>
                      <a:pt x="311144" y="279485"/>
                      <a:pt x="287475" y="294469"/>
                      <a:pt x="251868" y="300463"/>
                    </a:cubicBezTo>
                    <a:cubicBezTo>
                      <a:pt x="197791" y="306945"/>
                      <a:pt x="143279" y="308952"/>
                      <a:pt x="88879" y="306457"/>
                    </a:cubicBezTo>
                    <a:cubicBezTo>
                      <a:pt x="53272" y="303460"/>
                      <a:pt x="26774" y="291472"/>
                      <a:pt x="20702" y="258576"/>
                    </a:cubicBezTo>
                    <a:cubicBezTo>
                      <a:pt x="9436" y="205343"/>
                      <a:pt x="2512" y="151260"/>
                      <a:pt x="0" y="96884"/>
                    </a:cubicBezTo>
                    <a:cubicBezTo>
                      <a:pt x="0" y="37015"/>
                      <a:pt x="26636" y="19034"/>
                      <a:pt x="62105" y="13250"/>
                    </a:cubicBezTo>
                    <a:cubicBezTo>
                      <a:pt x="129705" y="1861"/>
                      <a:pt x="198318" y="-2202"/>
                      <a:pt x="266774" y="1123"/>
                    </a:cubicBezTo>
                    <a:close/>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49" name="Freeform 48">
                <a:extLst>
                  <a:ext uri="{FF2B5EF4-FFF2-40B4-BE49-F238E27FC236}">
                    <a16:creationId xmlns:a16="http://schemas.microsoft.com/office/drawing/2014/main" id="{98BD150D-70A3-5B4D-A2A2-20C9BA855115}"/>
                  </a:ext>
                </a:extLst>
              </p:cNvPr>
              <p:cNvSpPr/>
              <p:nvPr/>
            </p:nvSpPr>
            <p:spPr>
              <a:xfrm>
                <a:off x="11589087" y="4116090"/>
                <a:ext cx="314225" cy="307730"/>
              </a:xfrm>
              <a:custGeom>
                <a:avLst/>
                <a:gdLst>
                  <a:gd name="connsiteX0" fmla="*/ 266636 w 314225"/>
                  <a:gd name="connsiteY0" fmla="*/ 1079 h 307730"/>
                  <a:gd name="connsiteX1" fmla="*/ 307875 w 314225"/>
                  <a:gd name="connsiteY1" fmla="*/ 34847 h 307730"/>
                  <a:gd name="connsiteX2" fmla="*/ 308039 w 314225"/>
                  <a:gd name="connsiteY2" fmla="*/ 37042 h 307730"/>
                  <a:gd name="connsiteX3" fmla="*/ 308039 w 314225"/>
                  <a:gd name="connsiteY3" fmla="*/ 37042 h 307730"/>
                  <a:gd name="connsiteX4" fmla="*/ 311213 w 314225"/>
                  <a:gd name="connsiteY4" fmla="*/ 246824 h 307730"/>
                  <a:gd name="connsiteX5" fmla="*/ 251937 w 314225"/>
                  <a:gd name="connsiteY5" fmla="*/ 300699 h 307730"/>
                  <a:gd name="connsiteX6" fmla="*/ 88879 w 314225"/>
                  <a:gd name="connsiteY6" fmla="*/ 306693 h 307730"/>
                  <a:gd name="connsiteX7" fmla="*/ 20702 w 314225"/>
                  <a:gd name="connsiteY7" fmla="*/ 258742 h 307730"/>
                  <a:gd name="connsiteX8" fmla="*/ 0 w 314225"/>
                  <a:gd name="connsiteY8" fmla="*/ 97119 h 307730"/>
                  <a:gd name="connsiteX9" fmla="*/ 62105 w 314225"/>
                  <a:gd name="connsiteY9" fmla="*/ 13485 h 307730"/>
                  <a:gd name="connsiteX10" fmla="*/ 266636 w 314225"/>
                  <a:gd name="connsiteY10" fmla="*/ 1079 h 30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225" h="307730">
                    <a:moveTo>
                      <a:pt x="266636" y="1079"/>
                    </a:moveTo>
                    <a:cubicBezTo>
                      <a:pt x="287255" y="-1095"/>
                      <a:pt x="305719" y="14022"/>
                      <a:pt x="307875" y="34847"/>
                    </a:cubicBezTo>
                    <a:cubicBezTo>
                      <a:pt x="307950" y="35579"/>
                      <a:pt x="308005" y="36310"/>
                      <a:pt x="308039" y="37042"/>
                    </a:cubicBezTo>
                    <a:lnTo>
                      <a:pt x="308039" y="37042"/>
                    </a:lnTo>
                    <a:cubicBezTo>
                      <a:pt x="315040" y="106751"/>
                      <a:pt x="316102" y="176934"/>
                      <a:pt x="311213" y="246824"/>
                    </a:cubicBezTo>
                    <a:cubicBezTo>
                      <a:pt x="308246" y="279720"/>
                      <a:pt x="287475" y="294705"/>
                      <a:pt x="251937" y="300699"/>
                    </a:cubicBezTo>
                    <a:cubicBezTo>
                      <a:pt x="197837" y="307180"/>
                      <a:pt x="143302" y="309188"/>
                      <a:pt x="88879" y="306693"/>
                    </a:cubicBezTo>
                    <a:cubicBezTo>
                      <a:pt x="53341" y="303695"/>
                      <a:pt x="26774" y="291708"/>
                      <a:pt x="20702" y="258742"/>
                    </a:cubicBezTo>
                    <a:cubicBezTo>
                      <a:pt x="9436" y="205530"/>
                      <a:pt x="2512" y="151474"/>
                      <a:pt x="0" y="97119"/>
                    </a:cubicBezTo>
                    <a:cubicBezTo>
                      <a:pt x="0" y="37251"/>
                      <a:pt x="26705" y="19270"/>
                      <a:pt x="62105" y="13485"/>
                    </a:cubicBezTo>
                    <a:cubicBezTo>
                      <a:pt x="129646" y="1971"/>
                      <a:pt x="198216" y="-2189"/>
                      <a:pt x="266636" y="1079"/>
                    </a:cubicBezTo>
                    <a:close/>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50" name="Freeform 49">
                <a:extLst>
                  <a:ext uri="{FF2B5EF4-FFF2-40B4-BE49-F238E27FC236}">
                    <a16:creationId xmlns:a16="http://schemas.microsoft.com/office/drawing/2014/main" id="{081E9DDD-B7A0-5942-B10A-54B1D024150F}"/>
                  </a:ext>
                </a:extLst>
              </p:cNvPr>
              <p:cNvSpPr/>
              <p:nvPr/>
            </p:nvSpPr>
            <p:spPr>
              <a:xfrm>
                <a:off x="11494067" y="4291816"/>
                <a:ext cx="310279" cy="311399"/>
              </a:xfrm>
              <a:custGeom>
                <a:avLst/>
                <a:gdLst>
                  <a:gd name="connsiteX0" fmla="*/ 263875 w 310279"/>
                  <a:gd name="connsiteY0" fmla="*/ 2031 h 311399"/>
                  <a:gd name="connsiteX1" fmla="*/ 305107 w 310279"/>
                  <a:gd name="connsiteY1" fmla="*/ 35651 h 311399"/>
                  <a:gd name="connsiteX2" fmla="*/ 305278 w 310279"/>
                  <a:gd name="connsiteY2" fmla="*/ 37923 h 311399"/>
                  <a:gd name="connsiteX3" fmla="*/ 308246 w 310279"/>
                  <a:gd name="connsiteY3" fmla="*/ 250494 h 311399"/>
                  <a:gd name="connsiteX4" fmla="*/ 248970 w 310279"/>
                  <a:gd name="connsiteY4" fmla="*/ 304368 h 311399"/>
                  <a:gd name="connsiteX5" fmla="*/ 85980 w 310279"/>
                  <a:gd name="connsiteY5" fmla="*/ 310362 h 311399"/>
                  <a:gd name="connsiteX6" fmla="*/ 17803 w 310279"/>
                  <a:gd name="connsiteY6" fmla="*/ 262481 h 311399"/>
                  <a:gd name="connsiteX7" fmla="*/ 0 w 310279"/>
                  <a:gd name="connsiteY7" fmla="*/ 100789 h 311399"/>
                  <a:gd name="connsiteX8" fmla="*/ 62105 w 310279"/>
                  <a:gd name="connsiteY8" fmla="*/ 17154 h 311399"/>
                  <a:gd name="connsiteX9" fmla="*/ 263875 w 310279"/>
                  <a:gd name="connsiteY9" fmla="*/ 2031 h 31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279" h="311399">
                    <a:moveTo>
                      <a:pt x="263875" y="2031"/>
                    </a:moveTo>
                    <a:cubicBezTo>
                      <a:pt x="284453" y="-186"/>
                      <a:pt x="302913" y="14868"/>
                      <a:pt x="305107" y="35651"/>
                    </a:cubicBezTo>
                    <a:cubicBezTo>
                      <a:pt x="305187" y="36404"/>
                      <a:pt x="305244" y="37164"/>
                      <a:pt x="305278" y="37923"/>
                    </a:cubicBezTo>
                    <a:cubicBezTo>
                      <a:pt x="310738" y="108643"/>
                      <a:pt x="311729" y="179649"/>
                      <a:pt x="308246" y="250494"/>
                    </a:cubicBezTo>
                    <a:cubicBezTo>
                      <a:pt x="308246" y="283459"/>
                      <a:pt x="284577" y="298374"/>
                      <a:pt x="248970" y="304368"/>
                    </a:cubicBezTo>
                    <a:cubicBezTo>
                      <a:pt x="194893" y="310850"/>
                      <a:pt x="140381" y="312857"/>
                      <a:pt x="85980" y="310362"/>
                    </a:cubicBezTo>
                    <a:cubicBezTo>
                      <a:pt x="50374" y="307365"/>
                      <a:pt x="23876" y="295377"/>
                      <a:pt x="17803" y="262481"/>
                    </a:cubicBezTo>
                    <a:cubicBezTo>
                      <a:pt x="6025" y="209401"/>
                      <a:pt x="55" y="155186"/>
                      <a:pt x="0" y="100789"/>
                    </a:cubicBezTo>
                    <a:cubicBezTo>
                      <a:pt x="0" y="40920"/>
                      <a:pt x="26636" y="22939"/>
                      <a:pt x="62105" y="17154"/>
                    </a:cubicBezTo>
                    <a:cubicBezTo>
                      <a:pt x="128216" y="1828"/>
                      <a:pt x="196248" y="-3273"/>
                      <a:pt x="263875" y="2031"/>
                    </a:cubicBezTo>
                    <a:close/>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51" name="Freeform 50">
                <a:extLst>
                  <a:ext uri="{FF2B5EF4-FFF2-40B4-BE49-F238E27FC236}">
                    <a16:creationId xmlns:a16="http://schemas.microsoft.com/office/drawing/2014/main" id="{39D8A937-A667-A849-BE19-BF5AE9F7488E}"/>
                  </a:ext>
                </a:extLst>
              </p:cNvPr>
              <p:cNvSpPr/>
              <p:nvPr/>
            </p:nvSpPr>
            <p:spPr>
              <a:xfrm>
                <a:off x="11588880" y="4720686"/>
                <a:ext cx="314318" cy="310665"/>
              </a:xfrm>
              <a:custGeom>
                <a:avLst/>
                <a:gdLst>
                  <a:gd name="connsiteX0" fmla="*/ 266843 w 314318"/>
                  <a:gd name="connsiteY0" fmla="*/ 1228 h 310665"/>
                  <a:gd name="connsiteX1" fmla="*/ 308082 w 314318"/>
                  <a:gd name="connsiteY1" fmla="*/ 34995 h 310665"/>
                  <a:gd name="connsiteX2" fmla="*/ 308246 w 314318"/>
                  <a:gd name="connsiteY2" fmla="*/ 37190 h 310665"/>
                  <a:gd name="connsiteX3" fmla="*/ 311213 w 314318"/>
                  <a:gd name="connsiteY3" fmla="*/ 249760 h 310665"/>
                  <a:gd name="connsiteX4" fmla="*/ 251937 w 314318"/>
                  <a:gd name="connsiteY4" fmla="*/ 303635 h 310665"/>
                  <a:gd name="connsiteX5" fmla="*/ 88879 w 314318"/>
                  <a:gd name="connsiteY5" fmla="*/ 309628 h 310665"/>
                  <a:gd name="connsiteX6" fmla="*/ 20702 w 314318"/>
                  <a:gd name="connsiteY6" fmla="*/ 261748 h 310665"/>
                  <a:gd name="connsiteX7" fmla="*/ 0 w 314318"/>
                  <a:gd name="connsiteY7" fmla="*/ 100055 h 310665"/>
                  <a:gd name="connsiteX8" fmla="*/ 62105 w 314318"/>
                  <a:gd name="connsiteY8" fmla="*/ 16421 h 310665"/>
                  <a:gd name="connsiteX9" fmla="*/ 266843 w 314318"/>
                  <a:gd name="connsiteY9" fmla="*/ 1228 h 310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318" h="310665">
                    <a:moveTo>
                      <a:pt x="266843" y="1228"/>
                    </a:moveTo>
                    <a:cubicBezTo>
                      <a:pt x="287462" y="-947"/>
                      <a:pt x="305926" y="14170"/>
                      <a:pt x="308082" y="34995"/>
                    </a:cubicBezTo>
                    <a:cubicBezTo>
                      <a:pt x="308157" y="35727"/>
                      <a:pt x="308212" y="36458"/>
                      <a:pt x="308246" y="37190"/>
                    </a:cubicBezTo>
                    <a:cubicBezTo>
                      <a:pt x="315188" y="107833"/>
                      <a:pt x="316180" y="178943"/>
                      <a:pt x="311213" y="249760"/>
                    </a:cubicBezTo>
                    <a:cubicBezTo>
                      <a:pt x="308246" y="282656"/>
                      <a:pt x="287475" y="297641"/>
                      <a:pt x="251937" y="303635"/>
                    </a:cubicBezTo>
                    <a:cubicBezTo>
                      <a:pt x="197837" y="310116"/>
                      <a:pt x="143302" y="312123"/>
                      <a:pt x="88879" y="309628"/>
                    </a:cubicBezTo>
                    <a:cubicBezTo>
                      <a:pt x="53341" y="306632"/>
                      <a:pt x="26774" y="294644"/>
                      <a:pt x="20702" y="261748"/>
                    </a:cubicBezTo>
                    <a:cubicBezTo>
                      <a:pt x="9441" y="208515"/>
                      <a:pt x="2517" y="154431"/>
                      <a:pt x="0" y="100055"/>
                    </a:cubicBezTo>
                    <a:cubicBezTo>
                      <a:pt x="0" y="40187"/>
                      <a:pt x="26705" y="22206"/>
                      <a:pt x="62105" y="16421"/>
                    </a:cubicBezTo>
                    <a:cubicBezTo>
                      <a:pt x="129424" y="2510"/>
                      <a:pt x="198234" y="-2592"/>
                      <a:pt x="266843" y="1228"/>
                    </a:cubicBezTo>
                    <a:close/>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52" name="Freeform 51">
                <a:extLst>
                  <a:ext uri="{FF2B5EF4-FFF2-40B4-BE49-F238E27FC236}">
                    <a16:creationId xmlns:a16="http://schemas.microsoft.com/office/drawing/2014/main" id="{7FF2E1DD-7A57-5944-AC43-D6B6F4B77651}"/>
                  </a:ext>
                </a:extLst>
              </p:cNvPr>
              <p:cNvSpPr/>
              <p:nvPr/>
            </p:nvSpPr>
            <p:spPr>
              <a:xfrm>
                <a:off x="11491169" y="4897450"/>
                <a:ext cx="313162" cy="307512"/>
              </a:xfrm>
              <a:custGeom>
                <a:avLst/>
                <a:gdLst>
                  <a:gd name="connsiteX0" fmla="*/ 266774 w 313162"/>
                  <a:gd name="connsiteY0" fmla="*/ 1141 h 307512"/>
                  <a:gd name="connsiteX1" fmla="*/ 308005 w 313162"/>
                  <a:gd name="connsiteY1" fmla="*/ 34762 h 307512"/>
                  <a:gd name="connsiteX2" fmla="*/ 308177 w 313162"/>
                  <a:gd name="connsiteY2" fmla="*/ 37034 h 307512"/>
                  <a:gd name="connsiteX3" fmla="*/ 311144 w 313162"/>
                  <a:gd name="connsiteY3" fmla="*/ 246607 h 307512"/>
                  <a:gd name="connsiteX4" fmla="*/ 251868 w 313162"/>
                  <a:gd name="connsiteY4" fmla="*/ 300481 h 307512"/>
                  <a:gd name="connsiteX5" fmla="*/ 88879 w 313162"/>
                  <a:gd name="connsiteY5" fmla="*/ 306475 h 307512"/>
                  <a:gd name="connsiteX6" fmla="*/ 20702 w 313162"/>
                  <a:gd name="connsiteY6" fmla="*/ 258595 h 307512"/>
                  <a:gd name="connsiteX7" fmla="*/ 0 w 313162"/>
                  <a:gd name="connsiteY7" fmla="*/ 96902 h 307512"/>
                  <a:gd name="connsiteX8" fmla="*/ 62105 w 313162"/>
                  <a:gd name="connsiteY8" fmla="*/ 13268 h 307512"/>
                  <a:gd name="connsiteX9" fmla="*/ 266774 w 313162"/>
                  <a:gd name="connsiteY9" fmla="*/ 1141 h 307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3162" h="307512">
                    <a:moveTo>
                      <a:pt x="266774" y="1141"/>
                    </a:moveTo>
                    <a:cubicBezTo>
                      <a:pt x="287351" y="-1075"/>
                      <a:pt x="305811" y="13979"/>
                      <a:pt x="308005" y="34762"/>
                    </a:cubicBezTo>
                    <a:cubicBezTo>
                      <a:pt x="308085" y="35515"/>
                      <a:pt x="308142" y="36274"/>
                      <a:pt x="308177" y="37034"/>
                    </a:cubicBezTo>
                    <a:cubicBezTo>
                      <a:pt x="313613" y="106757"/>
                      <a:pt x="314605" y="176759"/>
                      <a:pt x="311144" y="246607"/>
                    </a:cubicBezTo>
                    <a:cubicBezTo>
                      <a:pt x="311144" y="279573"/>
                      <a:pt x="287475" y="297485"/>
                      <a:pt x="251868" y="300481"/>
                    </a:cubicBezTo>
                    <a:cubicBezTo>
                      <a:pt x="197791" y="306963"/>
                      <a:pt x="143279" y="308970"/>
                      <a:pt x="88879" y="306475"/>
                    </a:cubicBezTo>
                    <a:cubicBezTo>
                      <a:pt x="53272" y="303478"/>
                      <a:pt x="26774" y="291561"/>
                      <a:pt x="20702" y="258595"/>
                    </a:cubicBezTo>
                    <a:cubicBezTo>
                      <a:pt x="9431" y="205362"/>
                      <a:pt x="2507" y="151278"/>
                      <a:pt x="0" y="96902"/>
                    </a:cubicBezTo>
                    <a:cubicBezTo>
                      <a:pt x="0" y="37034"/>
                      <a:pt x="26636" y="19122"/>
                      <a:pt x="62105" y="13268"/>
                    </a:cubicBezTo>
                    <a:cubicBezTo>
                      <a:pt x="129702" y="1845"/>
                      <a:pt x="198318" y="-2218"/>
                      <a:pt x="266774" y="1141"/>
                    </a:cubicBezTo>
                    <a:close/>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53" name="Freeform 52">
                <a:extLst>
                  <a:ext uri="{FF2B5EF4-FFF2-40B4-BE49-F238E27FC236}">
                    <a16:creationId xmlns:a16="http://schemas.microsoft.com/office/drawing/2014/main" id="{B4992069-362B-5747-80D3-201B5ACDBB99}"/>
                  </a:ext>
                </a:extLst>
              </p:cNvPr>
              <p:cNvSpPr/>
              <p:nvPr/>
            </p:nvSpPr>
            <p:spPr>
              <a:xfrm>
                <a:off x="12119598" y="5356279"/>
                <a:ext cx="65002" cy="289791"/>
              </a:xfrm>
              <a:custGeom>
                <a:avLst/>
                <a:gdLst>
                  <a:gd name="connsiteX0" fmla="*/ 65003 w 65002"/>
                  <a:gd name="connsiteY0" fmla="*/ 289792 h 289791"/>
                  <a:gd name="connsiteX1" fmla="*/ 20702 w 65002"/>
                  <a:gd name="connsiteY1" fmla="*/ 245814 h 289791"/>
                  <a:gd name="connsiteX2" fmla="*/ 7798 w 65002"/>
                  <a:gd name="connsiteY2" fmla="*/ 170613 h 289791"/>
                  <a:gd name="connsiteX3" fmla="*/ 0 w 65002"/>
                  <a:gd name="connsiteY3" fmla="*/ 84122 h 289791"/>
                  <a:gd name="connsiteX4" fmla="*/ 62105 w 65002"/>
                  <a:gd name="connsiteY4" fmla="*/ 487 h 289791"/>
                  <a:gd name="connsiteX5" fmla="*/ 64865 w 65002"/>
                  <a:gd name="connsiteY5" fmla="*/ 0 h 28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02" h="289791">
                    <a:moveTo>
                      <a:pt x="65003" y="289792"/>
                    </a:moveTo>
                    <a:cubicBezTo>
                      <a:pt x="41748" y="283798"/>
                      <a:pt x="25187" y="270905"/>
                      <a:pt x="20702" y="245814"/>
                    </a:cubicBezTo>
                    <a:cubicBezTo>
                      <a:pt x="16216" y="220724"/>
                      <a:pt x="10972" y="195704"/>
                      <a:pt x="7798" y="170613"/>
                    </a:cubicBezTo>
                    <a:cubicBezTo>
                      <a:pt x="4002" y="141829"/>
                      <a:pt x="1587" y="112975"/>
                      <a:pt x="0" y="84122"/>
                    </a:cubicBezTo>
                    <a:cubicBezTo>
                      <a:pt x="0" y="24254"/>
                      <a:pt x="26636" y="6342"/>
                      <a:pt x="62105" y="487"/>
                    </a:cubicBezTo>
                    <a:lnTo>
                      <a:pt x="64865" y="0"/>
                    </a:lnTo>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54" name="Freeform 53">
                <a:extLst>
                  <a:ext uri="{FF2B5EF4-FFF2-40B4-BE49-F238E27FC236}">
                    <a16:creationId xmlns:a16="http://schemas.microsoft.com/office/drawing/2014/main" id="{1B49EBED-3852-6E46-A596-D3C5D87D4B1C}"/>
                  </a:ext>
                </a:extLst>
              </p:cNvPr>
              <p:cNvSpPr/>
              <p:nvPr/>
            </p:nvSpPr>
            <p:spPr>
              <a:xfrm>
                <a:off x="12024509" y="5521316"/>
                <a:ext cx="160091" cy="306513"/>
              </a:xfrm>
              <a:custGeom>
                <a:avLst/>
                <a:gdLst>
                  <a:gd name="connsiteX0" fmla="*/ 160092 w 160091"/>
                  <a:gd name="connsiteY0" fmla="*/ 306101 h 306513"/>
                  <a:gd name="connsiteX1" fmla="*/ 89155 w 160091"/>
                  <a:gd name="connsiteY1" fmla="*/ 305334 h 306513"/>
                  <a:gd name="connsiteX2" fmla="*/ 20978 w 160091"/>
                  <a:gd name="connsiteY2" fmla="*/ 257384 h 306513"/>
                  <a:gd name="connsiteX3" fmla="*/ 0 w 160091"/>
                  <a:gd name="connsiteY3" fmla="*/ 96109 h 306513"/>
                  <a:gd name="connsiteX4" fmla="*/ 62105 w 160091"/>
                  <a:gd name="connsiteY4" fmla="*/ 12475 h 306513"/>
                  <a:gd name="connsiteX5" fmla="*/ 102542 w 160091"/>
                  <a:gd name="connsiteY5" fmla="*/ 6133 h 306513"/>
                  <a:gd name="connsiteX6" fmla="*/ 159747 w 160091"/>
                  <a:gd name="connsiteY6" fmla="*/ 0 h 306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091" h="306513">
                    <a:moveTo>
                      <a:pt x="160092" y="306101"/>
                    </a:moveTo>
                    <a:cubicBezTo>
                      <a:pt x="136216" y="306798"/>
                      <a:pt x="112409" y="306658"/>
                      <a:pt x="89155" y="305334"/>
                    </a:cubicBezTo>
                    <a:cubicBezTo>
                      <a:pt x="53548" y="302337"/>
                      <a:pt x="27050" y="290350"/>
                      <a:pt x="20978" y="257384"/>
                    </a:cubicBezTo>
                    <a:cubicBezTo>
                      <a:pt x="9637" y="204297"/>
                      <a:pt x="2621" y="150353"/>
                      <a:pt x="0" y="96109"/>
                    </a:cubicBezTo>
                    <a:cubicBezTo>
                      <a:pt x="0" y="36241"/>
                      <a:pt x="26705" y="18260"/>
                      <a:pt x="62105" y="12475"/>
                    </a:cubicBezTo>
                    <a:cubicBezTo>
                      <a:pt x="75906" y="10105"/>
                      <a:pt x="89155" y="7945"/>
                      <a:pt x="102542" y="6133"/>
                    </a:cubicBezTo>
                    <a:cubicBezTo>
                      <a:pt x="121725" y="3415"/>
                      <a:pt x="140701" y="1324"/>
                      <a:pt x="159747" y="0"/>
                    </a:cubicBezTo>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55" name="Freeform 54">
                <a:extLst>
                  <a:ext uri="{FF2B5EF4-FFF2-40B4-BE49-F238E27FC236}">
                    <a16:creationId xmlns:a16="http://schemas.microsoft.com/office/drawing/2014/main" id="{E57CB83C-417D-874D-B0D9-09C7D414A9D3}"/>
                  </a:ext>
                </a:extLst>
              </p:cNvPr>
              <p:cNvSpPr/>
              <p:nvPr/>
            </p:nvSpPr>
            <p:spPr>
              <a:xfrm>
                <a:off x="11589087" y="5343513"/>
                <a:ext cx="314217" cy="307567"/>
              </a:xfrm>
              <a:custGeom>
                <a:avLst/>
                <a:gdLst>
                  <a:gd name="connsiteX0" fmla="*/ 266636 w 314217"/>
                  <a:gd name="connsiteY0" fmla="*/ 1126 h 307567"/>
                  <a:gd name="connsiteX1" fmla="*/ 307875 w 314217"/>
                  <a:gd name="connsiteY1" fmla="*/ 34893 h 307567"/>
                  <a:gd name="connsiteX2" fmla="*/ 308039 w 314217"/>
                  <a:gd name="connsiteY2" fmla="*/ 37089 h 307567"/>
                  <a:gd name="connsiteX3" fmla="*/ 311213 w 314217"/>
                  <a:gd name="connsiteY3" fmla="*/ 246662 h 307567"/>
                  <a:gd name="connsiteX4" fmla="*/ 251937 w 314217"/>
                  <a:gd name="connsiteY4" fmla="*/ 300536 h 307567"/>
                  <a:gd name="connsiteX5" fmla="*/ 88879 w 314217"/>
                  <a:gd name="connsiteY5" fmla="*/ 306530 h 307567"/>
                  <a:gd name="connsiteX6" fmla="*/ 20702 w 314217"/>
                  <a:gd name="connsiteY6" fmla="*/ 258580 h 307567"/>
                  <a:gd name="connsiteX7" fmla="*/ 0 w 314217"/>
                  <a:gd name="connsiteY7" fmla="*/ 96957 h 307567"/>
                  <a:gd name="connsiteX8" fmla="*/ 62105 w 314217"/>
                  <a:gd name="connsiteY8" fmla="*/ 13323 h 307567"/>
                  <a:gd name="connsiteX9" fmla="*/ 266636 w 314217"/>
                  <a:gd name="connsiteY9" fmla="*/ 1126 h 307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217" h="307567">
                    <a:moveTo>
                      <a:pt x="266636" y="1126"/>
                    </a:moveTo>
                    <a:cubicBezTo>
                      <a:pt x="287255" y="-1049"/>
                      <a:pt x="305719" y="14068"/>
                      <a:pt x="307875" y="34893"/>
                    </a:cubicBezTo>
                    <a:cubicBezTo>
                      <a:pt x="307950" y="35625"/>
                      <a:pt x="308005" y="36357"/>
                      <a:pt x="308039" y="37089"/>
                    </a:cubicBezTo>
                    <a:cubicBezTo>
                      <a:pt x="315028" y="106728"/>
                      <a:pt x="316090" y="176841"/>
                      <a:pt x="311213" y="246662"/>
                    </a:cubicBezTo>
                    <a:cubicBezTo>
                      <a:pt x="308246" y="279558"/>
                      <a:pt x="287475" y="294543"/>
                      <a:pt x="251937" y="300536"/>
                    </a:cubicBezTo>
                    <a:cubicBezTo>
                      <a:pt x="197837" y="307018"/>
                      <a:pt x="143302" y="309025"/>
                      <a:pt x="88879" y="306530"/>
                    </a:cubicBezTo>
                    <a:cubicBezTo>
                      <a:pt x="53341" y="303533"/>
                      <a:pt x="26774" y="291546"/>
                      <a:pt x="20702" y="258580"/>
                    </a:cubicBezTo>
                    <a:cubicBezTo>
                      <a:pt x="9436" y="205367"/>
                      <a:pt x="2512" y="151312"/>
                      <a:pt x="0" y="96957"/>
                    </a:cubicBezTo>
                    <a:cubicBezTo>
                      <a:pt x="0" y="37089"/>
                      <a:pt x="26705" y="19107"/>
                      <a:pt x="62105" y="13323"/>
                    </a:cubicBezTo>
                    <a:cubicBezTo>
                      <a:pt x="129654" y="1879"/>
                      <a:pt x="198223" y="-2213"/>
                      <a:pt x="266636" y="1126"/>
                    </a:cubicBezTo>
                    <a:close/>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56" name="Freeform 55">
                <a:extLst>
                  <a:ext uri="{FF2B5EF4-FFF2-40B4-BE49-F238E27FC236}">
                    <a16:creationId xmlns:a16="http://schemas.microsoft.com/office/drawing/2014/main" id="{A83604A3-15A4-B341-A6B4-AF4C278A500D}"/>
                  </a:ext>
                </a:extLst>
              </p:cNvPr>
              <p:cNvSpPr/>
              <p:nvPr/>
            </p:nvSpPr>
            <p:spPr>
              <a:xfrm>
                <a:off x="11494136" y="5520269"/>
                <a:ext cx="310194" cy="307316"/>
              </a:xfrm>
              <a:custGeom>
                <a:avLst/>
                <a:gdLst>
                  <a:gd name="connsiteX0" fmla="*/ 263806 w 310194"/>
                  <a:gd name="connsiteY0" fmla="*/ 1048 h 307316"/>
                  <a:gd name="connsiteX1" fmla="*/ 305038 w 310194"/>
                  <a:gd name="connsiteY1" fmla="*/ 34668 h 307316"/>
                  <a:gd name="connsiteX2" fmla="*/ 305209 w 310194"/>
                  <a:gd name="connsiteY2" fmla="*/ 36940 h 307316"/>
                  <a:gd name="connsiteX3" fmla="*/ 308177 w 310194"/>
                  <a:gd name="connsiteY3" fmla="*/ 246514 h 307316"/>
                  <a:gd name="connsiteX4" fmla="*/ 248901 w 310194"/>
                  <a:gd name="connsiteY4" fmla="*/ 300388 h 307316"/>
                  <a:gd name="connsiteX5" fmla="*/ 85980 w 310194"/>
                  <a:gd name="connsiteY5" fmla="*/ 306242 h 307316"/>
                  <a:gd name="connsiteX6" fmla="*/ 17803 w 310194"/>
                  <a:gd name="connsiteY6" fmla="*/ 258362 h 307316"/>
                  <a:gd name="connsiteX7" fmla="*/ 0 w 310194"/>
                  <a:gd name="connsiteY7" fmla="*/ 97157 h 307316"/>
                  <a:gd name="connsiteX8" fmla="*/ 62105 w 310194"/>
                  <a:gd name="connsiteY8" fmla="*/ 13523 h 307316"/>
                  <a:gd name="connsiteX9" fmla="*/ 263806 w 310194"/>
                  <a:gd name="connsiteY9" fmla="*/ 1048 h 307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194" h="307316">
                    <a:moveTo>
                      <a:pt x="263806" y="1048"/>
                    </a:moveTo>
                    <a:cubicBezTo>
                      <a:pt x="284384" y="-1169"/>
                      <a:pt x="302844" y="13885"/>
                      <a:pt x="305038" y="34668"/>
                    </a:cubicBezTo>
                    <a:cubicBezTo>
                      <a:pt x="305118" y="35421"/>
                      <a:pt x="305175" y="36181"/>
                      <a:pt x="305209" y="36940"/>
                    </a:cubicBezTo>
                    <a:cubicBezTo>
                      <a:pt x="310646" y="106664"/>
                      <a:pt x="311638" y="176665"/>
                      <a:pt x="308177" y="246514"/>
                    </a:cubicBezTo>
                    <a:cubicBezTo>
                      <a:pt x="308177" y="279479"/>
                      <a:pt x="284508" y="297391"/>
                      <a:pt x="248901" y="300388"/>
                    </a:cubicBezTo>
                    <a:cubicBezTo>
                      <a:pt x="194843" y="306821"/>
                      <a:pt x="140354" y="308779"/>
                      <a:pt x="85980" y="306242"/>
                    </a:cubicBezTo>
                    <a:cubicBezTo>
                      <a:pt x="50374" y="303246"/>
                      <a:pt x="23876" y="291258"/>
                      <a:pt x="17803" y="258362"/>
                    </a:cubicBezTo>
                    <a:cubicBezTo>
                      <a:pt x="6060" y="205442"/>
                      <a:pt x="90" y="151387"/>
                      <a:pt x="0" y="97157"/>
                    </a:cubicBezTo>
                    <a:cubicBezTo>
                      <a:pt x="0" y="37289"/>
                      <a:pt x="26636" y="19308"/>
                      <a:pt x="62105" y="13523"/>
                    </a:cubicBezTo>
                    <a:cubicBezTo>
                      <a:pt x="128695" y="2016"/>
                      <a:pt x="196324" y="-2165"/>
                      <a:pt x="263806" y="1048"/>
                    </a:cubicBezTo>
                    <a:close/>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grpSp>
        <p:grpSp>
          <p:nvGrpSpPr>
            <p:cNvPr id="8" name="Graphic 9">
              <a:extLst>
                <a:ext uri="{FF2B5EF4-FFF2-40B4-BE49-F238E27FC236}">
                  <a16:creationId xmlns:a16="http://schemas.microsoft.com/office/drawing/2014/main" id="{7152A7B9-C6BB-444F-997F-F7CCF1B020DC}"/>
                </a:ext>
              </a:extLst>
            </p:cNvPr>
            <p:cNvGrpSpPr/>
            <p:nvPr/>
          </p:nvGrpSpPr>
          <p:grpSpPr>
            <a:xfrm>
              <a:off x="11494136" y="5944829"/>
              <a:ext cx="690533" cy="911775"/>
              <a:chOff x="11494136" y="5944829"/>
              <a:chExt cx="690533" cy="911775"/>
            </a:xfrm>
            <a:grpFill/>
          </p:grpSpPr>
          <p:sp>
            <p:nvSpPr>
              <p:cNvPr id="9" name="Freeform 8">
                <a:extLst>
                  <a:ext uri="{FF2B5EF4-FFF2-40B4-BE49-F238E27FC236}">
                    <a16:creationId xmlns:a16="http://schemas.microsoft.com/office/drawing/2014/main" id="{4316CF6E-FACD-B84D-93CA-7D0A84B945B7}"/>
                  </a:ext>
                </a:extLst>
              </p:cNvPr>
              <p:cNvSpPr/>
              <p:nvPr/>
            </p:nvSpPr>
            <p:spPr>
              <a:xfrm>
                <a:off x="12119598" y="5957608"/>
                <a:ext cx="65002" cy="289792"/>
              </a:xfrm>
              <a:custGeom>
                <a:avLst/>
                <a:gdLst>
                  <a:gd name="connsiteX0" fmla="*/ 65003 w 65002"/>
                  <a:gd name="connsiteY0" fmla="*/ 289792 h 289792"/>
                  <a:gd name="connsiteX1" fmla="*/ 20702 w 65002"/>
                  <a:gd name="connsiteY1" fmla="*/ 245745 h 289792"/>
                  <a:gd name="connsiteX2" fmla="*/ 7798 w 65002"/>
                  <a:gd name="connsiteY2" fmla="*/ 170753 h 289792"/>
                  <a:gd name="connsiteX3" fmla="*/ 0 w 65002"/>
                  <a:gd name="connsiteY3" fmla="*/ 84122 h 289792"/>
                  <a:gd name="connsiteX4" fmla="*/ 62105 w 65002"/>
                  <a:gd name="connsiteY4" fmla="*/ 488 h 289792"/>
                  <a:gd name="connsiteX5" fmla="*/ 64865 w 65002"/>
                  <a:gd name="connsiteY5" fmla="*/ 0 h 28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02" h="289792">
                    <a:moveTo>
                      <a:pt x="65003" y="289792"/>
                    </a:moveTo>
                    <a:cubicBezTo>
                      <a:pt x="41748" y="283729"/>
                      <a:pt x="25187" y="270835"/>
                      <a:pt x="20702" y="245745"/>
                    </a:cubicBezTo>
                    <a:cubicBezTo>
                      <a:pt x="16216" y="220654"/>
                      <a:pt x="10972" y="195704"/>
                      <a:pt x="7798" y="170753"/>
                    </a:cubicBezTo>
                    <a:cubicBezTo>
                      <a:pt x="4002" y="141829"/>
                      <a:pt x="1587" y="112976"/>
                      <a:pt x="0" y="84122"/>
                    </a:cubicBezTo>
                    <a:cubicBezTo>
                      <a:pt x="0" y="24184"/>
                      <a:pt x="26636" y="6273"/>
                      <a:pt x="62105" y="488"/>
                    </a:cubicBezTo>
                    <a:lnTo>
                      <a:pt x="64865" y="0"/>
                    </a:lnTo>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10" name="Freeform 9">
                <a:extLst>
                  <a:ext uri="{FF2B5EF4-FFF2-40B4-BE49-F238E27FC236}">
                    <a16:creationId xmlns:a16="http://schemas.microsoft.com/office/drawing/2014/main" id="{B784F85F-FE4F-254E-B1D6-ED649EF28169}"/>
                  </a:ext>
                </a:extLst>
              </p:cNvPr>
              <p:cNvSpPr/>
              <p:nvPr/>
            </p:nvSpPr>
            <p:spPr>
              <a:xfrm>
                <a:off x="12024785" y="6123273"/>
                <a:ext cx="159815" cy="305816"/>
              </a:xfrm>
              <a:custGeom>
                <a:avLst/>
                <a:gdLst>
                  <a:gd name="connsiteX0" fmla="*/ 159816 w 159815"/>
                  <a:gd name="connsiteY0" fmla="*/ 305404 h 305816"/>
                  <a:gd name="connsiteX1" fmla="*/ 88878 w 159815"/>
                  <a:gd name="connsiteY1" fmla="*/ 304637 h 305816"/>
                  <a:gd name="connsiteX2" fmla="*/ 20702 w 159815"/>
                  <a:gd name="connsiteY2" fmla="*/ 256756 h 305816"/>
                  <a:gd name="connsiteX3" fmla="*/ 0 w 159815"/>
                  <a:gd name="connsiteY3" fmla="*/ 95064 h 305816"/>
                  <a:gd name="connsiteX4" fmla="*/ 62105 w 159815"/>
                  <a:gd name="connsiteY4" fmla="*/ 11430 h 305816"/>
                  <a:gd name="connsiteX5" fmla="*/ 102542 w 159815"/>
                  <a:gd name="connsiteY5" fmla="*/ 5297 h 305816"/>
                  <a:gd name="connsiteX6" fmla="*/ 159747 w 159815"/>
                  <a:gd name="connsiteY6" fmla="*/ 0 h 305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815" h="305816">
                    <a:moveTo>
                      <a:pt x="159816" y="305404"/>
                    </a:moveTo>
                    <a:cubicBezTo>
                      <a:pt x="135940" y="306101"/>
                      <a:pt x="112133" y="305961"/>
                      <a:pt x="88878" y="304637"/>
                    </a:cubicBezTo>
                    <a:cubicBezTo>
                      <a:pt x="53272" y="301640"/>
                      <a:pt x="26774" y="289653"/>
                      <a:pt x="20702" y="256756"/>
                    </a:cubicBezTo>
                    <a:cubicBezTo>
                      <a:pt x="9441" y="203523"/>
                      <a:pt x="2517" y="149440"/>
                      <a:pt x="0" y="95064"/>
                    </a:cubicBezTo>
                    <a:cubicBezTo>
                      <a:pt x="0" y="35196"/>
                      <a:pt x="26705" y="17214"/>
                      <a:pt x="62105" y="11430"/>
                    </a:cubicBezTo>
                    <a:cubicBezTo>
                      <a:pt x="75906" y="9060"/>
                      <a:pt x="89384" y="7018"/>
                      <a:pt x="102542" y="5297"/>
                    </a:cubicBezTo>
                    <a:cubicBezTo>
                      <a:pt x="121725" y="2857"/>
                      <a:pt x="140701" y="1115"/>
                      <a:pt x="159747" y="0"/>
                    </a:cubicBezTo>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11" name="Freeform 10">
                <a:extLst>
                  <a:ext uri="{FF2B5EF4-FFF2-40B4-BE49-F238E27FC236}">
                    <a16:creationId xmlns:a16="http://schemas.microsoft.com/office/drawing/2014/main" id="{E5E0A8C4-39BA-8541-AD5E-A7FFE2B42ECC}"/>
                  </a:ext>
                </a:extLst>
              </p:cNvPr>
              <p:cNvSpPr/>
              <p:nvPr/>
            </p:nvSpPr>
            <p:spPr>
              <a:xfrm>
                <a:off x="12119805" y="6565140"/>
                <a:ext cx="64864" cy="251529"/>
              </a:xfrm>
              <a:custGeom>
                <a:avLst/>
                <a:gdLst>
                  <a:gd name="connsiteX0" fmla="*/ 22013 w 64864"/>
                  <a:gd name="connsiteY0" fmla="*/ 251530 h 251529"/>
                  <a:gd name="connsiteX1" fmla="*/ 20702 w 64864"/>
                  <a:gd name="connsiteY1" fmla="*/ 245954 h 251529"/>
                  <a:gd name="connsiteX2" fmla="*/ 7591 w 64864"/>
                  <a:gd name="connsiteY2" fmla="*/ 169290 h 251529"/>
                  <a:gd name="connsiteX3" fmla="*/ 0 w 64864"/>
                  <a:gd name="connsiteY3" fmla="*/ 84192 h 251529"/>
                  <a:gd name="connsiteX4" fmla="*/ 62105 w 64864"/>
                  <a:gd name="connsiteY4" fmla="*/ 558 h 251529"/>
                  <a:gd name="connsiteX5" fmla="*/ 64865 w 64864"/>
                  <a:gd name="connsiteY5" fmla="*/ 0 h 25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64" h="251529">
                    <a:moveTo>
                      <a:pt x="22013" y="251530"/>
                    </a:moveTo>
                    <a:cubicBezTo>
                      <a:pt x="21463" y="249697"/>
                      <a:pt x="21024" y="247836"/>
                      <a:pt x="20702" y="245954"/>
                    </a:cubicBezTo>
                    <a:cubicBezTo>
                      <a:pt x="15112" y="220376"/>
                      <a:pt x="10834" y="194937"/>
                      <a:pt x="7591" y="169290"/>
                    </a:cubicBezTo>
                    <a:cubicBezTo>
                      <a:pt x="3933" y="140924"/>
                      <a:pt x="1587" y="112558"/>
                      <a:pt x="0" y="84192"/>
                    </a:cubicBezTo>
                    <a:cubicBezTo>
                      <a:pt x="0" y="24324"/>
                      <a:pt x="26636" y="6342"/>
                      <a:pt x="62105" y="558"/>
                    </a:cubicBezTo>
                    <a:lnTo>
                      <a:pt x="64865" y="0"/>
                    </a:lnTo>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12" name="Freeform 11">
                <a:extLst>
                  <a:ext uri="{FF2B5EF4-FFF2-40B4-BE49-F238E27FC236}">
                    <a16:creationId xmlns:a16="http://schemas.microsoft.com/office/drawing/2014/main" id="{88074A1F-6114-964A-9D06-8ACE98E27D30}"/>
                  </a:ext>
                </a:extLst>
              </p:cNvPr>
              <p:cNvSpPr/>
              <p:nvPr/>
            </p:nvSpPr>
            <p:spPr>
              <a:xfrm>
                <a:off x="12021956" y="6728644"/>
                <a:ext cx="162713" cy="88024"/>
              </a:xfrm>
              <a:custGeom>
                <a:avLst/>
                <a:gdLst>
                  <a:gd name="connsiteX0" fmla="*/ 0 w 162713"/>
                  <a:gd name="connsiteY0" fmla="*/ 88025 h 88024"/>
                  <a:gd name="connsiteX1" fmla="*/ 62105 w 162713"/>
                  <a:gd name="connsiteY1" fmla="*/ 13591 h 88024"/>
                  <a:gd name="connsiteX2" fmla="*/ 105302 w 162713"/>
                  <a:gd name="connsiteY2" fmla="*/ 5924 h 88024"/>
                  <a:gd name="connsiteX3" fmla="*/ 162714 w 162713"/>
                  <a:gd name="connsiteY3" fmla="*/ 0 h 88024"/>
                </a:gdLst>
                <a:ahLst/>
                <a:cxnLst>
                  <a:cxn ang="0">
                    <a:pos x="connsiteX0" y="connsiteY0"/>
                  </a:cxn>
                  <a:cxn ang="0">
                    <a:pos x="connsiteX1" y="connsiteY1"/>
                  </a:cxn>
                  <a:cxn ang="0">
                    <a:pos x="connsiteX2" y="connsiteY2"/>
                  </a:cxn>
                  <a:cxn ang="0">
                    <a:pos x="connsiteX3" y="connsiteY3"/>
                  </a:cxn>
                </a:cxnLst>
                <a:rect l="l" t="t" r="r" b="b"/>
                <a:pathLst>
                  <a:path w="162713" h="88024">
                    <a:moveTo>
                      <a:pt x="0" y="88025"/>
                    </a:moveTo>
                    <a:cubicBezTo>
                      <a:pt x="2760" y="35614"/>
                      <a:pt x="28430" y="19236"/>
                      <a:pt x="62105" y="13591"/>
                    </a:cubicBezTo>
                    <a:cubicBezTo>
                      <a:pt x="76734" y="10524"/>
                      <a:pt x="91087" y="7945"/>
                      <a:pt x="105302" y="5924"/>
                    </a:cubicBezTo>
                    <a:cubicBezTo>
                      <a:pt x="124692" y="2997"/>
                      <a:pt x="143738" y="1046"/>
                      <a:pt x="162714" y="0"/>
                    </a:cubicBezTo>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13" name="Freeform 12">
                <a:extLst>
                  <a:ext uri="{FF2B5EF4-FFF2-40B4-BE49-F238E27FC236}">
                    <a16:creationId xmlns:a16="http://schemas.microsoft.com/office/drawing/2014/main" id="{4689C4B3-F4B9-F349-BEFE-EB49E7D53AAE}"/>
                  </a:ext>
                </a:extLst>
              </p:cNvPr>
              <p:cNvSpPr/>
              <p:nvPr/>
            </p:nvSpPr>
            <p:spPr>
              <a:xfrm>
                <a:off x="11591985" y="5944829"/>
                <a:ext cx="311319" cy="307511"/>
              </a:xfrm>
              <a:custGeom>
                <a:avLst/>
                <a:gdLst>
                  <a:gd name="connsiteX0" fmla="*/ 263737 w 311319"/>
                  <a:gd name="connsiteY0" fmla="*/ 1070 h 307511"/>
                  <a:gd name="connsiteX1" fmla="*/ 304977 w 311319"/>
                  <a:gd name="connsiteY1" fmla="*/ 34837 h 307511"/>
                  <a:gd name="connsiteX2" fmla="*/ 305140 w 311319"/>
                  <a:gd name="connsiteY2" fmla="*/ 37033 h 307511"/>
                  <a:gd name="connsiteX3" fmla="*/ 305140 w 311319"/>
                  <a:gd name="connsiteY3" fmla="*/ 37033 h 307511"/>
                  <a:gd name="connsiteX4" fmla="*/ 308315 w 311319"/>
                  <a:gd name="connsiteY4" fmla="*/ 246606 h 307511"/>
                  <a:gd name="connsiteX5" fmla="*/ 249039 w 311319"/>
                  <a:gd name="connsiteY5" fmla="*/ 300481 h 307511"/>
                  <a:gd name="connsiteX6" fmla="*/ 85980 w 311319"/>
                  <a:gd name="connsiteY6" fmla="*/ 306474 h 307511"/>
                  <a:gd name="connsiteX7" fmla="*/ 17803 w 311319"/>
                  <a:gd name="connsiteY7" fmla="*/ 258594 h 307511"/>
                  <a:gd name="connsiteX8" fmla="*/ 0 w 311319"/>
                  <a:gd name="connsiteY8" fmla="*/ 93904 h 307511"/>
                  <a:gd name="connsiteX9" fmla="*/ 62105 w 311319"/>
                  <a:gd name="connsiteY9" fmla="*/ 10270 h 307511"/>
                  <a:gd name="connsiteX10" fmla="*/ 263737 w 311319"/>
                  <a:gd name="connsiteY10" fmla="*/ 1070 h 307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1319" h="307511">
                    <a:moveTo>
                      <a:pt x="263737" y="1070"/>
                    </a:moveTo>
                    <a:cubicBezTo>
                      <a:pt x="284357" y="-1104"/>
                      <a:pt x="302820" y="14013"/>
                      <a:pt x="304977" y="34837"/>
                    </a:cubicBezTo>
                    <a:cubicBezTo>
                      <a:pt x="305052" y="35569"/>
                      <a:pt x="305107" y="36301"/>
                      <a:pt x="305140" y="37033"/>
                    </a:cubicBezTo>
                    <a:lnTo>
                      <a:pt x="305140" y="37033"/>
                    </a:lnTo>
                    <a:cubicBezTo>
                      <a:pt x="312130" y="106672"/>
                      <a:pt x="313192" y="176785"/>
                      <a:pt x="308315" y="246606"/>
                    </a:cubicBezTo>
                    <a:cubicBezTo>
                      <a:pt x="305347" y="279502"/>
                      <a:pt x="284577" y="294486"/>
                      <a:pt x="249039" y="300481"/>
                    </a:cubicBezTo>
                    <a:cubicBezTo>
                      <a:pt x="194939" y="306962"/>
                      <a:pt x="140404" y="308969"/>
                      <a:pt x="85980" y="306474"/>
                    </a:cubicBezTo>
                    <a:cubicBezTo>
                      <a:pt x="50443" y="303477"/>
                      <a:pt x="23876" y="291490"/>
                      <a:pt x="17803" y="258594"/>
                    </a:cubicBezTo>
                    <a:cubicBezTo>
                      <a:pt x="8902" y="204650"/>
                      <a:pt x="0" y="147778"/>
                      <a:pt x="0" y="93904"/>
                    </a:cubicBezTo>
                    <a:cubicBezTo>
                      <a:pt x="0" y="34036"/>
                      <a:pt x="26705" y="16055"/>
                      <a:pt x="62105" y="10270"/>
                    </a:cubicBezTo>
                    <a:cubicBezTo>
                      <a:pt x="128917" y="1223"/>
                      <a:pt x="196389" y="-1857"/>
                      <a:pt x="263737" y="1070"/>
                    </a:cubicBezTo>
                    <a:close/>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14" name="Freeform 13">
                <a:extLst>
                  <a:ext uri="{FF2B5EF4-FFF2-40B4-BE49-F238E27FC236}">
                    <a16:creationId xmlns:a16="http://schemas.microsoft.com/office/drawing/2014/main" id="{572A4FE6-C459-8340-9D52-0CBA6CC4FBCE}"/>
                  </a:ext>
                </a:extLst>
              </p:cNvPr>
              <p:cNvSpPr/>
              <p:nvPr/>
            </p:nvSpPr>
            <p:spPr>
              <a:xfrm>
                <a:off x="11494136" y="6121435"/>
                <a:ext cx="310194" cy="307512"/>
              </a:xfrm>
              <a:custGeom>
                <a:avLst/>
                <a:gdLst>
                  <a:gd name="connsiteX0" fmla="*/ 263806 w 310194"/>
                  <a:gd name="connsiteY0" fmla="*/ 1141 h 307512"/>
                  <a:gd name="connsiteX1" fmla="*/ 305038 w 310194"/>
                  <a:gd name="connsiteY1" fmla="*/ 34762 h 307512"/>
                  <a:gd name="connsiteX2" fmla="*/ 305209 w 310194"/>
                  <a:gd name="connsiteY2" fmla="*/ 37034 h 307512"/>
                  <a:gd name="connsiteX3" fmla="*/ 308177 w 310194"/>
                  <a:gd name="connsiteY3" fmla="*/ 246607 h 307512"/>
                  <a:gd name="connsiteX4" fmla="*/ 248901 w 310194"/>
                  <a:gd name="connsiteY4" fmla="*/ 300481 h 307512"/>
                  <a:gd name="connsiteX5" fmla="*/ 85911 w 310194"/>
                  <a:gd name="connsiteY5" fmla="*/ 306475 h 307512"/>
                  <a:gd name="connsiteX6" fmla="*/ 20702 w 310194"/>
                  <a:gd name="connsiteY6" fmla="*/ 258595 h 307512"/>
                  <a:gd name="connsiteX7" fmla="*/ 0 w 310194"/>
                  <a:gd name="connsiteY7" fmla="*/ 96902 h 307512"/>
                  <a:gd name="connsiteX8" fmla="*/ 62105 w 310194"/>
                  <a:gd name="connsiteY8" fmla="*/ 13268 h 307512"/>
                  <a:gd name="connsiteX9" fmla="*/ 263806 w 310194"/>
                  <a:gd name="connsiteY9" fmla="*/ 1141 h 307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194" h="307512">
                    <a:moveTo>
                      <a:pt x="263806" y="1141"/>
                    </a:moveTo>
                    <a:cubicBezTo>
                      <a:pt x="284384" y="-1075"/>
                      <a:pt x="302844" y="13979"/>
                      <a:pt x="305038" y="34762"/>
                    </a:cubicBezTo>
                    <a:cubicBezTo>
                      <a:pt x="305118" y="35515"/>
                      <a:pt x="305175" y="36274"/>
                      <a:pt x="305209" y="37034"/>
                    </a:cubicBezTo>
                    <a:cubicBezTo>
                      <a:pt x="310646" y="106757"/>
                      <a:pt x="311638" y="176759"/>
                      <a:pt x="308177" y="246607"/>
                    </a:cubicBezTo>
                    <a:cubicBezTo>
                      <a:pt x="308177" y="279573"/>
                      <a:pt x="284508" y="297554"/>
                      <a:pt x="248901" y="300481"/>
                    </a:cubicBezTo>
                    <a:cubicBezTo>
                      <a:pt x="194824" y="306963"/>
                      <a:pt x="140312" y="308970"/>
                      <a:pt x="85911" y="306475"/>
                    </a:cubicBezTo>
                    <a:cubicBezTo>
                      <a:pt x="53272" y="306475"/>
                      <a:pt x="23807" y="291561"/>
                      <a:pt x="20702" y="258595"/>
                    </a:cubicBezTo>
                    <a:cubicBezTo>
                      <a:pt x="9431" y="205362"/>
                      <a:pt x="2507" y="151278"/>
                      <a:pt x="0" y="96902"/>
                    </a:cubicBezTo>
                    <a:cubicBezTo>
                      <a:pt x="0" y="37034"/>
                      <a:pt x="26636" y="19122"/>
                      <a:pt x="62105" y="13268"/>
                    </a:cubicBezTo>
                    <a:cubicBezTo>
                      <a:pt x="128704" y="1845"/>
                      <a:pt x="196336" y="-2218"/>
                      <a:pt x="263806" y="1141"/>
                    </a:cubicBezTo>
                    <a:close/>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15" name="Freeform 14">
                <a:extLst>
                  <a:ext uri="{FF2B5EF4-FFF2-40B4-BE49-F238E27FC236}">
                    <a16:creationId xmlns:a16="http://schemas.microsoft.com/office/drawing/2014/main" id="{157BC8B1-1CD2-124B-B366-7232B8891BDE}"/>
                  </a:ext>
                </a:extLst>
              </p:cNvPr>
              <p:cNvSpPr/>
              <p:nvPr/>
            </p:nvSpPr>
            <p:spPr>
              <a:xfrm>
                <a:off x="11589225" y="6550695"/>
                <a:ext cx="314096" cy="265973"/>
              </a:xfrm>
              <a:custGeom>
                <a:avLst/>
                <a:gdLst>
                  <a:gd name="connsiteX0" fmla="*/ 307280 w 314096"/>
                  <a:gd name="connsiteY0" fmla="*/ 265974 h 265973"/>
                  <a:gd name="connsiteX1" fmla="*/ 311006 w 314096"/>
                  <a:gd name="connsiteY1" fmla="*/ 248480 h 265973"/>
                  <a:gd name="connsiteX2" fmla="*/ 308039 w 314096"/>
                  <a:gd name="connsiteY2" fmla="*/ 38907 h 265973"/>
                  <a:gd name="connsiteX3" fmla="*/ 268811 w 314096"/>
                  <a:gd name="connsiteY3" fmla="*/ 2778 h 265973"/>
                  <a:gd name="connsiteX4" fmla="*/ 266636 w 314096"/>
                  <a:gd name="connsiteY4" fmla="*/ 2945 h 265973"/>
                  <a:gd name="connsiteX5" fmla="*/ 62105 w 314096"/>
                  <a:gd name="connsiteY5" fmla="*/ 14932 h 265973"/>
                  <a:gd name="connsiteX6" fmla="*/ 0 w 314096"/>
                  <a:gd name="connsiteY6" fmla="*/ 98566 h 265973"/>
                  <a:gd name="connsiteX7" fmla="*/ 7453 w 314096"/>
                  <a:gd name="connsiteY7" fmla="*/ 182200 h 265973"/>
                  <a:gd name="connsiteX8" fmla="*/ 20771 w 314096"/>
                  <a:gd name="connsiteY8" fmla="*/ 260050 h 265973"/>
                  <a:gd name="connsiteX9" fmla="*/ 22082 w 314096"/>
                  <a:gd name="connsiteY9" fmla="*/ 265626 h 265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096" h="265973">
                    <a:moveTo>
                      <a:pt x="307280" y="265974"/>
                    </a:moveTo>
                    <a:cubicBezTo>
                      <a:pt x="309290" y="260335"/>
                      <a:pt x="310543" y="254453"/>
                      <a:pt x="311006" y="248480"/>
                    </a:cubicBezTo>
                    <a:cubicBezTo>
                      <a:pt x="315952" y="178667"/>
                      <a:pt x="314959" y="108553"/>
                      <a:pt x="308039" y="38907"/>
                    </a:cubicBezTo>
                    <a:cubicBezTo>
                      <a:pt x="307084" y="17992"/>
                      <a:pt x="289521" y="1816"/>
                      <a:pt x="268811" y="2778"/>
                    </a:cubicBezTo>
                    <a:cubicBezTo>
                      <a:pt x="268085" y="2812"/>
                      <a:pt x="267359" y="2868"/>
                      <a:pt x="266636" y="2945"/>
                    </a:cubicBezTo>
                    <a:cubicBezTo>
                      <a:pt x="198249" y="-3453"/>
                      <a:pt x="129299" y="589"/>
                      <a:pt x="62105" y="14932"/>
                    </a:cubicBezTo>
                    <a:cubicBezTo>
                      <a:pt x="26498" y="20926"/>
                      <a:pt x="0" y="38907"/>
                      <a:pt x="0" y="98566"/>
                    </a:cubicBezTo>
                    <a:cubicBezTo>
                      <a:pt x="1518" y="126444"/>
                      <a:pt x="3864" y="154322"/>
                      <a:pt x="7453" y="182200"/>
                    </a:cubicBezTo>
                    <a:cubicBezTo>
                      <a:pt x="10696" y="208127"/>
                      <a:pt x="15043" y="234053"/>
                      <a:pt x="20771" y="260050"/>
                    </a:cubicBezTo>
                    <a:cubicBezTo>
                      <a:pt x="21093" y="261932"/>
                      <a:pt x="21532" y="263793"/>
                      <a:pt x="22082" y="265626"/>
                    </a:cubicBezTo>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16" name="Freeform 15">
                <a:extLst>
                  <a:ext uri="{FF2B5EF4-FFF2-40B4-BE49-F238E27FC236}">
                    <a16:creationId xmlns:a16="http://schemas.microsoft.com/office/drawing/2014/main" id="{8F0A2CFD-B250-0B49-9CDD-89AEB18251AE}"/>
                  </a:ext>
                </a:extLst>
              </p:cNvPr>
              <p:cNvSpPr/>
              <p:nvPr/>
            </p:nvSpPr>
            <p:spPr>
              <a:xfrm>
                <a:off x="11494274" y="6727316"/>
                <a:ext cx="309625" cy="129288"/>
              </a:xfrm>
              <a:custGeom>
                <a:avLst/>
                <a:gdLst>
                  <a:gd name="connsiteX0" fmla="*/ 0 w 309625"/>
                  <a:gd name="connsiteY0" fmla="*/ 89354 h 129288"/>
                  <a:gd name="connsiteX1" fmla="*/ 62105 w 309625"/>
                  <a:gd name="connsiteY1" fmla="*/ 11922 h 129288"/>
                  <a:gd name="connsiteX2" fmla="*/ 102127 w 309625"/>
                  <a:gd name="connsiteY2" fmla="*/ 5928 h 129288"/>
                  <a:gd name="connsiteX3" fmla="*/ 263668 w 309625"/>
                  <a:gd name="connsiteY3" fmla="*/ 3001 h 129288"/>
                  <a:gd name="connsiteX4" fmla="*/ 304900 w 309625"/>
                  <a:gd name="connsiteY4" fmla="*/ 36622 h 129288"/>
                  <a:gd name="connsiteX5" fmla="*/ 305071 w 309625"/>
                  <a:gd name="connsiteY5" fmla="*/ 38894 h 129288"/>
                  <a:gd name="connsiteX6" fmla="*/ 308315 w 309625"/>
                  <a:gd name="connsiteY6" fmla="*/ 89354 h 129288"/>
                  <a:gd name="connsiteX7" fmla="*/ 309626 w 309625"/>
                  <a:gd name="connsiteY7" fmla="*/ 129289 h 129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625" h="129288">
                    <a:moveTo>
                      <a:pt x="0" y="89354"/>
                    </a:moveTo>
                    <a:cubicBezTo>
                      <a:pt x="1794" y="34573"/>
                      <a:pt x="27602" y="17707"/>
                      <a:pt x="62105" y="11922"/>
                    </a:cubicBezTo>
                    <a:cubicBezTo>
                      <a:pt x="75538" y="9553"/>
                      <a:pt x="88879" y="7552"/>
                      <a:pt x="102127" y="5928"/>
                    </a:cubicBezTo>
                    <a:cubicBezTo>
                      <a:pt x="155719" y="-832"/>
                      <a:pt x="209871" y="-1815"/>
                      <a:pt x="263668" y="3001"/>
                    </a:cubicBezTo>
                    <a:cubicBezTo>
                      <a:pt x="284246" y="785"/>
                      <a:pt x="302706" y="15839"/>
                      <a:pt x="304900" y="36622"/>
                    </a:cubicBezTo>
                    <a:cubicBezTo>
                      <a:pt x="304980" y="37375"/>
                      <a:pt x="305037" y="38135"/>
                      <a:pt x="305071" y="38894"/>
                    </a:cubicBezTo>
                    <a:cubicBezTo>
                      <a:pt x="306520" y="55551"/>
                      <a:pt x="307556" y="72418"/>
                      <a:pt x="308315" y="89354"/>
                    </a:cubicBezTo>
                    <a:cubicBezTo>
                      <a:pt x="309005" y="102595"/>
                      <a:pt x="309419" y="115907"/>
                      <a:pt x="309626" y="129289"/>
                    </a:cubicBezTo>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grpSp>
      </p:grpSp>
      <p:sp>
        <p:nvSpPr>
          <p:cNvPr id="57" name="Graphic 7">
            <a:extLst>
              <a:ext uri="{FF2B5EF4-FFF2-40B4-BE49-F238E27FC236}">
                <a16:creationId xmlns:a16="http://schemas.microsoft.com/office/drawing/2014/main" id="{D7EE33C2-757C-2343-AB38-60CBC8EBB645}"/>
              </a:ext>
            </a:extLst>
          </p:cNvPr>
          <p:cNvSpPr/>
          <p:nvPr userDrawn="1"/>
        </p:nvSpPr>
        <p:spPr>
          <a:xfrm>
            <a:off x="109496" y="6407214"/>
            <a:ext cx="334493" cy="338422"/>
          </a:xfrm>
          <a:custGeom>
            <a:avLst/>
            <a:gdLst>
              <a:gd name="connsiteX0" fmla="*/ 175294 w 334493"/>
              <a:gd name="connsiteY0" fmla="*/ 203188 h 338422"/>
              <a:gd name="connsiteX1" fmla="*/ 157990 w 334493"/>
              <a:gd name="connsiteY1" fmla="*/ 205594 h 338422"/>
              <a:gd name="connsiteX2" fmla="*/ 154370 w 334493"/>
              <a:gd name="connsiteY2" fmla="*/ 206992 h 338422"/>
              <a:gd name="connsiteX3" fmla="*/ 136727 w 334493"/>
              <a:gd name="connsiteY3" fmla="*/ 200279 h 338422"/>
              <a:gd name="connsiteX4" fmla="*/ 135709 w 334493"/>
              <a:gd name="connsiteY4" fmla="*/ 197762 h 338422"/>
              <a:gd name="connsiteX5" fmla="*/ 123720 w 334493"/>
              <a:gd name="connsiteY5" fmla="*/ 183554 h 338422"/>
              <a:gd name="connsiteX6" fmla="*/ 115294 w 334493"/>
              <a:gd name="connsiteY6" fmla="*/ 181652 h 338422"/>
              <a:gd name="connsiteX7" fmla="*/ 107546 w 334493"/>
              <a:gd name="connsiteY7" fmla="*/ 183162 h 338422"/>
              <a:gd name="connsiteX8" fmla="*/ 95162 w 334493"/>
              <a:gd name="connsiteY8" fmla="*/ 195301 h 338422"/>
              <a:gd name="connsiteX9" fmla="*/ 119648 w 334493"/>
              <a:gd name="connsiteY9" fmla="*/ 271155 h 338422"/>
              <a:gd name="connsiteX10" fmla="*/ 189092 w 334493"/>
              <a:gd name="connsiteY10" fmla="*/ 230878 h 338422"/>
              <a:gd name="connsiteX11" fmla="*/ 188074 w 334493"/>
              <a:gd name="connsiteY11" fmla="*/ 214096 h 338422"/>
              <a:gd name="connsiteX12" fmla="*/ 175294 w 334493"/>
              <a:gd name="connsiteY12" fmla="*/ 203188 h 338422"/>
              <a:gd name="connsiteX13" fmla="*/ 327076 w 334493"/>
              <a:gd name="connsiteY13" fmla="*/ 64738 h 338422"/>
              <a:gd name="connsiteX14" fmla="*/ 269620 w 334493"/>
              <a:gd name="connsiteY14" fmla="*/ 1807 h 338422"/>
              <a:gd name="connsiteX15" fmla="*/ 40421 w 334493"/>
              <a:gd name="connsiteY15" fmla="*/ 6394 h 338422"/>
              <a:gd name="connsiteX16" fmla="*/ 1345 w 334493"/>
              <a:gd name="connsiteY16" fmla="*/ 52991 h 338422"/>
              <a:gd name="connsiteX17" fmla="*/ 12315 w 334493"/>
              <a:gd name="connsiteY17" fmla="*/ 269756 h 338422"/>
              <a:gd name="connsiteX18" fmla="*/ 103475 w 334493"/>
              <a:gd name="connsiteY18" fmla="*/ 338338 h 338422"/>
              <a:gd name="connsiteX19" fmla="*/ 280421 w 334493"/>
              <a:gd name="connsiteY19" fmla="*/ 329052 h 338422"/>
              <a:gd name="connsiteX20" fmla="*/ 333409 w 334493"/>
              <a:gd name="connsiteY20" fmla="*/ 255100 h 338422"/>
              <a:gd name="connsiteX21" fmla="*/ 327076 w 334493"/>
              <a:gd name="connsiteY21" fmla="*/ 64738 h 338422"/>
              <a:gd name="connsiteX22" fmla="*/ 280026 w 334493"/>
              <a:gd name="connsiteY22" fmla="*/ 97295 h 338422"/>
              <a:gd name="connsiteX23" fmla="*/ 280977 w 334493"/>
              <a:gd name="connsiteY23" fmla="*/ 115704 h 338422"/>
              <a:gd name="connsiteX24" fmla="*/ 280930 w 334493"/>
              <a:gd name="connsiteY24" fmla="*/ 115755 h 338422"/>
              <a:gd name="connsiteX25" fmla="*/ 223136 w 334493"/>
              <a:gd name="connsiteY25" fmla="*/ 176561 h 338422"/>
              <a:gd name="connsiteX26" fmla="*/ 214653 w 334493"/>
              <a:gd name="connsiteY26" fmla="*/ 179582 h 338422"/>
              <a:gd name="connsiteX27" fmla="*/ 201563 w 334493"/>
              <a:gd name="connsiteY27" fmla="*/ 166464 h 338422"/>
              <a:gd name="connsiteX28" fmla="*/ 206171 w 334493"/>
              <a:gd name="connsiteY28" fmla="*/ 156647 h 338422"/>
              <a:gd name="connsiteX29" fmla="*/ 261364 w 334493"/>
              <a:gd name="connsiteY29" fmla="*/ 98302 h 338422"/>
              <a:gd name="connsiteX30" fmla="*/ 279967 w 334493"/>
              <a:gd name="connsiteY30" fmla="*/ 97243 h 338422"/>
              <a:gd name="connsiteX31" fmla="*/ 280026 w 334493"/>
              <a:gd name="connsiteY31" fmla="*/ 97295 h 338422"/>
              <a:gd name="connsiteX32" fmla="*/ 161665 w 334493"/>
              <a:gd name="connsiteY32" fmla="*/ 139529 h 338422"/>
              <a:gd name="connsiteX33" fmla="*/ 174559 w 334493"/>
              <a:gd name="connsiteY33" fmla="*/ 104343 h 338422"/>
              <a:gd name="connsiteX34" fmla="*/ 194860 w 334493"/>
              <a:gd name="connsiteY34" fmla="*/ 49635 h 338422"/>
              <a:gd name="connsiteX35" fmla="*/ 212306 w 334493"/>
              <a:gd name="connsiteY35" fmla="*/ 43062 h 338422"/>
              <a:gd name="connsiteX36" fmla="*/ 218951 w 334493"/>
              <a:gd name="connsiteY36" fmla="*/ 60319 h 338422"/>
              <a:gd name="connsiteX37" fmla="*/ 199441 w 334493"/>
              <a:gd name="connsiteY37" fmla="*/ 113126 h 338422"/>
              <a:gd name="connsiteX38" fmla="*/ 186095 w 334493"/>
              <a:gd name="connsiteY38" fmla="*/ 149431 h 338422"/>
              <a:gd name="connsiteX39" fmla="*/ 173880 w 334493"/>
              <a:gd name="connsiteY39" fmla="*/ 157542 h 338422"/>
              <a:gd name="connsiteX40" fmla="*/ 168904 w 334493"/>
              <a:gd name="connsiteY40" fmla="*/ 156591 h 338422"/>
              <a:gd name="connsiteX41" fmla="*/ 161627 w 334493"/>
              <a:gd name="connsiteY41" fmla="*/ 139622 h 338422"/>
              <a:gd name="connsiteX42" fmla="*/ 161665 w 334493"/>
              <a:gd name="connsiteY42" fmla="*/ 139529 h 338422"/>
              <a:gd name="connsiteX43" fmla="*/ 127396 w 334493"/>
              <a:gd name="connsiteY43" fmla="*/ 39454 h 338422"/>
              <a:gd name="connsiteX44" fmla="*/ 141352 w 334493"/>
              <a:gd name="connsiteY44" fmla="*/ 51787 h 338422"/>
              <a:gd name="connsiteX45" fmla="*/ 141364 w 334493"/>
              <a:gd name="connsiteY45" fmla="*/ 52040 h 338422"/>
              <a:gd name="connsiteX46" fmla="*/ 143286 w 334493"/>
              <a:gd name="connsiteY46" fmla="*/ 132537 h 338422"/>
              <a:gd name="connsiteX47" fmla="*/ 130054 w 334493"/>
              <a:gd name="connsiteY47" fmla="*/ 145459 h 338422"/>
              <a:gd name="connsiteX48" fmla="*/ 130054 w 334493"/>
              <a:gd name="connsiteY48" fmla="*/ 145459 h 338422"/>
              <a:gd name="connsiteX49" fmla="*/ 116990 w 334493"/>
              <a:gd name="connsiteY49" fmla="*/ 132257 h 338422"/>
              <a:gd name="connsiteX50" fmla="*/ 115068 w 334493"/>
              <a:gd name="connsiteY50" fmla="*/ 52935 h 338422"/>
              <a:gd name="connsiteX51" fmla="*/ 127396 w 334493"/>
              <a:gd name="connsiteY51" fmla="*/ 39454 h 338422"/>
              <a:gd name="connsiteX52" fmla="*/ 60779 w 334493"/>
              <a:gd name="connsiteY52" fmla="*/ 83926 h 338422"/>
              <a:gd name="connsiteX53" fmla="*/ 77744 w 334493"/>
              <a:gd name="connsiteY53" fmla="*/ 91086 h 338422"/>
              <a:gd name="connsiteX54" fmla="*/ 96123 w 334493"/>
              <a:gd name="connsiteY54" fmla="*/ 134607 h 338422"/>
              <a:gd name="connsiteX55" fmla="*/ 88885 w 334493"/>
              <a:gd name="connsiteY55" fmla="*/ 151668 h 338422"/>
              <a:gd name="connsiteX56" fmla="*/ 83908 w 334493"/>
              <a:gd name="connsiteY56" fmla="*/ 152619 h 338422"/>
              <a:gd name="connsiteX57" fmla="*/ 71637 w 334493"/>
              <a:gd name="connsiteY57" fmla="*/ 144508 h 338422"/>
              <a:gd name="connsiteX58" fmla="*/ 53541 w 334493"/>
              <a:gd name="connsiteY58" fmla="*/ 100707 h 338422"/>
              <a:gd name="connsiteX59" fmla="*/ 60779 w 334493"/>
              <a:gd name="connsiteY59" fmla="*/ 83926 h 338422"/>
              <a:gd name="connsiteX60" fmla="*/ 214314 w 334493"/>
              <a:gd name="connsiteY60" fmla="*/ 240556 h 338422"/>
              <a:gd name="connsiteX61" fmla="*/ 122532 w 334493"/>
              <a:gd name="connsiteY61" fmla="*/ 298565 h 338422"/>
              <a:gd name="connsiteX62" fmla="*/ 116538 w 334493"/>
              <a:gd name="connsiteY62" fmla="*/ 299460 h 338422"/>
              <a:gd name="connsiteX63" fmla="*/ 98668 w 334493"/>
              <a:gd name="connsiteY63" fmla="*/ 289559 h 338422"/>
              <a:gd name="connsiteX64" fmla="*/ 69431 w 334493"/>
              <a:gd name="connsiteY64" fmla="*/ 185735 h 338422"/>
              <a:gd name="connsiteX65" fmla="*/ 97254 w 334493"/>
              <a:gd name="connsiteY65" fmla="*/ 158101 h 338422"/>
              <a:gd name="connsiteX66" fmla="*/ 135369 w 334493"/>
              <a:gd name="connsiteY66" fmla="*/ 159332 h 338422"/>
              <a:gd name="connsiteX67" fmla="*/ 155671 w 334493"/>
              <a:gd name="connsiteY67" fmla="*/ 177512 h 338422"/>
              <a:gd name="connsiteX68" fmla="*/ 183211 w 334493"/>
              <a:gd name="connsiteY68" fmla="*/ 177512 h 338422"/>
              <a:gd name="connsiteX69" fmla="*/ 212391 w 334493"/>
              <a:gd name="connsiteY69" fmla="*/ 202181 h 338422"/>
              <a:gd name="connsiteX70" fmla="*/ 214314 w 334493"/>
              <a:gd name="connsiteY70" fmla="*/ 240556 h 338422"/>
              <a:gd name="connsiteX71" fmla="*/ 296029 w 334493"/>
              <a:gd name="connsiteY71" fmla="*/ 241227 h 338422"/>
              <a:gd name="connsiteX72" fmla="*/ 281383 w 334493"/>
              <a:gd name="connsiteY72" fmla="*/ 252415 h 338422"/>
              <a:gd name="connsiteX73" fmla="*/ 242589 w 334493"/>
              <a:gd name="connsiteY73" fmla="*/ 261533 h 338422"/>
              <a:gd name="connsiteX74" fmla="*/ 224449 w 334493"/>
              <a:gd name="connsiteY74" fmla="*/ 256984 h 338422"/>
              <a:gd name="connsiteX75" fmla="*/ 229048 w 334493"/>
              <a:gd name="connsiteY75" fmla="*/ 239040 h 338422"/>
              <a:gd name="connsiteX76" fmla="*/ 230091 w 334493"/>
              <a:gd name="connsiteY76" fmla="*/ 238486 h 338422"/>
              <a:gd name="connsiteX77" fmla="*/ 284493 w 334493"/>
              <a:gd name="connsiteY77" fmla="*/ 226459 h 338422"/>
              <a:gd name="connsiteX78" fmla="*/ 296063 w 334493"/>
              <a:gd name="connsiteY78" fmla="*/ 240908 h 338422"/>
              <a:gd name="connsiteX79" fmla="*/ 296029 w 334493"/>
              <a:gd name="connsiteY79" fmla="*/ 241171 h 338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34493" h="338422">
                <a:moveTo>
                  <a:pt x="175294" y="203188"/>
                </a:moveTo>
                <a:cubicBezTo>
                  <a:pt x="169447" y="201455"/>
                  <a:pt x="163127" y="202334"/>
                  <a:pt x="157990" y="205594"/>
                </a:cubicBezTo>
                <a:lnTo>
                  <a:pt x="154370" y="206992"/>
                </a:lnTo>
                <a:cubicBezTo>
                  <a:pt x="147621" y="209809"/>
                  <a:pt x="139828" y="206844"/>
                  <a:pt x="136727" y="200279"/>
                </a:cubicBezTo>
                <a:lnTo>
                  <a:pt x="135709" y="197762"/>
                </a:lnTo>
                <a:cubicBezTo>
                  <a:pt x="133864" y="191593"/>
                  <a:pt x="129526" y="186452"/>
                  <a:pt x="123720" y="183554"/>
                </a:cubicBezTo>
                <a:cubicBezTo>
                  <a:pt x="121095" y="182292"/>
                  <a:pt x="118212" y="181641"/>
                  <a:pt x="115294" y="181652"/>
                </a:cubicBezTo>
                <a:cubicBezTo>
                  <a:pt x="112638" y="181660"/>
                  <a:pt x="110008" y="182173"/>
                  <a:pt x="107546" y="183162"/>
                </a:cubicBezTo>
                <a:cubicBezTo>
                  <a:pt x="101904" y="185348"/>
                  <a:pt x="97424" y="189740"/>
                  <a:pt x="95162" y="195301"/>
                </a:cubicBezTo>
                <a:cubicBezTo>
                  <a:pt x="90355" y="207719"/>
                  <a:pt x="100138" y="237815"/>
                  <a:pt x="119648" y="271155"/>
                </a:cubicBezTo>
                <a:cubicBezTo>
                  <a:pt x="156632" y="259184"/>
                  <a:pt x="184286" y="243185"/>
                  <a:pt x="189092" y="230878"/>
                </a:cubicBezTo>
                <a:cubicBezTo>
                  <a:pt x="191085" y="225382"/>
                  <a:pt x="190718" y="219318"/>
                  <a:pt x="188074" y="214096"/>
                </a:cubicBezTo>
                <a:cubicBezTo>
                  <a:pt x="185610" y="208802"/>
                  <a:pt x="180949" y="204823"/>
                  <a:pt x="175294" y="203188"/>
                </a:cubicBezTo>
                <a:close/>
                <a:moveTo>
                  <a:pt x="327076" y="64738"/>
                </a:moveTo>
                <a:cubicBezTo>
                  <a:pt x="323513" y="27986"/>
                  <a:pt x="304908" y="3373"/>
                  <a:pt x="269620" y="1807"/>
                </a:cubicBezTo>
                <a:cubicBezTo>
                  <a:pt x="185982" y="-1885"/>
                  <a:pt x="91825" y="296"/>
                  <a:pt x="40421" y="6394"/>
                </a:cubicBezTo>
                <a:cubicBezTo>
                  <a:pt x="20119" y="8743"/>
                  <a:pt x="2589" y="22392"/>
                  <a:pt x="1345" y="52991"/>
                </a:cubicBezTo>
                <a:cubicBezTo>
                  <a:pt x="-1935" y="132369"/>
                  <a:pt x="440" y="200279"/>
                  <a:pt x="12315" y="269756"/>
                </a:cubicBezTo>
                <a:cubicBezTo>
                  <a:pt x="19215" y="310144"/>
                  <a:pt x="37254" y="338338"/>
                  <a:pt x="103475" y="338338"/>
                </a:cubicBezTo>
                <a:cubicBezTo>
                  <a:pt x="162909" y="338338"/>
                  <a:pt x="222231" y="339960"/>
                  <a:pt x="280421" y="329052"/>
                </a:cubicBezTo>
                <a:cubicBezTo>
                  <a:pt x="317066" y="322171"/>
                  <a:pt x="331317" y="294369"/>
                  <a:pt x="333409" y="255100"/>
                </a:cubicBezTo>
                <a:cubicBezTo>
                  <a:pt x="336024" y="191578"/>
                  <a:pt x="333907" y="127953"/>
                  <a:pt x="327076" y="64738"/>
                </a:cubicBezTo>
                <a:close/>
                <a:moveTo>
                  <a:pt x="280026" y="97295"/>
                </a:moveTo>
                <a:cubicBezTo>
                  <a:pt x="285427" y="102118"/>
                  <a:pt x="285854" y="110360"/>
                  <a:pt x="280977" y="115704"/>
                </a:cubicBezTo>
                <a:cubicBezTo>
                  <a:pt x="280962" y="115721"/>
                  <a:pt x="280946" y="115738"/>
                  <a:pt x="280930" y="115755"/>
                </a:cubicBezTo>
                <a:cubicBezTo>
                  <a:pt x="275841" y="121349"/>
                  <a:pt x="231166" y="169904"/>
                  <a:pt x="223136" y="176561"/>
                </a:cubicBezTo>
                <a:cubicBezTo>
                  <a:pt x="220765" y="178541"/>
                  <a:pt x="217755" y="179613"/>
                  <a:pt x="214653" y="179582"/>
                </a:cubicBezTo>
                <a:cubicBezTo>
                  <a:pt x="207376" y="179535"/>
                  <a:pt x="201516" y="173661"/>
                  <a:pt x="201563" y="166464"/>
                </a:cubicBezTo>
                <a:cubicBezTo>
                  <a:pt x="201588" y="162685"/>
                  <a:pt x="203269" y="159104"/>
                  <a:pt x="206171" y="156647"/>
                </a:cubicBezTo>
                <a:cubicBezTo>
                  <a:pt x="210864" y="152731"/>
                  <a:pt x="241854" y="119503"/>
                  <a:pt x="261364" y="98302"/>
                </a:cubicBezTo>
                <a:cubicBezTo>
                  <a:pt x="266206" y="92928"/>
                  <a:pt x="274534" y="92454"/>
                  <a:pt x="279967" y="97243"/>
                </a:cubicBezTo>
                <a:cubicBezTo>
                  <a:pt x="279987" y="97260"/>
                  <a:pt x="280006" y="97278"/>
                  <a:pt x="280026" y="97295"/>
                </a:cubicBezTo>
                <a:close/>
                <a:moveTo>
                  <a:pt x="161665" y="139529"/>
                </a:moveTo>
                <a:cubicBezTo>
                  <a:pt x="162966" y="136341"/>
                  <a:pt x="168847" y="120062"/>
                  <a:pt x="174559" y="104343"/>
                </a:cubicBezTo>
                <a:cubicBezTo>
                  <a:pt x="185360" y="74472"/>
                  <a:pt x="192598" y="54557"/>
                  <a:pt x="194860" y="49635"/>
                </a:cubicBezTo>
                <a:cubicBezTo>
                  <a:pt x="197843" y="43054"/>
                  <a:pt x="205654" y="40111"/>
                  <a:pt x="212306" y="43062"/>
                </a:cubicBezTo>
                <a:cubicBezTo>
                  <a:pt x="218959" y="46012"/>
                  <a:pt x="221933" y="53739"/>
                  <a:pt x="218951" y="60319"/>
                </a:cubicBezTo>
                <a:cubicBezTo>
                  <a:pt x="216972" y="64682"/>
                  <a:pt x="206849" y="92708"/>
                  <a:pt x="199441" y="113126"/>
                </a:cubicBezTo>
                <a:cubicBezTo>
                  <a:pt x="192033" y="133544"/>
                  <a:pt x="187565" y="145850"/>
                  <a:pt x="186095" y="149431"/>
                </a:cubicBezTo>
                <a:cubicBezTo>
                  <a:pt x="184083" y="154350"/>
                  <a:pt x="179246" y="157563"/>
                  <a:pt x="173880" y="157542"/>
                </a:cubicBezTo>
                <a:cubicBezTo>
                  <a:pt x="172174" y="157563"/>
                  <a:pt x="170480" y="157239"/>
                  <a:pt x="168904" y="156591"/>
                </a:cubicBezTo>
                <a:cubicBezTo>
                  <a:pt x="162157" y="153892"/>
                  <a:pt x="158899" y="146295"/>
                  <a:pt x="161627" y="139622"/>
                </a:cubicBezTo>
                <a:cubicBezTo>
                  <a:pt x="161640" y="139591"/>
                  <a:pt x="161652" y="139560"/>
                  <a:pt x="161665" y="139529"/>
                </a:cubicBezTo>
                <a:close/>
                <a:moveTo>
                  <a:pt x="127396" y="39454"/>
                </a:moveTo>
                <a:cubicBezTo>
                  <a:pt x="134692" y="39047"/>
                  <a:pt x="140941" y="44569"/>
                  <a:pt x="141352" y="51787"/>
                </a:cubicBezTo>
                <a:cubicBezTo>
                  <a:pt x="141356" y="51871"/>
                  <a:pt x="141360" y="51956"/>
                  <a:pt x="141364" y="52040"/>
                </a:cubicBezTo>
                <a:cubicBezTo>
                  <a:pt x="141364" y="54390"/>
                  <a:pt x="143569" y="109881"/>
                  <a:pt x="143286" y="132537"/>
                </a:cubicBezTo>
                <a:cubicBezTo>
                  <a:pt x="143224" y="139713"/>
                  <a:pt x="137308" y="145490"/>
                  <a:pt x="130054" y="145459"/>
                </a:cubicBezTo>
                <a:lnTo>
                  <a:pt x="130054" y="145459"/>
                </a:lnTo>
                <a:cubicBezTo>
                  <a:pt x="122768" y="145367"/>
                  <a:pt x="116928" y="139465"/>
                  <a:pt x="116990" y="132257"/>
                </a:cubicBezTo>
                <a:cubicBezTo>
                  <a:pt x="116990" y="110217"/>
                  <a:pt x="115124" y="53551"/>
                  <a:pt x="115068" y="52935"/>
                </a:cubicBezTo>
                <a:cubicBezTo>
                  <a:pt x="114838" y="45891"/>
                  <a:pt x="120287" y="39932"/>
                  <a:pt x="127396" y="39454"/>
                </a:cubicBezTo>
                <a:close/>
                <a:moveTo>
                  <a:pt x="60779" y="83926"/>
                </a:moveTo>
                <a:cubicBezTo>
                  <a:pt x="67462" y="81346"/>
                  <a:pt x="75002" y="84529"/>
                  <a:pt x="77744" y="91086"/>
                </a:cubicBezTo>
                <a:lnTo>
                  <a:pt x="96123" y="134607"/>
                </a:lnTo>
                <a:cubicBezTo>
                  <a:pt x="98884" y="141295"/>
                  <a:pt x="95644" y="148932"/>
                  <a:pt x="88885" y="151668"/>
                </a:cubicBezTo>
                <a:cubicBezTo>
                  <a:pt x="87297" y="152279"/>
                  <a:pt x="85612" y="152601"/>
                  <a:pt x="83908" y="152619"/>
                </a:cubicBezTo>
                <a:cubicBezTo>
                  <a:pt x="78537" y="152617"/>
                  <a:pt x="73694" y="149417"/>
                  <a:pt x="71637" y="144508"/>
                </a:cubicBezTo>
                <a:lnTo>
                  <a:pt x="53541" y="100707"/>
                </a:lnTo>
                <a:cubicBezTo>
                  <a:pt x="50933" y="94097"/>
                  <a:pt x="54151" y="86638"/>
                  <a:pt x="60779" y="83926"/>
                </a:cubicBezTo>
                <a:close/>
                <a:moveTo>
                  <a:pt x="214314" y="240556"/>
                </a:moveTo>
                <a:cubicBezTo>
                  <a:pt x="203004" y="270036"/>
                  <a:pt x="152108" y="289559"/>
                  <a:pt x="122532" y="298565"/>
                </a:cubicBezTo>
                <a:cubicBezTo>
                  <a:pt x="120592" y="299162"/>
                  <a:pt x="118570" y="299464"/>
                  <a:pt x="116538" y="299460"/>
                </a:cubicBezTo>
                <a:cubicBezTo>
                  <a:pt x="109241" y="299477"/>
                  <a:pt x="102465" y="295723"/>
                  <a:pt x="98668" y="289559"/>
                </a:cubicBezTo>
                <a:cubicBezTo>
                  <a:pt x="82834" y="263435"/>
                  <a:pt x="58008" y="215215"/>
                  <a:pt x="69431" y="185735"/>
                </a:cubicBezTo>
                <a:cubicBezTo>
                  <a:pt x="74388" y="173078"/>
                  <a:pt x="84480" y="163056"/>
                  <a:pt x="97254" y="158101"/>
                </a:cubicBezTo>
                <a:cubicBezTo>
                  <a:pt x="109560" y="153143"/>
                  <a:pt x="123416" y="153591"/>
                  <a:pt x="135369" y="159332"/>
                </a:cubicBezTo>
                <a:cubicBezTo>
                  <a:pt x="143854" y="163199"/>
                  <a:pt x="150939" y="169544"/>
                  <a:pt x="155671" y="177512"/>
                </a:cubicBezTo>
                <a:cubicBezTo>
                  <a:pt x="164612" y="174581"/>
                  <a:pt x="174270" y="174581"/>
                  <a:pt x="183211" y="177512"/>
                </a:cubicBezTo>
                <a:cubicBezTo>
                  <a:pt x="195993" y="181346"/>
                  <a:pt x="206572" y="190290"/>
                  <a:pt x="212391" y="202181"/>
                </a:cubicBezTo>
                <a:cubicBezTo>
                  <a:pt x="218365" y="214160"/>
                  <a:pt x="219061" y="228051"/>
                  <a:pt x="214314" y="240556"/>
                </a:cubicBezTo>
                <a:close/>
                <a:moveTo>
                  <a:pt x="296029" y="241227"/>
                </a:moveTo>
                <a:cubicBezTo>
                  <a:pt x="295090" y="248307"/>
                  <a:pt x="288545" y="253307"/>
                  <a:pt x="281383" y="252415"/>
                </a:cubicBezTo>
                <a:cubicBezTo>
                  <a:pt x="267855" y="251922"/>
                  <a:pt x="254446" y="255073"/>
                  <a:pt x="242589" y="261533"/>
                </a:cubicBezTo>
                <a:cubicBezTo>
                  <a:pt x="236310" y="265232"/>
                  <a:pt x="228189" y="263196"/>
                  <a:pt x="224449" y="256984"/>
                </a:cubicBezTo>
                <a:cubicBezTo>
                  <a:pt x="220709" y="250773"/>
                  <a:pt x="222768" y="242739"/>
                  <a:pt x="229048" y="239040"/>
                </a:cubicBezTo>
                <a:cubicBezTo>
                  <a:pt x="229387" y="238840"/>
                  <a:pt x="229735" y="238655"/>
                  <a:pt x="230091" y="238486"/>
                </a:cubicBezTo>
                <a:cubicBezTo>
                  <a:pt x="246708" y="229462"/>
                  <a:pt x="265574" y="225292"/>
                  <a:pt x="284493" y="226459"/>
                </a:cubicBezTo>
                <a:cubicBezTo>
                  <a:pt x="291721" y="227289"/>
                  <a:pt x="296901" y="233758"/>
                  <a:pt x="296063" y="240908"/>
                </a:cubicBezTo>
                <a:cubicBezTo>
                  <a:pt x="296053" y="240996"/>
                  <a:pt x="296041" y="241084"/>
                  <a:pt x="296029" y="241171"/>
                </a:cubicBezTo>
                <a:close/>
              </a:path>
            </a:pathLst>
          </a:custGeom>
          <a:solidFill>
            <a:schemeClr val="bg1"/>
          </a:solidFill>
          <a:ln w="5650" cap="flat">
            <a:noFill/>
            <a:prstDash val="solid"/>
            <a:miter/>
          </a:ln>
        </p:spPr>
        <p:txBody>
          <a:bodyPr rtlCol="0" anchor="ctr"/>
          <a:lstStyle/>
          <a:p>
            <a:endParaRPr lang="en-US" b="0" i="0" dirty="0">
              <a:latin typeface="Lexend Deca" pitchFamily="2" charset="77"/>
            </a:endParaRPr>
          </a:p>
        </p:txBody>
      </p:sp>
    </p:spTree>
    <p:extLst>
      <p:ext uri="{BB962C8B-B14F-4D97-AF65-F5344CB8AC3E}">
        <p14:creationId xmlns:p14="http://schemas.microsoft.com/office/powerpoint/2010/main" val="3458703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Header03">
    <p:bg>
      <p:bgPr>
        <a:solidFill>
          <a:srgbClr val="13294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F2DD5-3FE9-5343-8415-E8294DFFFAD8}"/>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dirty="0"/>
              <a:t>Click to edit Master title style</a:t>
            </a:r>
          </a:p>
        </p:txBody>
      </p:sp>
      <p:grpSp>
        <p:nvGrpSpPr>
          <p:cNvPr id="5" name="Graphic 9">
            <a:extLst>
              <a:ext uri="{FF2B5EF4-FFF2-40B4-BE49-F238E27FC236}">
                <a16:creationId xmlns:a16="http://schemas.microsoft.com/office/drawing/2014/main" id="{38DD6615-581B-8B40-BD79-5DC27D020086}"/>
              </a:ext>
            </a:extLst>
          </p:cNvPr>
          <p:cNvGrpSpPr/>
          <p:nvPr userDrawn="1"/>
        </p:nvGrpSpPr>
        <p:grpSpPr>
          <a:xfrm>
            <a:off x="11491169" y="489"/>
            <a:ext cx="693500" cy="6856115"/>
            <a:chOff x="11491169" y="489"/>
            <a:chExt cx="693500" cy="6856115"/>
          </a:xfrm>
          <a:noFill/>
        </p:grpSpPr>
        <p:grpSp>
          <p:nvGrpSpPr>
            <p:cNvPr id="7" name="Graphic 9">
              <a:extLst>
                <a:ext uri="{FF2B5EF4-FFF2-40B4-BE49-F238E27FC236}">
                  <a16:creationId xmlns:a16="http://schemas.microsoft.com/office/drawing/2014/main" id="{37F6F287-308D-CB4C-9A97-645FC84D25E5}"/>
                </a:ext>
              </a:extLst>
            </p:cNvPr>
            <p:cNvGrpSpPr/>
            <p:nvPr/>
          </p:nvGrpSpPr>
          <p:grpSpPr>
            <a:xfrm>
              <a:off x="11491169" y="489"/>
              <a:ext cx="693500" cy="5827341"/>
              <a:chOff x="11491169" y="489"/>
              <a:chExt cx="693500" cy="5827341"/>
            </a:xfrm>
            <a:grpFill/>
          </p:grpSpPr>
          <p:sp>
            <p:nvSpPr>
              <p:cNvPr id="17" name="Freeform 16">
                <a:extLst>
                  <a:ext uri="{FF2B5EF4-FFF2-40B4-BE49-F238E27FC236}">
                    <a16:creationId xmlns:a16="http://schemas.microsoft.com/office/drawing/2014/main" id="{1E678C18-9B24-8440-BB1F-96CDE795B597}"/>
                  </a:ext>
                </a:extLst>
              </p:cNvPr>
              <p:cNvSpPr/>
              <p:nvPr/>
            </p:nvSpPr>
            <p:spPr>
              <a:xfrm>
                <a:off x="12124566" y="489"/>
                <a:ext cx="60034" cy="142944"/>
              </a:xfrm>
              <a:custGeom>
                <a:avLst/>
                <a:gdLst>
                  <a:gd name="connsiteX0" fmla="*/ 60034 w 60034"/>
                  <a:gd name="connsiteY0" fmla="*/ 142945 h 142944"/>
                  <a:gd name="connsiteX1" fmla="*/ 15733 w 60034"/>
                  <a:gd name="connsiteY1" fmla="*/ 98967 h 142944"/>
                  <a:gd name="connsiteX2" fmla="*/ 2829 w 60034"/>
                  <a:gd name="connsiteY2" fmla="*/ 23975 h 142944"/>
                  <a:gd name="connsiteX3" fmla="*/ 0 w 60034"/>
                  <a:gd name="connsiteY3" fmla="*/ 0 h 142944"/>
                </a:gdLst>
                <a:ahLst/>
                <a:cxnLst>
                  <a:cxn ang="0">
                    <a:pos x="connsiteX0" y="connsiteY0"/>
                  </a:cxn>
                  <a:cxn ang="0">
                    <a:pos x="connsiteX1" y="connsiteY1"/>
                  </a:cxn>
                  <a:cxn ang="0">
                    <a:pos x="connsiteX2" y="connsiteY2"/>
                  </a:cxn>
                  <a:cxn ang="0">
                    <a:pos x="connsiteX3" y="connsiteY3"/>
                  </a:cxn>
                </a:cxnLst>
                <a:rect l="l" t="t" r="r" b="b"/>
                <a:pathLst>
                  <a:path w="60034" h="142944">
                    <a:moveTo>
                      <a:pt x="60034" y="142945"/>
                    </a:moveTo>
                    <a:cubicBezTo>
                      <a:pt x="36780" y="136881"/>
                      <a:pt x="20218" y="123988"/>
                      <a:pt x="15733" y="98967"/>
                    </a:cubicBezTo>
                    <a:cubicBezTo>
                      <a:pt x="11248" y="73946"/>
                      <a:pt x="6003" y="48926"/>
                      <a:pt x="2829" y="23975"/>
                    </a:cubicBezTo>
                    <a:cubicBezTo>
                      <a:pt x="1725" y="15960"/>
                      <a:pt x="828" y="7945"/>
                      <a:pt x="0" y="0"/>
                    </a:cubicBezTo>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18" name="Freeform 17">
                <a:extLst>
                  <a:ext uri="{FF2B5EF4-FFF2-40B4-BE49-F238E27FC236}">
                    <a16:creationId xmlns:a16="http://schemas.microsoft.com/office/drawing/2014/main" id="{AFA42328-C625-9842-93A0-21718C5C17B2}"/>
                  </a:ext>
                </a:extLst>
              </p:cNvPr>
              <p:cNvSpPr/>
              <p:nvPr/>
            </p:nvSpPr>
            <p:spPr>
              <a:xfrm>
                <a:off x="12024785" y="19307"/>
                <a:ext cx="159815" cy="305817"/>
              </a:xfrm>
              <a:custGeom>
                <a:avLst/>
                <a:gdLst>
                  <a:gd name="connsiteX0" fmla="*/ 159816 w 159815"/>
                  <a:gd name="connsiteY0" fmla="*/ 305404 h 305817"/>
                  <a:gd name="connsiteX1" fmla="*/ 88878 w 159815"/>
                  <a:gd name="connsiteY1" fmla="*/ 304637 h 305817"/>
                  <a:gd name="connsiteX2" fmla="*/ 20702 w 159815"/>
                  <a:gd name="connsiteY2" fmla="*/ 256757 h 305817"/>
                  <a:gd name="connsiteX3" fmla="*/ 0 w 159815"/>
                  <a:gd name="connsiteY3" fmla="*/ 95064 h 305817"/>
                  <a:gd name="connsiteX4" fmla="*/ 62105 w 159815"/>
                  <a:gd name="connsiteY4" fmla="*/ 11430 h 305817"/>
                  <a:gd name="connsiteX5" fmla="*/ 102542 w 159815"/>
                  <a:gd name="connsiteY5" fmla="*/ 5297 h 305817"/>
                  <a:gd name="connsiteX6" fmla="*/ 159747 w 159815"/>
                  <a:gd name="connsiteY6" fmla="*/ 0 h 305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815" h="305817">
                    <a:moveTo>
                      <a:pt x="159816" y="305404"/>
                    </a:moveTo>
                    <a:cubicBezTo>
                      <a:pt x="135940" y="306101"/>
                      <a:pt x="112133" y="305961"/>
                      <a:pt x="88878" y="304637"/>
                    </a:cubicBezTo>
                    <a:cubicBezTo>
                      <a:pt x="53272" y="301640"/>
                      <a:pt x="26774" y="289723"/>
                      <a:pt x="20702" y="256757"/>
                    </a:cubicBezTo>
                    <a:cubicBezTo>
                      <a:pt x="9431" y="203522"/>
                      <a:pt x="2508" y="149443"/>
                      <a:pt x="0" y="95064"/>
                    </a:cubicBezTo>
                    <a:cubicBezTo>
                      <a:pt x="0" y="35196"/>
                      <a:pt x="26705" y="17284"/>
                      <a:pt x="62105" y="11430"/>
                    </a:cubicBezTo>
                    <a:cubicBezTo>
                      <a:pt x="75906" y="9060"/>
                      <a:pt x="89384" y="7016"/>
                      <a:pt x="102542" y="5297"/>
                    </a:cubicBezTo>
                    <a:cubicBezTo>
                      <a:pt x="121725" y="2857"/>
                      <a:pt x="140701" y="1115"/>
                      <a:pt x="159747" y="0"/>
                    </a:cubicBezTo>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19" name="Freeform 18">
                <a:extLst>
                  <a:ext uri="{FF2B5EF4-FFF2-40B4-BE49-F238E27FC236}">
                    <a16:creationId xmlns:a16="http://schemas.microsoft.com/office/drawing/2014/main" id="{17DE042B-96DE-3443-84F5-B19039FA35D4}"/>
                  </a:ext>
                </a:extLst>
              </p:cNvPr>
              <p:cNvSpPr/>
              <p:nvPr/>
            </p:nvSpPr>
            <p:spPr>
              <a:xfrm>
                <a:off x="12119598" y="461174"/>
                <a:ext cx="65002" cy="290001"/>
              </a:xfrm>
              <a:custGeom>
                <a:avLst/>
                <a:gdLst>
                  <a:gd name="connsiteX0" fmla="*/ 65003 w 65002"/>
                  <a:gd name="connsiteY0" fmla="*/ 290001 h 290001"/>
                  <a:gd name="connsiteX1" fmla="*/ 20702 w 65002"/>
                  <a:gd name="connsiteY1" fmla="*/ 246024 h 290001"/>
                  <a:gd name="connsiteX2" fmla="*/ 7591 w 65002"/>
                  <a:gd name="connsiteY2" fmla="*/ 169359 h 290001"/>
                  <a:gd name="connsiteX3" fmla="*/ 0 w 65002"/>
                  <a:gd name="connsiteY3" fmla="*/ 84192 h 290001"/>
                  <a:gd name="connsiteX4" fmla="*/ 62105 w 65002"/>
                  <a:gd name="connsiteY4" fmla="*/ 558 h 290001"/>
                  <a:gd name="connsiteX5" fmla="*/ 64865 w 65002"/>
                  <a:gd name="connsiteY5" fmla="*/ 0 h 29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02" h="290001">
                    <a:moveTo>
                      <a:pt x="65003" y="290001"/>
                    </a:moveTo>
                    <a:cubicBezTo>
                      <a:pt x="41748" y="283938"/>
                      <a:pt x="25187" y="271044"/>
                      <a:pt x="20702" y="246024"/>
                    </a:cubicBezTo>
                    <a:cubicBezTo>
                      <a:pt x="15112" y="220515"/>
                      <a:pt x="10834" y="195007"/>
                      <a:pt x="7591" y="169359"/>
                    </a:cubicBezTo>
                    <a:cubicBezTo>
                      <a:pt x="3933" y="140993"/>
                      <a:pt x="1587" y="112558"/>
                      <a:pt x="0" y="84192"/>
                    </a:cubicBezTo>
                    <a:cubicBezTo>
                      <a:pt x="0" y="24324"/>
                      <a:pt x="26636" y="6342"/>
                      <a:pt x="62105" y="558"/>
                    </a:cubicBezTo>
                    <a:lnTo>
                      <a:pt x="64865" y="0"/>
                    </a:lnTo>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20" name="Freeform 19">
                <a:extLst>
                  <a:ext uri="{FF2B5EF4-FFF2-40B4-BE49-F238E27FC236}">
                    <a16:creationId xmlns:a16="http://schemas.microsoft.com/office/drawing/2014/main" id="{F3E15C22-2B0E-E24F-AF33-FEDBC6338C3F}"/>
                  </a:ext>
                </a:extLst>
              </p:cNvPr>
              <p:cNvSpPr/>
              <p:nvPr/>
            </p:nvSpPr>
            <p:spPr>
              <a:xfrm>
                <a:off x="12021818" y="624888"/>
                <a:ext cx="162782" cy="307982"/>
              </a:xfrm>
              <a:custGeom>
                <a:avLst/>
                <a:gdLst>
                  <a:gd name="connsiteX0" fmla="*/ 162783 w 162782"/>
                  <a:gd name="connsiteY0" fmla="*/ 307495 h 307982"/>
                  <a:gd name="connsiteX1" fmla="*/ 88878 w 162782"/>
                  <a:gd name="connsiteY1" fmla="*/ 306798 h 307982"/>
                  <a:gd name="connsiteX2" fmla="*/ 20702 w 162782"/>
                  <a:gd name="connsiteY2" fmla="*/ 258917 h 307982"/>
                  <a:gd name="connsiteX3" fmla="*/ 0 w 162782"/>
                  <a:gd name="connsiteY3" fmla="*/ 97294 h 307982"/>
                  <a:gd name="connsiteX4" fmla="*/ 62105 w 162782"/>
                  <a:gd name="connsiteY4" fmla="*/ 13660 h 307982"/>
                  <a:gd name="connsiteX5" fmla="*/ 105302 w 162782"/>
                  <a:gd name="connsiteY5" fmla="*/ 5994 h 307982"/>
                  <a:gd name="connsiteX6" fmla="*/ 162714 w 162782"/>
                  <a:gd name="connsiteY6" fmla="*/ 0 h 307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782" h="307982">
                    <a:moveTo>
                      <a:pt x="162783" y="307495"/>
                    </a:moveTo>
                    <a:cubicBezTo>
                      <a:pt x="137872" y="308261"/>
                      <a:pt x="113099" y="308192"/>
                      <a:pt x="88878" y="306798"/>
                    </a:cubicBezTo>
                    <a:cubicBezTo>
                      <a:pt x="53272" y="303871"/>
                      <a:pt x="26774" y="291883"/>
                      <a:pt x="20702" y="258917"/>
                    </a:cubicBezTo>
                    <a:cubicBezTo>
                      <a:pt x="9436" y="205705"/>
                      <a:pt x="2512" y="151650"/>
                      <a:pt x="0" y="97294"/>
                    </a:cubicBezTo>
                    <a:cubicBezTo>
                      <a:pt x="0" y="37357"/>
                      <a:pt x="26705" y="19445"/>
                      <a:pt x="62105" y="13660"/>
                    </a:cubicBezTo>
                    <a:cubicBezTo>
                      <a:pt x="76734" y="10594"/>
                      <a:pt x="91087" y="8015"/>
                      <a:pt x="105302" y="5994"/>
                    </a:cubicBezTo>
                    <a:cubicBezTo>
                      <a:pt x="124715" y="3067"/>
                      <a:pt x="143853" y="1068"/>
                      <a:pt x="162714" y="0"/>
                    </a:cubicBezTo>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21" name="Freeform 20">
                <a:extLst>
                  <a:ext uri="{FF2B5EF4-FFF2-40B4-BE49-F238E27FC236}">
                    <a16:creationId xmlns:a16="http://schemas.microsoft.com/office/drawing/2014/main" id="{69FDF8A9-502D-314A-88C2-373F739BDF32}"/>
                  </a:ext>
                </a:extLst>
              </p:cNvPr>
              <p:cNvSpPr/>
              <p:nvPr/>
            </p:nvSpPr>
            <p:spPr>
              <a:xfrm>
                <a:off x="12119598" y="1066127"/>
                <a:ext cx="65002" cy="289792"/>
              </a:xfrm>
              <a:custGeom>
                <a:avLst/>
                <a:gdLst>
                  <a:gd name="connsiteX0" fmla="*/ 65003 w 65002"/>
                  <a:gd name="connsiteY0" fmla="*/ 289792 h 289792"/>
                  <a:gd name="connsiteX1" fmla="*/ 20702 w 65002"/>
                  <a:gd name="connsiteY1" fmla="*/ 245815 h 289792"/>
                  <a:gd name="connsiteX2" fmla="*/ 7798 w 65002"/>
                  <a:gd name="connsiteY2" fmla="*/ 170823 h 289792"/>
                  <a:gd name="connsiteX3" fmla="*/ 0 w 65002"/>
                  <a:gd name="connsiteY3" fmla="*/ 84122 h 289792"/>
                  <a:gd name="connsiteX4" fmla="*/ 62105 w 65002"/>
                  <a:gd name="connsiteY4" fmla="*/ 488 h 289792"/>
                  <a:gd name="connsiteX5" fmla="*/ 64865 w 65002"/>
                  <a:gd name="connsiteY5" fmla="*/ 0 h 28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02" h="289792">
                    <a:moveTo>
                      <a:pt x="65003" y="289792"/>
                    </a:moveTo>
                    <a:cubicBezTo>
                      <a:pt x="41748" y="283729"/>
                      <a:pt x="25187" y="270835"/>
                      <a:pt x="20702" y="245815"/>
                    </a:cubicBezTo>
                    <a:cubicBezTo>
                      <a:pt x="16216" y="220794"/>
                      <a:pt x="10972" y="195843"/>
                      <a:pt x="7798" y="170823"/>
                    </a:cubicBezTo>
                    <a:cubicBezTo>
                      <a:pt x="4002" y="141899"/>
                      <a:pt x="1587" y="112976"/>
                      <a:pt x="0" y="84122"/>
                    </a:cubicBezTo>
                    <a:cubicBezTo>
                      <a:pt x="0" y="24254"/>
                      <a:pt x="26636" y="6273"/>
                      <a:pt x="62105" y="488"/>
                    </a:cubicBezTo>
                    <a:lnTo>
                      <a:pt x="64865" y="0"/>
                    </a:lnTo>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22" name="Freeform 21">
                <a:extLst>
                  <a:ext uri="{FF2B5EF4-FFF2-40B4-BE49-F238E27FC236}">
                    <a16:creationId xmlns:a16="http://schemas.microsoft.com/office/drawing/2014/main" id="{11465E96-E5EF-7A42-81F1-336453BD38EE}"/>
                  </a:ext>
                </a:extLst>
              </p:cNvPr>
              <p:cNvSpPr/>
              <p:nvPr/>
            </p:nvSpPr>
            <p:spPr>
              <a:xfrm>
                <a:off x="12024785" y="1231862"/>
                <a:ext cx="159815" cy="305817"/>
              </a:xfrm>
              <a:custGeom>
                <a:avLst/>
                <a:gdLst>
                  <a:gd name="connsiteX0" fmla="*/ 159816 w 159815"/>
                  <a:gd name="connsiteY0" fmla="*/ 305404 h 305817"/>
                  <a:gd name="connsiteX1" fmla="*/ 88878 w 159815"/>
                  <a:gd name="connsiteY1" fmla="*/ 304637 h 305817"/>
                  <a:gd name="connsiteX2" fmla="*/ 20702 w 159815"/>
                  <a:gd name="connsiteY2" fmla="*/ 256687 h 305817"/>
                  <a:gd name="connsiteX3" fmla="*/ 0 w 159815"/>
                  <a:gd name="connsiteY3" fmla="*/ 95064 h 305817"/>
                  <a:gd name="connsiteX4" fmla="*/ 62105 w 159815"/>
                  <a:gd name="connsiteY4" fmla="*/ 11430 h 305817"/>
                  <a:gd name="connsiteX5" fmla="*/ 102542 w 159815"/>
                  <a:gd name="connsiteY5" fmla="*/ 5297 h 305817"/>
                  <a:gd name="connsiteX6" fmla="*/ 159747 w 159815"/>
                  <a:gd name="connsiteY6" fmla="*/ 0 h 305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815" h="305817">
                    <a:moveTo>
                      <a:pt x="159816" y="305404"/>
                    </a:moveTo>
                    <a:cubicBezTo>
                      <a:pt x="135940" y="306101"/>
                      <a:pt x="112133" y="305961"/>
                      <a:pt x="88878" y="304637"/>
                    </a:cubicBezTo>
                    <a:cubicBezTo>
                      <a:pt x="53272" y="301640"/>
                      <a:pt x="26774" y="289653"/>
                      <a:pt x="20702" y="256687"/>
                    </a:cubicBezTo>
                    <a:cubicBezTo>
                      <a:pt x="9436" y="203475"/>
                      <a:pt x="2512" y="149419"/>
                      <a:pt x="0" y="95064"/>
                    </a:cubicBezTo>
                    <a:cubicBezTo>
                      <a:pt x="0" y="35196"/>
                      <a:pt x="26705" y="17215"/>
                      <a:pt x="62105" y="11430"/>
                    </a:cubicBezTo>
                    <a:cubicBezTo>
                      <a:pt x="75906" y="9060"/>
                      <a:pt x="89384" y="7018"/>
                      <a:pt x="102542" y="5297"/>
                    </a:cubicBezTo>
                    <a:cubicBezTo>
                      <a:pt x="121725" y="2858"/>
                      <a:pt x="140701" y="1115"/>
                      <a:pt x="159747" y="0"/>
                    </a:cubicBezTo>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23" name="Freeform 22">
                <a:extLst>
                  <a:ext uri="{FF2B5EF4-FFF2-40B4-BE49-F238E27FC236}">
                    <a16:creationId xmlns:a16="http://schemas.microsoft.com/office/drawing/2014/main" id="{E51D03EF-E495-5841-9FF4-D3EB33CDC780}"/>
                  </a:ext>
                </a:extLst>
              </p:cNvPr>
              <p:cNvSpPr/>
              <p:nvPr/>
            </p:nvSpPr>
            <p:spPr>
              <a:xfrm>
                <a:off x="11595643" y="489"/>
                <a:ext cx="307555" cy="147953"/>
              </a:xfrm>
              <a:custGeom>
                <a:avLst/>
                <a:gdLst>
                  <a:gd name="connsiteX0" fmla="*/ 0 w 307555"/>
                  <a:gd name="connsiteY0" fmla="*/ 0 h 147953"/>
                  <a:gd name="connsiteX1" fmla="*/ 2829 w 307555"/>
                  <a:gd name="connsiteY1" fmla="*/ 23836 h 147953"/>
                  <a:gd name="connsiteX2" fmla="*/ 14077 w 307555"/>
                  <a:gd name="connsiteY2" fmla="*/ 98967 h 147953"/>
                  <a:gd name="connsiteX3" fmla="*/ 82254 w 307555"/>
                  <a:gd name="connsiteY3" fmla="*/ 146848 h 147953"/>
                  <a:gd name="connsiteX4" fmla="*/ 208050 w 307555"/>
                  <a:gd name="connsiteY4" fmla="*/ 144408 h 147953"/>
                  <a:gd name="connsiteX5" fmla="*/ 245037 w 307555"/>
                  <a:gd name="connsiteY5" fmla="*/ 140854 h 147953"/>
                  <a:gd name="connsiteX6" fmla="*/ 304312 w 307555"/>
                  <a:gd name="connsiteY6" fmla="*/ 86979 h 147953"/>
                  <a:gd name="connsiteX7" fmla="*/ 307556 w 307555"/>
                  <a:gd name="connsiteY7" fmla="*/ 7109 h 147953"/>
                  <a:gd name="connsiteX8" fmla="*/ 307556 w 307555"/>
                  <a:gd name="connsiteY8" fmla="*/ 139 h 147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555" h="147953">
                    <a:moveTo>
                      <a:pt x="0" y="0"/>
                    </a:moveTo>
                    <a:cubicBezTo>
                      <a:pt x="828" y="7945"/>
                      <a:pt x="1725" y="15890"/>
                      <a:pt x="2829" y="23836"/>
                    </a:cubicBezTo>
                    <a:cubicBezTo>
                      <a:pt x="5934" y="49065"/>
                      <a:pt x="9730" y="74365"/>
                      <a:pt x="14077" y="98967"/>
                    </a:cubicBezTo>
                    <a:cubicBezTo>
                      <a:pt x="20011" y="131863"/>
                      <a:pt x="46716" y="143851"/>
                      <a:pt x="82254" y="146848"/>
                    </a:cubicBezTo>
                    <a:cubicBezTo>
                      <a:pt x="124193" y="148906"/>
                      <a:pt x="166221" y="148091"/>
                      <a:pt x="208050" y="144408"/>
                    </a:cubicBezTo>
                    <a:cubicBezTo>
                      <a:pt x="220471" y="143433"/>
                      <a:pt x="232823" y="142248"/>
                      <a:pt x="245037" y="140854"/>
                    </a:cubicBezTo>
                    <a:cubicBezTo>
                      <a:pt x="280575" y="134860"/>
                      <a:pt x="301345" y="119945"/>
                      <a:pt x="304312" y="86979"/>
                    </a:cubicBezTo>
                    <a:cubicBezTo>
                      <a:pt x="306589" y="60704"/>
                      <a:pt x="307556" y="33942"/>
                      <a:pt x="307556" y="7109"/>
                    </a:cubicBezTo>
                    <a:cubicBezTo>
                      <a:pt x="307556" y="4739"/>
                      <a:pt x="307556" y="2370"/>
                      <a:pt x="307556" y="139"/>
                    </a:cubicBezTo>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24" name="Freeform 23">
                <a:extLst>
                  <a:ext uri="{FF2B5EF4-FFF2-40B4-BE49-F238E27FC236}">
                    <a16:creationId xmlns:a16="http://schemas.microsoft.com/office/drawing/2014/main" id="{9174423C-6014-454F-B11F-05217952100B}"/>
                  </a:ext>
                </a:extLst>
              </p:cNvPr>
              <p:cNvSpPr/>
              <p:nvPr/>
            </p:nvSpPr>
            <p:spPr>
              <a:xfrm>
                <a:off x="11494136" y="17485"/>
                <a:ext cx="310194" cy="307567"/>
              </a:xfrm>
              <a:custGeom>
                <a:avLst/>
                <a:gdLst>
                  <a:gd name="connsiteX0" fmla="*/ 263806 w 310194"/>
                  <a:gd name="connsiteY0" fmla="*/ 1125 h 307567"/>
                  <a:gd name="connsiteX1" fmla="*/ 305035 w 310194"/>
                  <a:gd name="connsiteY1" fmla="*/ 34747 h 307567"/>
                  <a:gd name="connsiteX2" fmla="*/ 305209 w 310194"/>
                  <a:gd name="connsiteY2" fmla="*/ 37088 h 307567"/>
                  <a:gd name="connsiteX3" fmla="*/ 308177 w 310194"/>
                  <a:gd name="connsiteY3" fmla="*/ 246661 h 307567"/>
                  <a:gd name="connsiteX4" fmla="*/ 248901 w 310194"/>
                  <a:gd name="connsiteY4" fmla="*/ 300535 h 307567"/>
                  <a:gd name="connsiteX5" fmla="*/ 85911 w 310194"/>
                  <a:gd name="connsiteY5" fmla="*/ 306529 h 307567"/>
                  <a:gd name="connsiteX6" fmla="*/ 20702 w 310194"/>
                  <a:gd name="connsiteY6" fmla="*/ 258579 h 307567"/>
                  <a:gd name="connsiteX7" fmla="*/ 0 w 310194"/>
                  <a:gd name="connsiteY7" fmla="*/ 96956 h 307567"/>
                  <a:gd name="connsiteX8" fmla="*/ 62105 w 310194"/>
                  <a:gd name="connsiteY8" fmla="*/ 13322 h 307567"/>
                  <a:gd name="connsiteX9" fmla="*/ 263806 w 310194"/>
                  <a:gd name="connsiteY9" fmla="*/ 1125 h 307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194" h="307567">
                    <a:moveTo>
                      <a:pt x="263806" y="1125"/>
                    </a:moveTo>
                    <a:cubicBezTo>
                      <a:pt x="284384" y="-1089"/>
                      <a:pt x="302842" y="13964"/>
                      <a:pt x="305035" y="34747"/>
                    </a:cubicBezTo>
                    <a:cubicBezTo>
                      <a:pt x="305117" y="35526"/>
                      <a:pt x="305175" y="36306"/>
                      <a:pt x="305209" y="37088"/>
                    </a:cubicBezTo>
                    <a:cubicBezTo>
                      <a:pt x="310646" y="106809"/>
                      <a:pt x="311638" y="176811"/>
                      <a:pt x="308177" y="246661"/>
                    </a:cubicBezTo>
                    <a:cubicBezTo>
                      <a:pt x="308177" y="279557"/>
                      <a:pt x="284508" y="297539"/>
                      <a:pt x="248901" y="300535"/>
                    </a:cubicBezTo>
                    <a:cubicBezTo>
                      <a:pt x="194824" y="307019"/>
                      <a:pt x="140312" y="309024"/>
                      <a:pt x="85911" y="306529"/>
                    </a:cubicBezTo>
                    <a:cubicBezTo>
                      <a:pt x="53272" y="306529"/>
                      <a:pt x="23807" y="291545"/>
                      <a:pt x="20702" y="258579"/>
                    </a:cubicBezTo>
                    <a:cubicBezTo>
                      <a:pt x="9436" y="205367"/>
                      <a:pt x="2512" y="151311"/>
                      <a:pt x="0" y="96956"/>
                    </a:cubicBezTo>
                    <a:cubicBezTo>
                      <a:pt x="0" y="37088"/>
                      <a:pt x="26636" y="19107"/>
                      <a:pt x="62105" y="13322"/>
                    </a:cubicBezTo>
                    <a:cubicBezTo>
                      <a:pt x="128701" y="1878"/>
                      <a:pt x="196333" y="-2212"/>
                      <a:pt x="263806" y="1125"/>
                    </a:cubicBezTo>
                    <a:close/>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25" name="Freeform 24">
                <a:extLst>
                  <a:ext uri="{FF2B5EF4-FFF2-40B4-BE49-F238E27FC236}">
                    <a16:creationId xmlns:a16="http://schemas.microsoft.com/office/drawing/2014/main" id="{DA436823-7119-2345-A6C2-22496FCC2E43}"/>
                  </a:ext>
                </a:extLst>
              </p:cNvPr>
              <p:cNvSpPr/>
              <p:nvPr/>
            </p:nvSpPr>
            <p:spPr>
              <a:xfrm>
                <a:off x="11589087" y="446858"/>
                <a:ext cx="314217" cy="309255"/>
              </a:xfrm>
              <a:custGeom>
                <a:avLst/>
                <a:gdLst>
                  <a:gd name="connsiteX0" fmla="*/ 266636 w 314217"/>
                  <a:gd name="connsiteY0" fmla="*/ 2886 h 309255"/>
                  <a:gd name="connsiteX1" fmla="*/ 307878 w 314217"/>
                  <a:gd name="connsiteY1" fmla="*/ 36648 h 309255"/>
                  <a:gd name="connsiteX2" fmla="*/ 308039 w 314217"/>
                  <a:gd name="connsiteY2" fmla="*/ 38779 h 309255"/>
                  <a:gd name="connsiteX3" fmla="*/ 311213 w 314217"/>
                  <a:gd name="connsiteY3" fmla="*/ 248352 h 309255"/>
                  <a:gd name="connsiteX4" fmla="*/ 251937 w 314217"/>
                  <a:gd name="connsiteY4" fmla="*/ 302296 h 309255"/>
                  <a:gd name="connsiteX5" fmla="*/ 88879 w 314217"/>
                  <a:gd name="connsiteY5" fmla="*/ 308220 h 309255"/>
                  <a:gd name="connsiteX6" fmla="*/ 20702 w 314217"/>
                  <a:gd name="connsiteY6" fmla="*/ 260340 h 309255"/>
                  <a:gd name="connsiteX7" fmla="*/ 0 w 314217"/>
                  <a:gd name="connsiteY7" fmla="*/ 98717 h 309255"/>
                  <a:gd name="connsiteX8" fmla="*/ 62105 w 314217"/>
                  <a:gd name="connsiteY8" fmla="*/ 15083 h 309255"/>
                  <a:gd name="connsiteX9" fmla="*/ 266636 w 314217"/>
                  <a:gd name="connsiteY9" fmla="*/ 2886 h 309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217" h="309255">
                    <a:moveTo>
                      <a:pt x="266636" y="2886"/>
                    </a:moveTo>
                    <a:cubicBezTo>
                      <a:pt x="287255" y="707"/>
                      <a:pt x="305720" y="15822"/>
                      <a:pt x="307878" y="36648"/>
                    </a:cubicBezTo>
                    <a:cubicBezTo>
                      <a:pt x="307951" y="37357"/>
                      <a:pt x="308005" y="38068"/>
                      <a:pt x="308039" y="38779"/>
                    </a:cubicBezTo>
                    <a:cubicBezTo>
                      <a:pt x="315028" y="108416"/>
                      <a:pt x="316090" y="178532"/>
                      <a:pt x="311213" y="248352"/>
                    </a:cubicBezTo>
                    <a:cubicBezTo>
                      <a:pt x="308246" y="281318"/>
                      <a:pt x="287475" y="299299"/>
                      <a:pt x="251937" y="302296"/>
                    </a:cubicBezTo>
                    <a:cubicBezTo>
                      <a:pt x="197833" y="308722"/>
                      <a:pt x="143301" y="310702"/>
                      <a:pt x="88879" y="308220"/>
                    </a:cubicBezTo>
                    <a:cubicBezTo>
                      <a:pt x="53341" y="305293"/>
                      <a:pt x="26774" y="293306"/>
                      <a:pt x="20702" y="260340"/>
                    </a:cubicBezTo>
                    <a:cubicBezTo>
                      <a:pt x="9436" y="207128"/>
                      <a:pt x="2512" y="153072"/>
                      <a:pt x="0" y="98717"/>
                    </a:cubicBezTo>
                    <a:cubicBezTo>
                      <a:pt x="0" y="38779"/>
                      <a:pt x="26705" y="20868"/>
                      <a:pt x="62105" y="15083"/>
                    </a:cubicBezTo>
                    <a:cubicBezTo>
                      <a:pt x="129288" y="661"/>
                      <a:pt x="198239" y="-3450"/>
                      <a:pt x="266636" y="2886"/>
                    </a:cubicBezTo>
                    <a:close/>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26" name="Freeform 25">
                <a:extLst>
                  <a:ext uri="{FF2B5EF4-FFF2-40B4-BE49-F238E27FC236}">
                    <a16:creationId xmlns:a16="http://schemas.microsoft.com/office/drawing/2014/main" id="{8DCFBB49-E584-2D41-9BF2-0D4EFE0B933E}"/>
                  </a:ext>
                </a:extLst>
              </p:cNvPr>
              <p:cNvSpPr/>
              <p:nvPr/>
            </p:nvSpPr>
            <p:spPr>
              <a:xfrm>
                <a:off x="11494136" y="623422"/>
                <a:ext cx="310194" cy="309371"/>
              </a:xfrm>
              <a:custGeom>
                <a:avLst/>
                <a:gdLst>
                  <a:gd name="connsiteX0" fmla="*/ 263806 w 310194"/>
                  <a:gd name="connsiteY0" fmla="*/ 2930 h 309371"/>
                  <a:gd name="connsiteX1" fmla="*/ 305035 w 310194"/>
                  <a:gd name="connsiteY1" fmla="*/ 36552 h 309371"/>
                  <a:gd name="connsiteX2" fmla="*/ 305209 w 310194"/>
                  <a:gd name="connsiteY2" fmla="*/ 38892 h 309371"/>
                  <a:gd name="connsiteX3" fmla="*/ 308177 w 310194"/>
                  <a:gd name="connsiteY3" fmla="*/ 248465 h 309371"/>
                  <a:gd name="connsiteX4" fmla="*/ 248901 w 310194"/>
                  <a:gd name="connsiteY4" fmla="*/ 302340 h 309371"/>
                  <a:gd name="connsiteX5" fmla="*/ 85911 w 310194"/>
                  <a:gd name="connsiteY5" fmla="*/ 308334 h 309371"/>
                  <a:gd name="connsiteX6" fmla="*/ 20702 w 310194"/>
                  <a:gd name="connsiteY6" fmla="*/ 257456 h 309371"/>
                  <a:gd name="connsiteX7" fmla="*/ 0 w 310194"/>
                  <a:gd name="connsiteY7" fmla="*/ 95764 h 309371"/>
                  <a:gd name="connsiteX8" fmla="*/ 62105 w 310194"/>
                  <a:gd name="connsiteY8" fmla="*/ 12129 h 309371"/>
                  <a:gd name="connsiteX9" fmla="*/ 263806 w 310194"/>
                  <a:gd name="connsiteY9" fmla="*/ 2930 h 30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194" h="309371">
                    <a:moveTo>
                      <a:pt x="263806" y="2930"/>
                    </a:moveTo>
                    <a:cubicBezTo>
                      <a:pt x="284384" y="715"/>
                      <a:pt x="302842" y="15768"/>
                      <a:pt x="305035" y="36552"/>
                    </a:cubicBezTo>
                    <a:cubicBezTo>
                      <a:pt x="305117" y="37330"/>
                      <a:pt x="305175" y="38110"/>
                      <a:pt x="305209" y="38892"/>
                    </a:cubicBezTo>
                    <a:cubicBezTo>
                      <a:pt x="310646" y="108615"/>
                      <a:pt x="311638" y="178617"/>
                      <a:pt x="308177" y="248465"/>
                    </a:cubicBezTo>
                    <a:cubicBezTo>
                      <a:pt x="308177" y="281362"/>
                      <a:pt x="284508" y="299343"/>
                      <a:pt x="248901" y="302340"/>
                    </a:cubicBezTo>
                    <a:cubicBezTo>
                      <a:pt x="194824" y="308821"/>
                      <a:pt x="140312" y="310829"/>
                      <a:pt x="85911" y="308334"/>
                    </a:cubicBezTo>
                    <a:cubicBezTo>
                      <a:pt x="50305" y="302340"/>
                      <a:pt x="26567" y="290352"/>
                      <a:pt x="20702" y="257456"/>
                    </a:cubicBezTo>
                    <a:cubicBezTo>
                      <a:pt x="9440" y="204223"/>
                      <a:pt x="2517" y="150140"/>
                      <a:pt x="0" y="95764"/>
                    </a:cubicBezTo>
                    <a:cubicBezTo>
                      <a:pt x="0" y="35895"/>
                      <a:pt x="26636" y="17914"/>
                      <a:pt x="62105" y="12129"/>
                    </a:cubicBezTo>
                    <a:cubicBezTo>
                      <a:pt x="128642" y="87"/>
                      <a:pt x="196465" y="-3006"/>
                      <a:pt x="263806" y="2930"/>
                    </a:cubicBezTo>
                    <a:close/>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27" name="Freeform 26">
                <a:extLst>
                  <a:ext uri="{FF2B5EF4-FFF2-40B4-BE49-F238E27FC236}">
                    <a16:creationId xmlns:a16="http://schemas.microsoft.com/office/drawing/2014/main" id="{07483527-2892-0444-A193-CC0A2F9AD078}"/>
                  </a:ext>
                </a:extLst>
              </p:cNvPr>
              <p:cNvSpPr/>
              <p:nvPr/>
            </p:nvSpPr>
            <p:spPr>
              <a:xfrm>
                <a:off x="11589087" y="1053362"/>
                <a:ext cx="314216" cy="307567"/>
              </a:xfrm>
              <a:custGeom>
                <a:avLst/>
                <a:gdLst>
                  <a:gd name="connsiteX0" fmla="*/ 266636 w 314216"/>
                  <a:gd name="connsiteY0" fmla="*/ 1126 h 307567"/>
                  <a:gd name="connsiteX1" fmla="*/ 307875 w 314216"/>
                  <a:gd name="connsiteY1" fmla="*/ 34893 h 307567"/>
                  <a:gd name="connsiteX2" fmla="*/ 308039 w 314216"/>
                  <a:gd name="connsiteY2" fmla="*/ 37089 h 307567"/>
                  <a:gd name="connsiteX3" fmla="*/ 308039 w 314216"/>
                  <a:gd name="connsiteY3" fmla="*/ 37089 h 307567"/>
                  <a:gd name="connsiteX4" fmla="*/ 311213 w 314216"/>
                  <a:gd name="connsiteY4" fmla="*/ 246592 h 307567"/>
                  <a:gd name="connsiteX5" fmla="*/ 251937 w 314216"/>
                  <a:gd name="connsiteY5" fmla="*/ 300536 h 307567"/>
                  <a:gd name="connsiteX6" fmla="*/ 88879 w 314216"/>
                  <a:gd name="connsiteY6" fmla="*/ 306530 h 307567"/>
                  <a:gd name="connsiteX7" fmla="*/ 20702 w 314216"/>
                  <a:gd name="connsiteY7" fmla="*/ 258580 h 307567"/>
                  <a:gd name="connsiteX8" fmla="*/ 0 w 314216"/>
                  <a:gd name="connsiteY8" fmla="*/ 96957 h 307567"/>
                  <a:gd name="connsiteX9" fmla="*/ 62105 w 314216"/>
                  <a:gd name="connsiteY9" fmla="*/ 13323 h 307567"/>
                  <a:gd name="connsiteX10" fmla="*/ 266636 w 314216"/>
                  <a:gd name="connsiteY10" fmla="*/ 1126 h 307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216" h="307567">
                    <a:moveTo>
                      <a:pt x="266636" y="1126"/>
                    </a:moveTo>
                    <a:cubicBezTo>
                      <a:pt x="287255" y="-1049"/>
                      <a:pt x="305719" y="14068"/>
                      <a:pt x="307875" y="34893"/>
                    </a:cubicBezTo>
                    <a:cubicBezTo>
                      <a:pt x="307950" y="35625"/>
                      <a:pt x="308005" y="36357"/>
                      <a:pt x="308039" y="37089"/>
                    </a:cubicBezTo>
                    <a:lnTo>
                      <a:pt x="308039" y="37089"/>
                    </a:lnTo>
                    <a:cubicBezTo>
                      <a:pt x="315027" y="106700"/>
                      <a:pt x="316089" y="176792"/>
                      <a:pt x="311213" y="246592"/>
                    </a:cubicBezTo>
                    <a:cubicBezTo>
                      <a:pt x="308246" y="279558"/>
                      <a:pt x="287475" y="297539"/>
                      <a:pt x="251937" y="300536"/>
                    </a:cubicBezTo>
                    <a:cubicBezTo>
                      <a:pt x="197837" y="307018"/>
                      <a:pt x="143302" y="309025"/>
                      <a:pt x="88879" y="306530"/>
                    </a:cubicBezTo>
                    <a:cubicBezTo>
                      <a:pt x="53341" y="303533"/>
                      <a:pt x="26774" y="291545"/>
                      <a:pt x="20702" y="258580"/>
                    </a:cubicBezTo>
                    <a:cubicBezTo>
                      <a:pt x="9436" y="205367"/>
                      <a:pt x="2512" y="151312"/>
                      <a:pt x="0" y="96957"/>
                    </a:cubicBezTo>
                    <a:cubicBezTo>
                      <a:pt x="0" y="37089"/>
                      <a:pt x="26705" y="19107"/>
                      <a:pt x="62105" y="13323"/>
                    </a:cubicBezTo>
                    <a:cubicBezTo>
                      <a:pt x="129654" y="1879"/>
                      <a:pt x="198223" y="-2212"/>
                      <a:pt x="266636" y="1126"/>
                    </a:cubicBezTo>
                    <a:close/>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28" name="Freeform 27">
                <a:extLst>
                  <a:ext uri="{FF2B5EF4-FFF2-40B4-BE49-F238E27FC236}">
                    <a16:creationId xmlns:a16="http://schemas.microsoft.com/office/drawing/2014/main" id="{9DF0EA30-81B3-B949-A3DF-AACC9A2255F1}"/>
                  </a:ext>
                </a:extLst>
              </p:cNvPr>
              <p:cNvSpPr/>
              <p:nvPr/>
            </p:nvSpPr>
            <p:spPr>
              <a:xfrm>
                <a:off x="11494136" y="1230043"/>
                <a:ext cx="310194" cy="307494"/>
              </a:xfrm>
              <a:custGeom>
                <a:avLst/>
                <a:gdLst>
                  <a:gd name="connsiteX0" fmla="*/ 263806 w 310194"/>
                  <a:gd name="connsiteY0" fmla="*/ 1123 h 307494"/>
                  <a:gd name="connsiteX1" fmla="*/ 305038 w 310194"/>
                  <a:gd name="connsiteY1" fmla="*/ 34744 h 307494"/>
                  <a:gd name="connsiteX2" fmla="*/ 305209 w 310194"/>
                  <a:gd name="connsiteY2" fmla="*/ 37016 h 307494"/>
                  <a:gd name="connsiteX3" fmla="*/ 308177 w 310194"/>
                  <a:gd name="connsiteY3" fmla="*/ 246589 h 307494"/>
                  <a:gd name="connsiteX4" fmla="*/ 248901 w 310194"/>
                  <a:gd name="connsiteY4" fmla="*/ 300463 h 307494"/>
                  <a:gd name="connsiteX5" fmla="*/ 85911 w 310194"/>
                  <a:gd name="connsiteY5" fmla="*/ 306457 h 307494"/>
                  <a:gd name="connsiteX6" fmla="*/ 20702 w 310194"/>
                  <a:gd name="connsiteY6" fmla="*/ 258576 h 307494"/>
                  <a:gd name="connsiteX7" fmla="*/ 0 w 310194"/>
                  <a:gd name="connsiteY7" fmla="*/ 96884 h 307494"/>
                  <a:gd name="connsiteX8" fmla="*/ 62105 w 310194"/>
                  <a:gd name="connsiteY8" fmla="*/ 13250 h 307494"/>
                  <a:gd name="connsiteX9" fmla="*/ 263806 w 310194"/>
                  <a:gd name="connsiteY9" fmla="*/ 1123 h 30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194" h="307494">
                    <a:moveTo>
                      <a:pt x="263806" y="1123"/>
                    </a:moveTo>
                    <a:cubicBezTo>
                      <a:pt x="284384" y="-1094"/>
                      <a:pt x="302844" y="13961"/>
                      <a:pt x="305038" y="34744"/>
                    </a:cubicBezTo>
                    <a:cubicBezTo>
                      <a:pt x="305118" y="35496"/>
                      <a:pt x="305175" y="36256"/>
                      <a:pt x="305209" y="37016"/>
                    </a:cubicBezTo>
                    <a:cubicBezTo>
                      <a:pt x="310646" y="106739"/>
                      <a:pt x="311638" y="176740"/>
                      <a:pt x="308177" y="246589"/>
                    </a:cubicBezTo>
                    <a:cubicBezTo>
                      <a:pt x="308177" y="279485"/>
                      <a:pt x="284508" y="297466"/>
                      <a:pt x="248901" y="300463"/>
                    </a:cubicBezTo>
                    <a:cubicBezTo>
                      <a:pt x="194824" y="306945"/>
                      <a:pt x="140312" y="308952"/>
                      <a:pt x="85911" y="306457"/>
                    </a:cubicBezTo>
                    <a:cubicBezTo>
                      <a:pt x="53272" y="306457"/>
                      <a:pt x="23807" y="291472"/>
                      <a:pt x="20702" y="258576"/>
                    </a:cubicBezTo>
                    <a:cubicBezTo>
                      <a:pt x="9436" y="205343"/>
                      <a:pt x="2512" y="151260"/>
                      <a:pt x="0" y="96884"/>
                    </a:cubicBezTo>
                    <a:cubicBezTo>
                      <a:pt x="0" y="37016"/>
                      <a:pt x="26636" y="19034"/>
                      <a:pt x="62105" y="13250"/>
                    </a:cubicBezTo>
                    <a:cubicBezTo>
                      <a:pt x="128708" y="1861"/>
                      <a:pt x="196336" y="-2202"/>
                      <a:pt x="263806" y="1123"/>
                    </a:cubicBezTo>
                    <a:close/>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29" name="Freeform 28">
                <a:extLst>
                  <a:ext uri="{FF2B5EF4-FFF2-40B4-BE49-F238E27FC236}">
                    <a16:creationId xmlns:a16="http://schemas.microsoft.com/office/drawing/2014/main" id="{8E16139C-8132-BA4F-A420-67B50C4669F1}"/>
                  </a:ext>
                </a:extLst>
              </p:cNvPr>
              <p:cNvSpPr/>
              <p:nvPr/>
            </p:nvSpPr>
            <p:spPr>
              <a:xfrm>
                <a:off x="12119598" y="1688783"/>
                <a:ext cx="65002" cy="289861"/>
              </a:xfrm>
              <a:custGeom>
                <a:avLst/>
                <a:gdLst>
                  <a:gd name="connsiteX0" fmla="*/ 65003 w 65002"/>
                  <a:gd name="connsiteY0" fmla="*/ 289862 h 289861"/>
                  <a:gd name="connsiteX1" fmla="*/ 20702 w 65002"/>
                  <a:gd name="connsiteY1" fmla="*/ 245884 h 289861"/>
                  <a:gd name="connsiteX2" fmla="*/ 7660 w 65002"/>
                  <a:gd name="connsiteY2" fmla="*/ 169568 h 289861"/>
                  <a:gd name="connsiteX3" fmla="*/ 0 w 65002"/>
                  <a:gd name="connsiteY3" fmla="*/ 84192 h 289861"/>
                  <a:gd name="connsiteX4" fmla="*/ 62105 w 65002"/>
                  <a:gd name="connsiteY4" fmla="*/ 558 h 289861"/>
                  <a:gd name="connsiteX5" fmla="*/ 64865 w 65002"/>
                  <a:gd name="connsiteY5" fmla="*/ 0 h 289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02" h="289861">
                    <a:moveTo>
                      <a:pt x="65003" y="289862"/>
                    </a:moveTo>
                    <a:cubicBezTo>
                      <a:pt x="41748" y="283798"/>
                      <a:pt x="25187" y="270905"/>
                      <a:pt x="20702" y="245884"/>
                    </a:cubicBezTo>
                    <a:cubicBezTo>
                      <a:pt x="15112" y="220446"/>
                      <a:pt x="10834" y="195007"/>
                      <a:pt x="7660" y="169568"/>
                    </a:cubicBezTo>
                    <a:cubicBezTo>
                      <a:pt x="3933" y="141133"/>
                      <a:pt x="1587" y="112627"/>
                      <a:pt x="0" y="84192"/>
                    </a:cubicBezTo>
                    <a:cubicBezTo>
                      <a:pt x="0" y="24324"/>
                      <a:pt x="26636" y="6342"/>
                      <a:pt x="62105" y="558"/>
                    </a:cubicBezTo>
                    <a:lnTo>
                      <a:pt x="64865" y="0"/>
                    </a:lnTo>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30" name="Freeform 29">
                <a:extLst>
                  <a:ext uri="{FF2B5EF4-FFF2-40B4-BE49-F238E27FC236}">
                    <a16:creationId xmlns:a16="http://schemas.microsoft.com/office/drawing/2014/main" id="{76DDEBC3-DE9B-384D-B0B0-82E2F900F79D}"/>
                  </a:ext>
                </a:extLst>
              </p:cNvPr>
              <p:cNvSpPr/>
              <p:nvPr/>
            </p:nvSpPr>
            <p:spPr>
              <a:xfrm>
                <a:off x="12024785" y="1852358"/>
                <a:ext cx="159815" cy="307977"/>
              </a:xfrm>
              <a:custGeom>
                <a:avLst/>
                <a:gdLst>
                  <a:gd name="connsiteX0" fmla="*/ 159816 w 159815"/>
                  <a:gd name="connsiteY0" fmla="*/ 307564 h 307977"/>
                  <a:gd name="connsiteX1" fmla="*/ 88878 w 159815"/>
                  <a:gd name="connsiteY1" fmla="*/ 306798 h 307977"/>
                  <a:gd name="connsiteX2" fmla="*/ 20702 w 159815"/>
                  <a:gd name="connsiteY2" fmla="*/ 258917 h 307977"/>
                  <a:gd name="connsiteX3" fmla="*/ 0 w 159815"/>
                  <a:gd name="connsiteY3" fmla="*/ 97294 h 307977"/>
                  <a:gd name="connsiteX4" fmla="*/ 62105 w 159815"/>
                  <a:gd name="connsiteY4" fmla="*/ 13660 h 307977"/>
                  <a:gd name="connsiteX5" fmla="*/ 102403 w 159815"/>
                  <a:gd name="connsiteY5" fmla="*/ 6203 h 307977"/>
                  <a:gd name="connsiteX6" fmla="*/ 159747 w 159815"/>
                  <a:gd name="connsiteY6" fmla="*/ 0 h 307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815" h="307977">
                    <a:moveTo>
                      <a:pt x="159816" y="307564"/>
                    </a:moveTo>
                    <a:cubicBezTo>
                      <a:pt x="135940" y="308261"/>
                      <a:pt x="112133" y="308122"/>
                      <a:pt x="88878" y="306798"/>
                    </a:cubicBezTo>
                    <a:cubicBezTo>
                      <a:pt x="53272" y="303871"/>
                      <a:pt x="26774" y="291883"/>
                      <a:pt x="20702" y="258917"/>
                    </a:cubicBezTo>
                    <a:cubicBezTo>
                      <a:pt x="9436" y="205705"/>
                      <a:pt x="2512" y="151650"/>
                      <a:pt x="0" y="97294"/>
                    </a:cubicBezTo>
                    <a:cubicBezTo>
                      <a:pt x="0" y="37357"/>
                      <a:pt x="26705" y="19445"/>
                      <a:pt x="62105" y="13660"/>
                    </a:cubicBezTo>
                    <a:cubicBezTo>
                      <a:pt x="75630" y="10642"/>
                      <a:pt x="89063" y="8154"/>
                      <a:pt x="102403" y="6203"/>
                    </a:cubicBezTo>
                    <a:cubicBezTo>
                      <a:pt x="121587" y="3136"/>
                      <a:pt x="140701" y="1115"/>
                      <a:pt x="159747" y="0"/>
                    </a:cubicBezTo>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31" name="Freeform 30">
                <a:extLst>
                  <a:ext uri="{FF2B5EF4-FFF2-40B4-BE49-F238E27FC236}">
                    <a16:creationId xmlns:a16="http://schemas.microsoft.com/office/drawing/2014/main" id="{FF2CAE57-8E10-1742-800E-C7D06EE1EA36}"/>
                  </a:ext>
                </a:extLst>
              </p:cNvPr>
              <p:cNvSpPr/>
              <p:nvPr/>
            </p:nvSpPr>
            <p:spPr>
              <a:xfrm>
                <a:off x="12119598" y="2293597"/>
                <a:ext cx="65002" cy="289792"/>
              </a:xfrm>
              <a:custGeom>
                <a:avLst/>
                <a:gdLst>
                  <a:gd name="connsiteX0" fmla="*/ 65003 w 65002"/>
                  <a:gd name="connsiteY0" fmla="*/ 289792 h 289792"/>
                  <a:gd name="connsiteX1" fmla="*/ 20702 w 65002"/>
                  <a:gd name="connsiteY1" fmla="*/ 245815 h 289792"/>
                  <a:gd name="connsiteX2" fmla="*/ 7798 w 65002"/>
                  <a:gd name="connsiteY2" fmla="*/ 170823 h 289792"/>
                  <a:gd name="connsiteX3" fmla="*/ 0 w 65002"/>
                  <a:gd name="connsiteY3" fmla="*/ 84122 h 289792"/>
                  <a:gd name="connsiteX4" fmla="*/ 62105 w 65002"/>
                  <a:gd name="connsiteY4" fmla="*/ 488 h 289792"/>
                  <a:gd name="connsiteX5" fmla="*/ 64865 w 65002"/>
                  <a:gd name="connsiteY5" fmla="*/ 0 h 28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02" h="289792">
                    <a:moveTo>
                      <a:pt x="65003" y="289792"/>
                    </a:moveTo>
                    <a:cubicBezTo>
                      <a:pt x="41748" y="283729"/>
                      <a:pt x="25187" y="270835"/>
                      <a:pt x="20702" y="245815"/>
                    </a:cubicBezTo>
                    <a:cubicBezTo>
                      <a:pt x="16216" y="220794"/>
                      <a:pt x="10972" y="195843"/>
                      <a:pt x="7798" y="170823"/>
                    </a:cubicBezTo>
                    <a:cubicBezTo>
                      <a:pt x="4002" y="141899"/>
                      <a:pt x="1587" y="112976"/>
                      <a:pt x="0" y="84122"/>
                    </a:cubicBezTo>
                    <a:cubicBezTo>
                      <a:pt x="0" y="24254"/>
                      <a:pt x="26636" y="6273"/>
                      <a:pt x="62105" y="488"/>
                    </a:cubicBezTo>
                    <a:lnTo>
                      <a:pt x="64865" y="0"/>
                    </a:lnTo>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32" name="Freeform 31">
                <a:extLst>
                  <a:ext uri="{FF2B5EF4-FFF2-40B4-BE49-F238E27FC236}">
                    <a16:creationId xmlns:a16="http://schemas.microsoft.com/office/drawing/2014/main" id="{2CC1A04B-ACC1-AD46-A9E3-059E67030987}"/>
                  </a:ext>
                </a:extLst>
              </p:cNvPr>
              <p:cNvSpPr/>
              <p:nvPr/>
            </p:nvSpPr>
            <p:spPr>
              <a:xfrm>
                <a:off x="12024785" y="2459332"/>
                <a:ext cx="159815" cy="305817"/>
              </a:xfrm>
              <a:custGeom>
                <a:avLst/>
                <a:gdLst>
                  <a:gd name="connsiteX0" fmla="*/ 159816 w 159815"/>
                  <a:gd name="connsiteY0" fmla="*/ 305404 h 305817"/>
                  <a:gd name="connsiteX1" fmla="*/ 88878 w 159815"/>
                  <a:gd name="connsiteY1" fmla="*/ 304637 h 305817"/>
                  <a:gd name="connsiteX2" fmla="*/ 20702 w 159815"/>
                  <a:gd name="connsiteY2" fmla="*/ 256687 h 305817"/>
                  <a:gd name="connsiteX3" fmla="*/ 0 w 159815"/>
                  <a:gd name="connsiteY3" fmla="*/ 95064 h 305817"/>
                  <a:gd name="connsiteX4" fmla="*/ 62105 w 159815"/>
                  <a:gd name="connsiteY4" fmla="*/ 11430 h 305817"/>
                  <a:gd name="connsiteX5" fmla="*/ 102542 w 159815"/>
                  <a:gd name="connsiteY5" fmla="*/ 5297 h 305817"/>
                  <a:gd name="connsiteX6" fmla="*/ 159747 w 159815"/>
                  <a:gd name="connsiteY6" fmla="*/ 0 h 305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815" h="305817">
                    <a:moveTo>
                      <a:pt x="159816" y="305404"/>
                    </a:moveTo>
                    <a:cubicBezTo>
                      <a:pt x="135940" y="306101"/>
                      <a:pt x="112133" y="305961"/>
                      <a:pt x="88878" y="304637"/>
                    </a:cubicBezTo>
                    <a:cubicBezTo>
                      <a:pt x="53272" y="301640"/>
                      <a:pt x="26774" y="289653"/>
                      <a:pt x="20702" y="256687"/>
                    </a:cubicBezTo>
                    <a:cubicBezTo>
                      <a:pt x="9436" y="203475"/>
                      <a:pt x="2512" y="149419"/>
                      <a:pt x="0" y="95064"/>
                    </a:cubicBezTo>
                    <a:cubicBezTo>
                      <a:pt x="0" y="35196"/>
                      <a:pt x="26705" y="17215"/>
                      <a:pt x="62105" y="11430"/>
                    </a:cubicBezTo>
                    <a:cubicBezTo>
                      <a:pt x="75906" y="9060"/>
                      <a:pt x="89384" y="7018"/>
                      <a:pt x="102542" y="5297"/>
                    </a:cubicBezTo>
                    <a:cubicBezTo>
                      <a:pt x="121725" y="2858"/>
                      <a:pt x="140701" y="1115"/>
                      <a:pt x="159747" y="0"/>
                    </a:cubicBezTo>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33" name="Freeform 32">
                <a:extLst>
                  <a:ext uri="{FF2B5EF4-FFF2-40B4-BE49-F238E27FC236}">
                    <a16:creationId xmlns:a16="http://schemas.microsoft.com/office/drawing/2014/main" id="{D260967B-7983-B34F-829F-FF562ABAAF24}"/>
                  </a:ext>
                </a:extLst>
              </p:cNvPr>
              <p:cNvSpPr/>
              <p:nvPr/>
            </p:nvSpPr>
            <p:spPr>
              <a:xfrm>
                <a:off x="12119598" y="2901199"/>
                <a:ext cx="65002" cy="289931"/>
              </a:xfrm>
              <a:custGeom>
                <a:avLst/>
                <a:gdLst>
                  <a:gd name="connsiteX0" fmla="*/ 65003 w 65002"/>
                  <a:gd name="connsiteY0" fmla="*/ 289932 h 289931"/>
                  <a:gd name="connsiteX1" fmla="*/ 20702 w 65002"/>
                  <a:gd name="connsiteY1" fmla="*/ 245954 h 289931"/>
                  <a:gd name="connsiteX2" fmla="*/ 7591 w 65002"/>
                  <a:gd name="connsiteY2" fmla="*/ 169289 h 289931"/>
                  <a:gd name="connsiteX3" fmla="*/ 0 w 65002"/>
                  <a:gd name="connsiteY3" fmla="*/ 84122 h 289931"/>
                  <a:gd name="connsiteX4" fmla="*/ 62105 w 65002"/>
                  <a:gd name="connsiteY4" fmla="*/ 488 h 289931"/>
                  <a:gd name="connsiteX5" fmla="*/ 64865 w 65002"/>
                  <a:gd name="connsiteY5" fmla="*/ 0 h 28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02" h="289931">
                    <a:moveTo>
                      <a:pt x="65003" y="289932"/>
                    </a:moveTo>
                    <a:cubicBezTo>
                      <a:pt x="41748" y="283938"/>
                      <a:pt x="25187" y="271044"/>
                      <a:pt x="20702" y="245954"/>
                    </a:cubicBezTo>
                    <a:cubicBezTo>
                      <a:pt x="15112" y="220515"/>
                      <a:pt x="10834" y="194937"/>
                      <a:pt x="7591" y="169289"/>
                    </a:cubicBezTo>
                    <a:cubicBezTo>
                      <a:pt x="3933" y="140923"/>
                      <a:pt x="1587" y="112558"/>
                      <a:pt x="0" y="84122"/>
                    </a:cubicBezTo>
                    <a:cubicBezTo>
                      <a:pt x="0" y="24254"/>
                      <a:pt x="26636" y="6342"/>
                      <a:pt x="62105" y="488"/>
                    </a:cubicBezTo>
                    <a:lnTo>
                      <a:pt x="64865" y="0"/>
                    </a:lnTo>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34" name="Freeform 33">
                <a:extLst>
                  <a:ext uri="{FF2B5EF4-FFF2-40B4-BE49-F238E27FC236}">
                    <a16:creationId xmlns:a16="http://schemas.microsoft.com/office/drawing/2014/main" id="{59BF7E24-B805-AD4F-9EB7-6F858AD6D7ED}"/>
                  </a:ext>
                </a:extLst>
              </p:cNvPr>
              <p:cNvSpPr/>
              <p:nvPr/>
            </p:nvSpPr>
            <p:spPr>
              <a:xfrm>
                <a:off x="12021887" y="3064634"/>
                <a:ext cx="162782" cy="308052"/>
              </a:xfrm>
              <a:custGeom>
                <a:avLst/>
                <a:gdLst>
                  <a:gd name="connsiteX0" fmla="*/ 162714 w 162782"/>
                  <a:gd name="connsiteY0" fmla="*/ 0 h 308052"/>
                  <a:gd name="connsiteX1" fmla="*/ 105302 w 162782"/>
                  <a:gd name="connsiteY1" fmla="*/ 5994 h 308052"/>
                  <a:gd name="connsiteX2" fmla="*/ 62105 w 162782"/>
                  <a:gd name="connsiteY2" fmla="*/ 13660 h 308052"/>
                  <a:gd name="connsiteX3" fmla="*/ 0 w 162782"/>
                  <a:gd name="connsiteY3" fmla="*/ 97294 h 308052"/>
                  <a:gd name="connsiteX4" fmla="*/ 20702 w 162782"/>
                  <a:gd name="connsiteY4" fmla="*/ 258917 h 308052"/>
                  <a:gd name="connsiteX5" fmla="*/ 88878 w 162782"/>
                  <a:gd name="connsiteY5" fmla="*/ 306867 h 308052"/>
                  <a:gd name="connsiteX6" fmla="*/ 162783 w 162782"/>
                  <a:gd name="connsiteY6" fmla="*/ 307564 h 308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782" h="308052">
                    <a:moveTo>
                      <a:pt x="162714" y="0"/>
                    </a:moveTo>
                    <a:cubicBezTo>
                      <a:pt x="143807" y="1025"/>
                      <a:pt x="124669" y="3018"/>
                      <a:pt x="105302" y="5994"/>
                    </a:cubicBezTo>
                    <a:cubicBezTo>
                      <a:pt x="91087" y="8015"/>
                      <a:pt x="76734" y="10594"/>
                      <a:pt x="62105" y="13660"/>
                    </a:cubicBezTo>
                    <a:cubicBezTo>
                      <a:pt x="26567" y="19654"/>
                      <a:pt x="0" y="37635"/>
                      <a:pt x="0" y="97294"/>
                    </a:cubicBezTo>
                    <a:cubicBezTo>
                      <a:pt x="2512" y="151650"/>
                      <a:pt x="9436" y="205705"/>
                      <a:pt x="20702" y="258917"/>
                    </a:cubicBezTo>
                    <a:cubicBezTo>
                      <a:pt x="26636" y="291883"/>
                      <a:pt x="53272" y="303871"/>
                      <a:pt x="88878" y="306867"/>
                    </a:cubicBezTo>
                    <a:cubicBezTo>
                      <a:pt x="113099" y="308261"/>
                      <a:pt x="137941" y="308331"/>
                      <a:pt x="162783" y="307564"/>
                    </a:cubicBezTo>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35" name="Freeform 34">
                <a:extLst>
                  <a:ext uri="{FF2B5EF4-FFF2-40B4-BE49-F238E27FC236}">
                    <a16:creationId xmlns:a16="http://schemas.microsoft.com/office/drawing/2014/main" id="{71F06683-0D06-DD46-A2DD-1BB9D257DB69}"/>
                  </a:ext>
                </a:extLst>
              </p:cNvPr>
              <p:cNvSpPr/>
              <p:nvPr/>
            </p:nvSpPr>
            <p:spPr>
              <a:xfrm>
                <a:off x="11589087" y="1674329"/>
                <a:ext cx="314217" cy="309254"/>
              </a:xfrm>
              <a:custGeom>
                <a:avLst/>
                <a:gdLst>
                  <a:gd name="connsiteX0" fmla="*/ 266636 w 314217"/>
                  <a:gd name="connsiteY0" fmla="*/ 2885 h 309254"/>
                  <a:gd name="connsiteX1" fmla="*/ 307878 w 314217"/>
                  <a:gd name="connsiteY1" fmla="*/ 36646 h 309254"/>
                  <a:gd name="connsiteX2" fmla="*/ 308039 w 314217"/>
                  <a:gd name="connsiteY2" fmla="*/ 38778 h 309254"/>
                  <a:gd name="connsiteX3" fmla="*/ 308039 w 314217"/>
                  <a:gd name="connsiteY3" fmla="*/ 38778 h 309254"/>
                  <a:gd name="connsiteX4" fmla="*/ 311213 w 314217"/>
                  <a:gd name="connsiteY4" fmla="*/ 248351 h 309254"/>
                  <a:gd name="connsiteX5" fmla="*/ 251937 w 314217"/>
                  <a:gd name="connsiteY5" fmla="*/ 302295 h 309254"/>
                  <a:gd name="connsiteX6" fmla="*/ 88879 w 314217"/>
                  <a:gd name="connsiteY6" fmla="*/ 308219 h 309254"/>
                  <a:gd name="connsiteX7" fmla="*/ 20702 w 314217"/>
                  <a:gd name="connsiteY7" fmla="*/ 260339 h 309254"/>
                  <a:gd name="connsiteX8" fmla="*/ 0 w 314217"/>
                  <a:gd name="connsiteY8" fmla="*/ 98716 h 309254"/>
                  <a:gd name="connsiteX9" fmla="*/ 62105 w 314217"/>
                  <a:gd name="connsiteY9" fmla="*/ 15082 h 309254"/>
                  <a:gd name="connsiteX10" fmla="*/ 266636 w 314217"/>
                  <a:gd name="connsiteY10" fmla="*/ 2885 h 30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217" h="309254">
                    <a:moveTo>
                      <a:pt x="266636" y="2885"/>
                    </a:moveTo>
                    <a:cubicBezTo>
                      <a:pt x="287255" y="704"/>
                      <a:pt x="305720" y="15821"/>
                      <a:pt x="307878" y="36646"/>
                    </a:cubicBezTo>
                    <a:cubicBezTo>
                      <a:pt x="307951" y="37356"/>
                      <a:pt x="308005" y="38067"/>
                      <a:pt x="308039" y="38778"/>
                    </a:cubicBezTo>
                    <a:lnTo>
                      <a:pt x="308039" y="38778"/>
                    </a:lnTo>
                    <a:cubicBezTo>
                      <a:pt x="315028" y="108418"/>
                      <a:pt x="316090" y="178531"/>
                      <a:pt x="311213" y="248351"/>
                    </a:cubicBezTo>
                    <a:cubicBezTo>
                      <a:pt x="308246" y="281317"/>
                      <a:pt x="287475" y="299298"/>
                      <a:pt x="251937" y="302295"/>
                    </a:cubicBezTo>
                    <a:cubicBezTo>
                      <a:pt x="197833" y="308721"/>
                      <a:pt x="143301" y="310701"/>
                      <a:pt x="88879" y="308219"/>
                    </a:cubicBezTo>
                    <a:cubicBezTo>
                      <a:pt x="53341" y="305292"/>
                      <a:pt x="26774" y="293305"/>
                      <a:pt x="20702" y="260339"/>
                    </a:cubicBezTo>
                    <a:cubicBezTo>
                      <a:pt x="9436" y="207127"/>
                      <a:pt x="2512" y="153071"/>
                      <a:pt x="0" y="98716"/>
                    </a:cubicBezTo>
                    <a:cubicBezTo>
                      <a:pt x="0" y="38778"/>
                      <a:pt x="26705" y="20867"/>
                      <a:pt x="62105" y="15082"/>
                    </a:cubicBezTo>
                    <a:cubicBezTo>
                      <a:pt x="129288" y="662"/>
                      <a:pt x="198239" y="-3450"/>
                      <a:pt x="266636" y="2885"/>
                    </a:cubicBezTo>
                    <a:close/>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36" name="Freeform 35">
                <a:extLst>
                  <a:ext uri="{FF2B5EF4-FFF2-40B4-BE49-F238E27FC236}">
                    <a16:creationId xmlns:a16="http://schemas.microsoft.com/office/drawing/2014/main" id="{C9150D58-7770-1947-840B-5E0134F69E3D}"/>
                  </a:ext>
                </a:extLst>
              </p:cNvPr>
              <p:cNvSpPr/>
              <p:nvPr/>
            </p:nvSpPr>
            <p:spPr>
              <a:xfrm>
                <a:off x="11494136" y="1851514"/>
                <a:ext cx="310194" cy="308818"/>
              </a:xfrm>
              <a:custGeom>
                <a:avLst/>
                <a:gdLst>
                  <a:gd name="connsiteX0" fmla="*/ 263806 w 310194"/>
                  <a:gd name="connsiteY0" fmla="*/ 2377 h 308818"/>
                  <a:gd name="connsiteX1" fmla="*/ 305035 w 310194"/>
                  <a:gd name="connsiteY1" fmla="*/ 35998 h 308818"/>
                  <a:gd name="connsiteX2" fmla="*/ 305209 w 310194"/>
                  <a:gd name="connsiteY2" fmla="*/ 38340 h 308818"/>
                  <a:gd name="connsiteX3" fmla="*/ 308177 w 310194"/>
                  <a:gd name="connsiteY3" fmla="*/ 247913 h 308818"/>
                  <a:gd name="connsiteX4" fmla="*/ 248901 w 310194"/>
                  <a:gd name="connsiteY4" fmla="*/ 301787 h 308818"/>
                  <a:gd name="connsiteX5" fmla="*/ 85911 w 310194"/>
                  <a:gd name="connsiteY5" fmla="*/ 307781 h 308818"/>
                  <a:gd name="connsiteX6" fmla="*/ 20702 w 310194"/>
                  <a:gd name="connsiteY6" fmla="*/ 259901 h 308818"/>
                  <a:gd name="connsiteX7" fmla="*/ 0 w 310194"/>
                  <a:gd name="connsiteY7" fmla="*/ 98208 h 308818"/>
                  <a:gd name="connsiteX8" fmla="*/ 62105 w 310194"/>
                  <a:gd name="connsiteY8" fmla="*/ 14574 h 308818"/>
                  <a:gd name="connsiteX9" fmla="*/ 263806 w 310194"/>
                  <a:gd name="connsiteY9" fmla="*/ 2377 h 308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194" h="308818">
                    <a:moveTo>
                      <a:pt x="263806" y="2377"/>
                    </a:moveTo>
                    <a:cubicBezTo>
                      <a:pt x="284384" y="161"/>
                      <a:pt x="302842" y="15215"/>
                      <a:pt x="305035" y="35998"/>
                    </a:cubicBezTo>
                    <a:cubicBezTo>
                      <a:pt x="305117" y="36779"/>
                      <a:pt x="305175" y="37559"/>
                      <a:pt x="305209" y="38340"/>
                    </a:cubicBezTo>
                    <a:cubicBezTo>
                      <a:pt x="310646" y="108063"/>
                      <a:pt x="311638" y="178065"/>
                      <a:pt x="308177" y="247913"/>
                    </a:cubicBezTo>
                    <a:cubicBezTo>
                      <a:pt x="308177" y="280809"/>
                      <a:pt x="284508" y="298791"/>
                      <a:pt x="248901" y="301787"/>
                    </a:cubicBezTo>
                    <a:cubicBezTo>
                      <a:pt x="194824" y="308269"/>
                      <a:pt x="140312" y="310276"/>
                      <a:pt x="85911" y="307781"/>
                    </a:cubicBezTo>
                    <a:cubicBezTo>
                      <a:pt x="53272" y="307781"/>
                      <a:pt x="23807" y="292797"/>
                      <a:pt x="20702" y="259901"/>
                    </a:cubicBezTo>
                    <a:cubicBezTo>
                      <a:pt x="9440" y="206668"/>
                      <a:pt x="2517" y="152584"/>
                      <a:pt x="0" y="98208"/>
                    </a:cubicBezTo>
                    <a:cubicBezTo>
                      <a:pt x="0" y="38340"/>
                      <a:pt x="26636" y="20359"/>
                      <a:pt x="62105" y="14574"/>
                    </a:cubicBezTo>
                    <a:cubicBezTo>
                      <a:pt x="130144" y="2377"/>
                      <a:pt x="198597" y="-3686"/>
                      <a:pt x="263806" y="2377"/>
                    </a:cubicBezTo>
                    <a:close/>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37" name="Freeform 36">
                <a:extLst>
                  <a:ext uri="{FF2B5EF4-FFF2-40B4-BE49-F238E27FC236}">
                    <a16:creationId xmlns:a16="http://schemas.microsoft.com/office/drawing/2014/main" id="{918986A3-76B3-2648-96FB-DA68AB1259CE}"/>
                  </a:ext>
                </a:extLst>
              </p:cNvPr>
              <p:cNvSpPr/>
              <p:nvPr/>
            </p:nvSpPr>
            <p:spPr>
              <a:xfrm>
                <a:off x="11589087" y="2280832"/>
                <a:ext cx="314217" cy="307567"/>
              </a:xfrm>
              <a:custGeom>
                <a:avLst/>
                <a:gdLst>
                  <a:gd name="connsiteX0" fmla="*/ 266636 w 314217"/>
                  <a:gd name="connsiteY0" fmla="*/ 1126 h 307567"/>
                  <a:gd name="connsiteX1" fmla="*/ 307875 w 314217"/>
                  <a:gd name="connsiteY1" fmla="*/ 34893 h 307567"/>
                  <a:gd name="connsiteX2" fmla="*/ 308039 w 314217"/>
                  <a:gd name="connsiteY2" fmla="*/ 37088 h 307567"/>
                  <a:gd name="connsiteX3" fmla="*/ 311213 w 314217"/>
                  <a:gd name="connsiteY3" fmla="*/ 246662 h 307567"/>
                  <a:gd name="connsiteX4" fmla="*/ 251937 w 314217"/>
                  <a:gd name="connsiteY4" fmla="*/ 300536 h 307567"/>
                  <a:gd name="connsiteX5" fmla="*/ 88879 w 314217"/>
                  <a:gd name="connsiteY5" fmla="*/ 306530 h 307567"/>
                  <a:gd name="connsiteX6" fmla="*/ 20702 w 314217"/>
                  <a:gd name="connsiteY6" fmla="*/ 258579 h 307567"/>
                  <a:gd name="connsiteX7" fmla="*/ 0 w 314217"/>
                  <a:gd name="connsiteY7" fmla="*/ 96957 h 307567"/>
                  <a:gd name="connsiteX8" fmla="*/ 62105 w 314217"/>
                  <a:gd name="connsiteY8" fmla="*/ 13323 h 307567"/>
                  <a:gd name="connsiteX9" fmla="*/ 266636 w 314217"/>
                  <a:gd name="connsiteY9" fmla="*/ 1126 h 307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217" h="307567">
                    <a:moveTo>
                      <a:pt x="266636" y="1126"/>
                    </a:moveTo>
                    <a:cubicBezTo>
                      <a:pt x="287255" y="-1049"/>
                      <a:pt x="305719" y="14068"/>
                      <a:pt x="307875" y="34893"/>
                    </a:cubicBezTo>
                    <a:cubicBezTo>
                      <a:pt x="307950" y="35625"/>
                      <a:pt x="308005" y="36357"/>
                      <a:pt x="308039" y="37088"/>
                    </a:cubicBezTo>
                    <a:cubicBezTo>
                      <a:pt x="315028" y="106728"/>
                      <a:pt x="316090" y="176841"/>
                      <a:pt x="311213" y="246662"/>
                    </a:cubicBezTo>
                    <a:cubicBezTo>
                      <a:pt x="308246" y="279558"/>
                      <a:pt x="287475" y="297539"/>
                      <a:pt x="251937" y="300536"/>
                    </a:cubicBezTo>
                    <a:cubicBezTo>
                      <a:pt x="197837" y="307018"/>
                      <a:pt x="143302" y="309025"/>
                      <a:pt x="88879" y="306530"/>
                    </a:cubicBezTo>
                    <a:cubicBezTo>
                      <a:pt x="53341" y="303533"/>
                      <a:pt x="26774" y="291545"/>
                      <a:pt x="20702" y="258579"/>
                    </a:cubicBezTo>
                    <a:cubicBezTo>
                      <a:pt x="9436" y="205367"/>
                      <a:pt x="2512" y="151312"/>
                      <a:pt x="0" y="96957"/>
                    </a:cubicBezTo>
                    <a:cubicBezTo>
                      <a:pt x="0" y="37088"/>
                      <a:pt x="26705" y="19107"/>
                      <a:pt x="62105" y="13323"/>
                    </a:cubicBezTo>
                    <a:cubicBezTo>
                      <a:pt x="129654" y="1879"/>
                      <a:pt x="198223" y="-2212"/>
                      <a:pt x="266636" y="1126"/>
                    </a:cubicBezTo>
                    <a:close/>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38" name="Freeform 37">
                <a:extLst>
                  <a:ext uri="{FF2B5EF4-FFF2-40B4-BE49-F238E27FC236}">
                    <a16:creationId xmlns:a16="http://schemas.microsoft.com/office/drawing/2014/main" id="{889FAFC6-3930-E543-8BB8-B9B55500EBFF}"/>
                  </a:ext>
                </a:extLst>
              </p:cNvPr>
              <p:cNvSpPr/>
              <p:nvPr/>
            </p:nvSpPr>
            <p:spPr>
              <a:xfrm>
                <a:off x="11491238" y="2457530"/>
                <a:ext cx="313137" cy="307546"/>
              </a:xfrm>
              <a:custGeom>
                <a:avLst/>
                <a:gdLst>
                  <a:gd name="connsiteX0" fmla="*/ 266705 w 313137"/>
                  <a:gd name="connsiteY0" fmla="*/ 1105 h 307546"/>
                  <a:gd name="connsiteX1" fmla="*/ 307936 w 313137"/>
                  <a:gd name="connsiteY1" fmla="*/ 34726 h 307546"/>
                  <a:gd name="connsiteX2" fmla="*/ 308108 w 313137"/>
                  <a:gd name="connsiteY2" fmla="*/ 36998 h 307546"/>
                  <a:gd name="connsiteX3" fmla="*/ 311144 w 313137"/>
                  <a:gd name="connsiteY3" fmla="*/ 246641 h 307546"/>
                  <a:gd name="connsiteX4" fmla="*/ 251868 w 313137"/>
                  <a:gd name="connsiteY4" fmla="*/ 300515 h 307546"/>
                  <a:gd name="connsiteX5" fmla="*/ 88879 w 313137"/>
                  <a:gd name="connsiteY5" fmla="*/ 306509 h 307546"/>
                  <a:gd name="connsiteX6" fmla="*/ 20702 w 313137"/>
                  <a:gd name="connsiteY6" fmla="*/ 258628 h 307546"/>
                  <a:gd name="connsiteX7" fmla="*/ 0 w 313137"/>
                  <a:gd name="connsiteY7" fmla="*/ 96936 h 307546"/>
                  <a:gd name="connsiteX8" fmla="*/ 62105 w 313137"/>
                  <a:gd name="connsiteY8" fmla="*/ 13302 h 307546"/>
                  <a:gd name="connsiteX9" fmla="*/ 266705 w 313137"/>
                  <a:gd name="connsiteY9" fmla="*/ 1105 h 307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3137" h="307546">
                    <a:moveTo>
                      <a:pt x="266705" y="1105"/>
                    </a:moveTo>
                    <a:cubicBezTo>
                      <a:pt x="287282" y="-1111"/>
                      <a:pt x="305742" y="13943"/>
                      <a:pt x="307936" y="34726"/>
                    </a:cubicBezTo>
                    <a:cubicBezTo>
                      <a:pt x="308016" y="35479"/>
                      <a:pt x="308073" y="36238"/>
                      <a:pt x="308108" y="36998"/>
                    </a:cubicBezTo>
                    <a:cubicBezTo>
                      <a:pt x="313571" y="106742"/>
                      <a:pt x="314585" y="176764"/>
                      <a:pt x="311144" y="246641"/>
                    </a:cubicBezTo>
                    <a:cubicBezTo>
                      <a:pt x="311144" y="279537"/>
                      <a:pt x="287475" y="297518"/>
                      <a:pt x="251868" y="300515"/>
                    </a:cubicBezTo>
                    <a:cubicBezTo>
                      <a:pt x="197791" y="306997"/>
                      <a:pt x="143279" y="309004"/>
                      <a:pt x="88879" y="306509"/>
                    </a:cubicBezTo>
                    <a:cubicBezTo>
                      <a:pt x="53272" y="303512"/>
                      <a:pt x="26774" y="291524"/>
                      <a:pt x="20702" y="258628"/>
                    </a:cubicBezTo>
                    <a:cubicBezTo>
                      <a:pt x="9436" y="205395"/>
                      <a:pt x="2512" y="151312"/>
                      <a:pt x="0" y="96936"/>
                    </a:cubicBezTo>
                    <a:cubicBezTo>
                      <a:pt x="0" y="37068"/>
                      <a:pt x="26636" y="19086"/>
                      <a:pt x="62105" y="13302"/>
                    </a:cubicBezTo>
                    <a:cubicBezTo>
                      <a:pt x="129680" y="1893"/>
                      <a:pt x="198269" y="-2192"/>
                      <a:pt x="266705" y="1105"/>
                    </a:cubicBezTo>
                    <a:close/>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39" name="Freeform 38">
                <a:extLst>
                  <a:ext uri="{FF2B5EF4-FFF2-40B4-BE49-F238E27FC236}">
                    <a16:creationId xmlns:a16="http://schemas.microsoft.com/office/drawing/2014/main" id="{BF09C280-B250-FF4F-B9B5-846736EBEEAB}"/>
                  </a:ext>
                </a:extLst>
              </p:cNvPr>
              <p:cNvSpPr/>
              <p:nvPr/>
            </p:nvSpPr>
            <p:spPr>
              <a:xfrm>
                <a:off x="11589087" y="2888573"/>
                <a:ext cx="314217" cy="307567"/>
              </a:xfrm>
              <a:custGeom>
                <a:avLst/>
                <a:gdLst>
                  <a:gd name="connsiteX0" fmla="*/ 266636 w 314217"/>
                  <a:gd name="connsiteY0" fmla="*/ 1126 h 307567"/>
                  <a:gd name="connsiteX1" fmla="*/ 307875 w 314217"/>
                  <a:gd name="connsiteY1" fmla="*/ 34893 h 307567"/>
                  <a:gd name="connsiteX2" fmla="*/ 308039 w 314217"/>
                  <a:gd name="connsiteY2" fmla="*/ 37089 h 307567"/>
                  <a:gd name="connsiteX3" fmla="*/ 311213 w 314217"/>
                  <a:gd name="connsiteY3" fmla="*/ 246662 h 307567"/>
                  <a:gd name="connsiteX4" fmla="*/ 251937 w 314217"/>
                  <a:gd name="connsiteY4" fmla="*/ 300536 h 307567"/>
                  <a:gd name="connsiteX5" fmla="*/ 88879 w 314217"/>
                  <a:gd name="connsiteY5" fmla="*/ 306530 h 307567"/>
                  <a:gd name="connsiteX6" fmla="*/ 20702 w 314217"/>
                  <a:gd name="connsiteY6" fmla="*/ 258580 h 307567"/>
                  <a:gd name="connsiteX7" fmla="*/ 0 w 314217"/>
                  <a:gd name="connsiteY7" fmla="*/ 96957 h 307567"/>
                  <a:gd name="connsiteX8" fmla="*/ 62105 w 314217"/>
                  <a:gd name="connsiteY8" fmla="*/ 13323 h 307567"/>
                  <a:gd name="connsiteX9" fmla="*/ 266636 w 314217"/>
                  <a:gd name="connsiteY9" fmla="*/ 1126 h 307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217" h="307567">
                    <a:moveTo>
                      <a:pt x="266636" y="1126"/>
                    </a:moveTo>
                    <a:cubicBezTo>
                      <a:pt x="287255" y="-1048"/>
                      <a:pt x="305719" y="14068"/>
                      <a:pt x="307875" y="34893"/>
                    </a:cubicBezTo>
                    <a:cubicBezTo>
                      <a:pt x="307950" y="35625"/>
                      <a:pt x="308005" y="36357"/>
                      <a:pt x="308039" y="37089"/>
                    </a:cubicBezTo>
                    <a:cubicBezTo>
                      <a:pt x="315028" y="106728"/>
                      <a:pt x="316090" y="176841"/>
                      <a:pt x="311213" y="246662"/>
                    </a:cubicBezTo>
                    <a:cubicBezTo>
                      <a:pt x="308246" y="279558"/>
                      <a:pt x="287475" y="297539"/>
                      <a:pt x="251937" y="300536"/>
                    </a:cubicBezTo>
                    <a:cubicBezTo>
                      <a:pt x="197837" y="307018"/>
                      <a:pt x="143302" y="309025"/>
                      <a:pt x="88879" y="306530"/>
                    </a:cubicBezTo>
                    <a:cubicBezTo>
                      <a:pt x="53341" y="303533"/>
                      <a:pt x="26774" y="291546"/>
                      <a:pt x="20702" y="258580"/>
                    </a:cubicBezTo>
                    <a:cubicBezTo>
                      <a:pt x="9436" y="205367"/>
                      <a:pt x="2512" y="151312"/>
                      <a:pt x="0" y="96957"/>
                    </a:cubicBezTo>
                    <a:cubicBezTo>
                      <a:pt x="0" y="37089"/>
                      <a:pt x="26705" y="19107"/>
                      <a:pt x="62105" y="13323"/>
                    </a:cubicBezTo>
                    <a:cubicBezTo>
                      <a:pt x="129654" y="1879"/>
                      <a:pt x="198223" y="-2212"/>
                      <a:pt x="266636" y="1126"/>
                    </a:cubicBezTo>
                    <a:close/>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40" name="Freeform 39">
                <a:extLst>
                  <a:ext uri="{FF2B5EF4-FFF2-40B4-BE49-F238E27FC236}">
                    <a16:creationId xmlns:a16="http://schemas.microsoft.com/office/drawing/2014/main" id="{1B6A4FC1-F3B9-1140-815C-C3639842AD8C}"/>
                  </a:ext>
                </a:extLst>
              </p:cNvPr>
              <p:cNvSpPr/>
              <p:nvPr/>
            </p:nvSpPr>
            <p:spPr>
              <a:xfrm>
                <a:off x="11494067" y="3063694"/>
                <a:ext cx="310263" cy="309263"/>
              </a:xfrm>
              <a:custGeom>
                <a:avLst/>
                <a:gdLst>
                  <a:gd name="connsiteX0" fmla="*/ 263875 w 310263"/>
                  <a:gd name="connsiteY0" fmla="*/ 2891 h 309263"/>
                  <a:gd name="connsiteX1" fmla="*/ 305107 w 310263"/>
                  <a:gd name="connsiteY1" fmla="*/ 36512 h 309263"/>
                  <a:gd name="connsiteX2" fmla="*/ 305278 w 310263"/>
                  <a:gd name="connsiteY2" fmla="*/ 38784 h 309263"/>
                  <a:gd name="connsiteX3" fmla="*/ 308246 w 310263"/>
                  <a:gd name="connsiteY3" fmla="*/ 248357 h 309263"/>
                  <a:gd name="connsiteX4" fmla="*/ 248970 w 310263"/>
                  <a:gd name="connsiteY4" fmla="*/ 302232 h 309263"/>
                  <a:gd name="connsiteX5" fmla="*/ 85980 w 310263"/>
                  <a:gd name="connsiteY5" fmla="*/ 308225 h 309263"/>
                  <a:gd name="connsiteX6" fmla="*/ 17803 w 310263"/>
                  <a:gd name="connsiteY6" fmla="*/ 260345 h 309263"/>
                  <a:gd name="connsiteX7" fmla="*/ 0 w 310263"/>
                  <a:gd name="connsiteY7" fmla="*/ 98652 h 309263"/>
                  <a:gd name="connsiteX8" fmla="*/ 62105 w 310263"/>
                  <a:gd name="connsiteY8" fmla="*/ 15018 h 309263"/>
                  <a:gd name="connsiteX9" fmla="*/ 263875 w 310263"/>
                  <a:gd name="connsiteY9" fmla="*/ 2891 h 3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263" h="309263">
                    <a:moveTo>
                      <a:pt x="263875" y="2891"/>
                    </a:moveTo>
                    <a:cubicBezTo>
                      <a:pt x="284453" y="675"/>
                      <a:pt x="302913" y="15729"/>
                      <a:pt x="305107" y="36512"/>
                    </a:cubicBezTo>
                    <a:cubicBezTo>
                      <a:pt x="305187" y="37265"/>
                      <a:pt x="305244" y="38024"/>
                      <a:pt x="305278" y="38784"/>
                    </a:cubicBezTo>
                    <a:cubicBezTo>
                      <a:pt x="310715" y="108507"/>
                      <a:pt x="311707" y="178509"/>
                      <a:pt x="308246" y="248357"/>
                    </a:cubicBezTo>
                    <a:cubicBezTo>
                      <a:pt x="308246" y="281323"/>
                      <a:pt x="284577" y="299235"/>
                      <a:pt x="248970" y="302232"/>
                    </a:cubicBezTo>
                    <a:cubicBezTo>
                      <a:pt x="194893" y="308713"/>
                      <a:pt x="140381" y="310720"/>
                      <a:pt x="85980" y="308225"/>
                    </a:cubicBezTo>
                    <a:cubicBezTo>
                      <a:pt x="50374" y="305229"/>
                      <a:pt x="23876" y="293241"/>
                      <a:pt x="17803" y="260345"/>
                    </a:cubicBezTo>
                    <a:cubicBezTo>
                      <a:pt x="6025" y="207265"/>
                      <a:pt x="55" y="153042"/>
                      <a:pt x="0" y="98652"/>
                    </a:cubicBezTo>
                    <a:cubicBezTo>
                      <a:pt x="0" y="38784"/>
                      <a:pt x="26636" y="20803"/>
                      <a:pt x="62105" y="15018"/>
                    </a:cubicBezTo>
                    <a:cubicBezTo>
                      <a:pt x="128360" y="647"/>
                      <a:pt x="196399" y="-3444"/>
                      <a:pt x="263875" y="2891"/>
                    </a:cubicBezTo>
                    <a:close/>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41" name="Freeform 40">
                <a:extLst>
                  <a:ext uri="{FF2B5EF4-FFF2-40B4-BE49-F238E27FC236}">
                    <a16:creationId xmlns:a16="http://schemas.microsoft.com/office/drawing/2014/main" id="{704D3D65-2AF8-6042-A69B-A08C90F654F8}"/>
                  </a:ext>
                </a:extLst>
              </p:cNvPr>
              <p:cNvSpPr/>
              <p:nvPr/>
            </p:nvSpPr>
            <p:spPr>
              <a:xfrm>
                <a:off x="12119598" y="3521067"/>
                <a:ext cx="65002" cy="289792"/>
              </a:xfrm>
              <a:custGeom>
                <a:avLst/>
                <a:gdLst>
                  <a:gd name="connsiteX0" fmla="*/ 65003 w 65002"/>
                  <a:gd name="connsiteY0" fmla="*/ 289792 h 289792"/>
                  <a:gd name="connsiteX1" fmla="*/ 20702 w 65002"/>
                  <a:gd name="connsiteY1" fmla="*/ 245815 h 289792"/>
                  <a:gd name="connsiteX2" fmla="*/ 7798 w 65002"/>
                  <a:gd name="connsiteY2" fmla="*/ 170683 h 289792"/>
                  <a:gd name="connsiteX3" fmla="*/ 0 w 65002"/>
                  <a:gd name="connsiteY3" fmla="*/ 84122 h 289792"/>
                  <a:gd name="connsiteX4" fmla="*/ 62105 w 65002"/>
                  <a:gd name="connsiteY4" fmla="*/ 488 h 289792"/>
                  <a:gd name="connsiteX5" fmla="*/ 64865 w 65002"/>
                  <a:gd name="connsiteY5" fmla="*/ 0 h 28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02" h="289792">
                    <a:moveTo>
                      <a:pt x="65003" y="289792"/>
                    </a:moveTo>
                    <a:cubicBezTo>
                      <a:pt x="41748" y="283729"/>
                      <a:pt x="25187" y="270835"/>
                      <a:pt x="20702" y="245815"/>
                    </a:cubicBezTo>
                    <a:cubicBezTo>
                      <a:pt x="16216" y="220794"/>
                      <a:pt x="10972" y="195773"/>
                      <a:pt x="7798" y="170683"/>
                    </a:cubicBezTo>
                    <a:cubicBezTo>
                      <a:pt x="4002" y="141830"/>
                      <a:pt x="1587" y="112976"/>
                      <a:pt x="0" y="84122"/>
                    </a:cubicBezTo>
                    <a:cubicBezTo>
                      <a:pt x="0" y="24254"/>
                      <a:pt x="26636" y="6273"/>
                      <a:pt x="62105" y="488"/>
                    </a:cubicBezTo>
                    <a:lnTo>
                      <a:pt x="64865" y="0"/>
                    </a:lnTo>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42" name="Freeform 41">
                <a:extLst>
                  <a:ext uri="{FF2B5EF4-FFF2-40B4-BE49-F238E27FC236}">
                    <a16:creationId xmlns:a16="http://schemas.microsoft.com/office/drawing/2014/main" id="{A82C45E3-C140-6346-86EB-2E64D860BC29}"/>
                  </a:ext>
                </a:extLst>
              </p:cNvPr>
              <p:cNvSpPr/>
              <p:nvPr/>
            </p:nvSpPr>
            <p:spPr>
              <a:xfrm>
                <a:off x="12021818" y="3686802"/>
                <a:ext cx="162782" cy="305821"/>
              </a:xfrm>
              <a:custGeom>
                <a:avLst/>
                <a:gdLst>
                  <a:gd name="connsiteX0" fmla="*/ 162783 w 162782"/>
                  <a:gd name="connsiteY0" fmla="*/ 305334 h 305821"/>
                  <a:gd name="connsiteX1" fmla="*/ 88878 w 162782"/>
                  <a:gd name="connsiteY1" fmla="*/ 304637 h 305821"/>
                  <a:gd name="connsiteX2" fmla="*/ 20702 w 162782"/>
                  <a:gd name="connsiteY2" fmla="*/ 256687 h 305821"/>
                  <a:gd name="connsiteX3" fmla="*/ 0 w 162782"/>
                  <a:gd name="connsiteY3" fmla="*/ 95064 h 305821"/>
                  <a:gd name="connsiteX4" fmla="*/ 62105 w 162782"/>
                  <a:gd name="connsiteY4" fmla="*/ 11430 h 305821"/>
                  <a:gd name="connsiteX5" fmla="*/ 105509 w 162782"/>
                  <a:gd name="connsiteY5" fmla="*/ 5157 h 305821"/>
                  <a:gd name="connsiteX6" fmla="*/ 162714 w 162782"/>
                  <a:gd name="connsiteY6" fmla="*/ 0 h 305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782" h="305821">
                    <a:moveTo>
                      <a:pt x="162783" y="305334"/>
                    </a:moveTo>
                    <a:cubicBezTo>
                      <a:pt x="137941" y="306101"/>
                      <a:pt x="113099" y="306031"/>
                      <a:pt x="88878" y="304637"/>
                    </a:cubicBezTo>
                    <a:cubicBezTo>
                      <a:pt x="53272" y="301641"/>
                      <a:pt x="26774" y="289653"/>
                      <a:pt x="20702" y="256687"/>
                    </a:cubicBezTo>
                    <a:cubicBezTo>
                      <a:pt x="9436" y="203475"/>
                      <a:pt x="2512" y="149419"/>
                      <a:pt x="0" y="95064"/>
                    </a:cubicBezTo>
                    <a:cubicBezTo>
                      <a:pt x="0" y="35196"/>
                      <a:pt x="26705" y="17215"/>
                      <a:pt x="62105" y="11430"/>
                    </a:cubicBezTo>
                    <a:cubicBezTo>
                      <a:pt x="76803" y="8991"/>
                      <a:pt x="91225" y="6900"/>
                      <a:pt x="105509" y="5157"/>
                    </a:cubicBezTo>
                    <a:cubicBezTo>
                      <a:pt x="124830" y="2788"/>
                      <a:pt x="143898" y="1066"/>
                      <a:pt x="162714" y="0"/>
                    </a:cubicBezTo>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43" name="Freeform 42">
                <a:extLst>
                  <a:ext uri="{FF2B5EF4-FFF2-40B4-BE49-F238E27FC236}">
                    <a16:creationId xmlns:a16="http://schemas.microsoft.com/office/drawing/2014/main" id="{67B769AE-62C0-6343-95C9-DC43D90EC0B9}"/>
                  </a:ext>
                </a:extLst>
              </p:cNvPr>
              <p:cNvSpPr/>
              <p:nvPr/>
            </p:nvSpPr>
            <p:spPr>
              <a:xfrm>
                <a:off x="12119598" y="4128878"/>
                <a:ext cx="65002" cy="289792"/>
              </a:xfrm>
              <a:custGeom>
                <a:avLst/>
                <a:gdLst>
                  <a:gd name="connsiteX0" fmla="*/ 65003 w 65002"/>
                  <a:gd name="connsiteY0" fmla="*/ 289792 h 289792"/>
                  <a:gd name="connsiteX1" fmla="*/ 20702 w 65002"/>
                  <a:gd name="connsiteY1" fmla="*/ 245815 h 289792"/>
                  <a:gd name="connsiteX2" fmla="*/ 7936 w 65002"/>
                  <a:gd name="connsiteY2" fmla="*/ 172077 h 289792"/>
                  <a:gd name="connsiteX3" fmla="*/ 0 w 65002"/>
                  <a:gd name="connsiteY3" fmla="*/ 84122 h 289792"/>
                  <a:gd name="connsiteX4" fmla="*/ 62105 w 65002"/>
                  <a:gd name="connsiteY4" fmla="*/ 488 h 289792"/>
                  <a:gd name="connsiteX5" fmla="*/ 64865 w 65002"/>
                  <a:gd name="connsiteY5" fmla="*/ 0 h 28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02" h="289792">
                    <a:moveTo>
                      <a:pt x="65003" y="289792"/>
                    </a:moveTo>
                    <a:cubicBezTo>
                      <a:pt x="41748" y="283799"/>
                      <a:pt x="25187" y="270905"/>
                      <a:pt x="20702" y="245815"/>
                    </a:cubicBezTo>
                    <a:cubicBezTo>
                      <a:pt x="16216" y="220725"/>
                      <a:pt x="11110" y="197028"/>
                      <a:pt x="7936" y="172077"/>
                    </a:cubicBezTo>
                    <a:cubicBezTo>
                      <a:pt x="4071" y="142805"/>
                      <a:pt x="1587" y="113464"/>
                      <a:pt x="0" y="84122"/>
                    </a:cubicBezTo>
                    <a:cubicBezTo>
                      <a:pt x="0" y="24254"/>
                      <a:pt x="26636" y="6342"/>
                      <a:pt x="62105" y="488"/>
                    </a:cubicBezTo>
                    <a:lnTo>
                      <a:pt x="64865" y="0"/>
                    </a:lnTo>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44" name="Freeform 43">
                <a:extLst>
                  <a:ext uri="{FF2B5EF4-FFF2-40B4-BE49-F238E27FC236}">
                    <a16:creationId xmlns:a16="http://schemas.microsoft.com/office/drawing/2014/main" id="{EE8737E2-99D9-064D-B9C6-A046D3D63485}"/>
                  </a:ext>
                </a:extLst>
              </p:cNvPr>
              <p:cNvSpPr/>
              <p:nvPr/>
            </p:nvSpPr>
            <p:spPr>
              <a:xfrm>
                <a:off x="12024785" y="4294125"/>
                <a:ext cx="159815" cy="309232"/>
              </a:xfrm>
              <a:custGeom>
                <a:avLst/>
                <a:gdLst>
                  <a:gd name="connsiteX0" fmla="*/ 159816 w 159815"/>
                  <a:gd name="connsiteY0" fmla="*/ 308819 h 309232"/>
                  <a:gd name="connsiteX1" fmla="*/ 88878 w 159815"/>
                  <a:gd name="connsiteY1" fmla="*/ 308052 h 309232"/>
                  <a:gd name="connsiteX2" fmla="*/ 20702 w 159815"/>
                  <a:gd name="connsiteY2" fmla="*/ 260102 h 309232"/>
                  <a:gd name="connsiteX3" fmla="*/ 0 w 159815"/>
                  <a:gd name="connsiteY3" fmla="*/ 98479 h 309232"/>
                  <a:gd name="connsiteX4" fmla="*/ 62105 w 159815"/>
                  <a:gd name="connsiteY4" fmla="*/ 14845 h 309232"/>
                  <a:gd name="connsiteX5" fmla="*/ 102679 w 159815"/>
                  <a:gd name="connsiteY5" fmla="*/ 6970 h 309232"/>
                  <a:gd name="connsiteX6" fmla="*/ 159747 w 159815"/>
                  <a:gd name="connsiteY6" fmla="*/ 0 h 309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815" h="309232">
                    <a:moveTo>
                      <a:pt x="159816" y="308819"/>
                    </a:moveTo>
                    <a:cubicBezTo>
                      <a:pt x="135940" y="309516"/>
                      <a:pt x="112133" y="309377"/>
                      <a:pt x="88878" y="308052"/>
                    </a:cubicBezTo>
                    <a:cubicBezTo>
                      <a:pt x="53272" y="305056"/>
                      <a:pt x="26774" y="293068"/>
                      <a:pt x="20702" y="260102"/>
                    </a:cubicBezTo>
                    <a:cubicBezTo>
                      <a:pt x="9436" y="206890"/>
                      <a:pt x="2512" y="152834"/>
                      <a:pt x="0" y="98479"/>
                    </a:cubicBezTo>
                    <a:cubicBezTo>
                      <a:pt x="0" y="38611"/>
                      <a:pt x="26705" y="20630"/>
                      <a:pt x="62105" y="14845"/>
                    </a:cubicBezTo>
                    <a:cubicBezTo>
                      <a:pt x="75906" y="11848"/>
                      <a:pt x="89224" y="9200"/>
                      <a:pt x="102679" y="6970"/>
                    </a:cubicBezTo>
                    <a:cubicBezTo>
                      <a:pt x="121794" y="3763"/>
                      <a:pt x="140770" y="1324"/>
                      <a:pt x="159747" y="0"/>
                    </a:cubicBezTo>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45" name="Freeform 44">
                <a:extLst>
                  <a:ext uri="{FF2B5EF4-FFF2-40B4-BE49-F238E27FC236}">
                    <a16:creationId xmlns:a16="http://schemas.microsoft.com/office/drawing/2014/main" id="{A7D46DED-09A0-5646-88F8-C080298AC330}"/>
                  </a:ext>
                </a:extLst>
              </p:cNvPr>
              <p:cNvSpPr/>
              <p:nvPr/>
            </p:nvSpPr>
            <p:spPr>
              <a:xfrm>
                <a:off x="12119598" y="4736619"/>
                <a:ext cx="65002" cy="289722"/>
              </a:xfrm>
              <a:custGeom>
                <a:avLst/>
                <a:gdLst>
                  <a:gd name="connsiteX0" fmla="*/ 65003 w 65002"/>
                  <a:gd name="connsiteY0" fmla="*/ 289723 h 289722"/>
                  <a:gd name="connsiteX1" fmla="*/ 20702 w 65002"/>
                  <a:gd name="connsiteY1" fmla="*/ 245745 h 289722"/>
                  <a:gd name="connsiteX2" fmla="*/ 7384 w 65002"/>
                  <a:gd name="connsiteY2" fmla="*/ 167826 h 289722"/>
                  <a:gd name="connsiteX3" fmla="*/ 0 w 65002"/>
                  <a:gd name="connsiteY3" fmla="*/ 84192 h 289722"/>
                  <a:gd name="connsiteX4" fmla="*/ 62105 w 65002"/>
                  <a:gd name="connsiteY4" fmla="*/ 558 h 289722"/>
                  <a:gd name="connsiteX5" fmla="*/ 64865 w 65002"/>
                  <a:gd name="connsiteY5" fmla="*/ 0 h 289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02" h="289722">
                    <a:moveTo>
                      <a:pt x="65003" y="289723"/>
                    </a:moveTo>
                    <a:cubicBezTo>
                      <a:pt x="41748" y="283729"/>
                      <a:pt x="25187" y="270835"/>
                      <a:pt x="20702" y="245745"/>
                    </a:cubicBezTo>
                    <a:cubicBezTo>
                      <a:pt x="14974" y="219818"/>
                      <a:pt x="10696" y="193822"/>
                      <a:pt x="7384" y="167826"/>
                    </a:cubicBezTo>
                    <a:cubicBezTo>
                      <a:pt x="3864" y="139948"/>
                      <a:pt x="1518" y="112070"/>
                      <a:pt x="0" y="84192"/>
                    </a:cubicBezTo>
                    <a:cubicBezTo>
                      <a:pt x="0" y="24324"/>
                      <a:pt x="26636" y="6412"/>
                      <a:pt x="62105" y="558"/>
                    </a:cubicBezTo>
                    <a:lnTo>
                      <a:pt x="64865" y="0"/>
                    </a:lnTo>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46" name="Freeform 45">
                <a:extLst>
                  <a:ext uri="{FF2B5EF4-FFF2-40B4-BE49-F238E27FC236}">
                    <a16:creationId xmlns:a16="http://schemas.microsoft.com/office/drawing/2014/main" id="{0B75D982-2727-0847-A67A-0BA39378D0E1}"/>
                  </a:ext>
                </a:extLst>
              </p:cNvPr>
              <p:cNvSpPr/>
              <p:nvPr/>
            </p:nvSpPr>
            <p:spPr>
              <a:xfrm>
                <a:off x="12024785" y="4899288"/>
                <a:ext cx="159815" cy="305816"/>
              </a:xfrm>
              <a:custGeom>
                <a:avLst/>
                <a:gdLst>
                  <a:gd name="connsiteX0" fmla="*/ 159816 w 159815"/>
                  <a:gd name="connsiteY0" fmla="*/ 305404 h 305816"/>
                  <a:gd name="connsiteX1" fmla="*/ 88878 w 159815"/>
                  <a:gd name="connsiteY1" fmla="*/ 304637 h 305816"/>
                  <a:gd name="connsiteX2" fmla="*/ 20702 w 159815"/>
                  <a:gd name="connsiteY2" fmla="*/ 256756 h 305816"/>
                  <a:gd name="connsiteX3" fmla="*/ 0 w 159815"/>
                  <a:gd name="connsiteY3" fmla="*/ 95064 h 305816"/>
                  <a:gd name="connsiteX4" fmla="*/ 62105 w 159815"/>
                  <a:gd name="connsiteY4" fmla="*/ 11430 h 305816"/>
                  <a:gd name="connsiteX5" fmla="*/ 102127 w 159815"/>
                  <a:gd name="connsiteY5" fmla="*/ 5366 h 305816"/>
                  <a:gd name="connsiteX6" fmla="*/ 159747 w 159815"/>
                  <a:gd name="connsiteY6" fmla="*/ 0 h 305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815" h="305816">
                    <a:moveTo>
                      <a:pt x="159816" y="305404"/>
                    </a:moveTo>
                    <a:cubicBezTo>
                      <a:pt x="135940" y="306101"/>
                      <a:pt x="112133" y="305961"/>
                      <a:pt x="88878" y="304637"/>
                    </a:cubicBezTo>
                    <a:cubicBezTo>
                      <a:pt x="53272" y="301640"/>
                      <a:pt x="26774" y="289653"/>
                      <a:pt x="20702" y="256756"/>
                    </a:cubicBezTo>
                    <a:cubicBezTo>
                      <a:pt x="9441" y="203523"/>
                      <a:pt x="2517" y="149440"/>
                      <a:pt x="0" y="95064"/>
                    </a:cubicBezTo>
                    <a:cubicBezTo>
                      <a:pt x="0" y="35196"/>
                      <a:pt x="26705" y="17214"/>
                      <a:pt x="62105" y="11430"/>
                    </a:cubicBezTo>
                    <a:cubicBezTo>
                      <a:pt x="75538" y="9060"/>
                      <a:pt x="88878" y="7039"/>
                      <a:pt x="102127" y="5366"/>
                    </a:cubicBezTo>
                    <a:cubicBezTo>
                      <a:pt x="121449" y="2927"/>
                      <a:pt x="140563" y="1115"/>
                      <a:pt x="159747" y="0"/>
                    </a:cubicBezTo>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47" name="Freeform 46">
                <a:extLst>
                  <a:ext uri="{FF2B5EF4-FFF2-40B4-BE49-F238E27FC236}">
                    <a16:creationId xmlns:a16="http://schemas.microsoft.com/office/drawing/2014/main" id="{719E1BAD-9890-7648-A631-D03FE262FD0C}"/>
                  </a:ext>
                </a:extLst>
              </p:cNvPr>
              <p:cNvSpPr/>
              <p:nvPr/>
            </p:nvSpPr>
            <p:spPr>
              <a:xfrm>
                <a:off x="11589087" y="3508302"/>
                <a:ext cx="314217" cy="307567"/>
              </a:xfrm>
              <a:custGeom>
                <a:avLst/>
                <a:gdLst>
                  <a:gd name="connsiteX0" fmla="*/ 266636 w 314217"/>
                  <a:gd name="connsiteY0" fmla="*/ 1126 h 307567"/>
                  <a:gd name="connsiteX1" fmla="*/ 307875 w 314217"/>
                  <a:gd name="connsiteY1" fmla="*/ 34893 h 307567"/>
                  <a:gd name="connsiteX2" fmla="*/ 308039 w 314217"/>
                  <a:gd name="connsiteY2" fmla="*/ 37089 h 307567"/>
                  <a:gd name="connsiteX3" fmla="*/ 311213 w 314217"/>
                  <a:gd name="connsiteY3" fmla="*/ 246662 h 307567"/>
                  <a:gd name="connsiteX4" fmla="*/ 251937 w 314217"/>
                  <a:gd name="connsiteY4" fmla="*/ 300536 h 307567"/>
                  <a:gd name="connsiteX5" fmla="*/ 88879 w 314217"/>
                  <a:gd name="connsiteY5" fmla="*/ 306530 h 307567"/>
                  <a:gd name="connsiteX6" fmla="*/ 20702 w 314217"/>
                  <a:gd name="connsiteY6" fmla="*/ 258579 h 307567"/>
                  <a:gd name="connsiteX7" fmla="*/ 0 w 314217"/>
                  <a:gd name="connsiteY7" fmla="*/ 96956 h 307567"/>
                  <a:gd name="connsiteX8" fmla="*/ 62105 w 314217"/>
                  <a:gd name="connsiteY8" fmla="*/ 13323 h 307567"/>
                  <a:gd name="connsiteX9" fmla="*/ 266636 w 314217"/>
                  <a:gd name="connsiteY9" fmla="*/ 1126 h 307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217" h="307567">
                    <a:moveTo>
                      <a:pt x="266636" y="1126"/>
                    </a:moveTo>
                    <a:cubicBezTo>
                      <a:pt x="287255" y="-1049"/>
                      <a:pt x="305719" y="14068"/>
                      <a:pt x="307875" y="34893"/>
                    </a:cubicBezTo>
                    <a:cubicBezTo>
                      <a:pt x="307950" y="35625"/>
                      <a:pt x="308005" y="36357"/>
                      <a:pt x="308039" y="37089"/>
                    </a:cubicBezTo>
                    <a:cubicBezTo>
                      <a:pt x="315028" y="106728"/>
                      <a:pt x="316090" y="176841"/>
                      <a:pt x="311213" y="246662"/>
                    </a:cubicBezTo>
                    <a:cubicBezTo>
                      <a:pt x="308246" y="279558"/>
                      <a:pt x="287475" y="297539"/>
                      <a:pt x="251937" y="300536"/>
                    </a:cubicBezTo>
                    <a:cubicBezTo>
                      <a:pt x="197837" y="307018"/>
                      <a:pt x="143302" y="309025"/>
                      <a:pt x="88879" y="306530"/>
                    </a:cubicBezTo>
                    <a:cubicBezTo>
                      <a:pt x="53341" y="303533"/>
                      <a:pt x="26774" y="291546"/>
                      <a:pt x="20702" y="258579"/>
                    </a:cubicBezTo>
                    <a:cubicBezTo>
                      <a:pt x="9436" y="205367"/>
                      <a:pt x="2512" y="151312"/>
                      <a:pt x="0" y="96956"/>
                    </a:cubicBezTo>
                    <a:cubicBezTo>
                      <a:pt x="0" y="37089"/>
                      <a:pt x="26705" y="19107"/>
                      <a:pt x="62105" y="13323"/>
                    </a:cubicBezTo>
                    <a:cubicBezTo>
                      <a:pt x="129654" y="1879"/>
                      <a:pt x="198223" y="-2212"/>
                      <a:pt x="266636" y="1126"/>
                    </a:cubicBezTo>
                    <a:close/>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48" name="Freeform 47">
                <a:extLst>
                  <a:ext uri="{FF2B5EF4-FFF2-40B4-BE49-F238E27FC236}">
                    <a16:creationId xmlns:a16="http://schemas.microsoft.com/office/drawing/2014/main" id="{DA750C7B-47EA-614F-9E6D-F3175C64A3AC}"/>
                  </a:ext>
                </a:extLst>
              </p:cNvPr>
              <p:cNvSpPr/>
              <p:nvPr/>
            </p:nvSpPr>
            <p:spPr>
              <a:xfrm>
                <a:off x="11491169" y="3684983"/>
                <a:ext cx="313162" cy="307494"/>
              </a:xfrm>
              <a:custGeom>
                <a:avLst/>
                <a:gdLst>
                  <a:gd name="connsiteX0" fmla="*/ 266774 w 313162"/>
                  <a:gd name="connsiteY0" fmla="*/ 1123 h 307494"/>
                  <a:gd name="connsiteX1" fmla="*/ 308005 w 313162"/>
                  <a:gd name="connsiteY1" fmla="*/ 34743 h 307494"/>
                  <a:gd name="connsiteX2" fmla="*/ 308177 w 313162"/>
                  <a:gd name="connsiteY2" fmla="*/ 37015 h 307494"/>
                  <a:gd name="connsiteX3" fmla="*/ 311144 w 313162"/>
                  <a:gd name="connsiteY3" fmla="*/ 246589 h 307494"/>
                  <a:gd name="connsiteX4" fmla="*/ 251868 w 313162"/>
                  <a:gd name="connsiteY4" fmla="*/ 300463 h 307494"/>
                  <a:gd name="connsiteX5" fmla="*/ 88879 w 313162"/>
                  <a:gd name="connsiteY5" fmla="*/ 306457 h 307494"/>
                  <a:gd name="connsiteX6" fmla="*/ 20702 w 313162"/>
                  <a:gd name="connsiteY6" fmla="*/ 258576 h 307494"/>
                  <a:gd name="connsiteX7" fmla="*/ 0 w 313162"/>
                  <a:gd name="connsiteY7" fmla="*/ 96884 h 307494"/>
                  <a:gd name="connsiteX8" fmla="*/ 62105 w 313162"/>
                  <a:gd name="connsiteY8" fmla="*/ 13250 h 307494"/>
                  <a:gd name="connsiteX9" fmla="*/ 266774 w 313162"/>
                  <a:gd name="connsiteY9" fmla="*/ 1123 h 30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3162" h="307494">
                    <a:moveTo>
                      <a:pt x="266774" y="1123"/>
                    </a:moveTo>
                    <a:cubicBezTo>
                      <a:pt x="287351" y="-1094"/>
                      <a:pt x="305811" y="13960"/>
                      <a:pt x="308005" y="34743"/>
                    </a:cubicBezTo>
                    <a:cubicBezTo>
                      <a:pt x="308085" y="35496"/>
                      <a:pt x="308142" y="36256"/>
                      <a:pt x="308177" y="37015"/>
                    </a:cubicBezTo>
                    <a:cubicBezTo>
                      <a:pt x="313613" y="106739"/>
                      <a:pt x="314605" y="176740"/>
                      <a:pt x="311144" y="246589"/>
                    </a:cubicBezTo>
                    <a:cubicBezTo>
                      <a:pt x="311144" y="279485"/>
                      <a:pt x="287475" y="294469"/>
                      <a:pt x="251868" y="300463"/>
                    </a:cubicBezTo>
                    <a:cubicBezTo>
                      <a:pt x="197791" y="306945"/>
                      <a:pt x="143279" y="308952"/>
                      <a:pt x="88879" y="306457"/>
                    </a:cubicBezTo>
                    <a:cubicBezTo>
                      <a:pt x="53272" y="303460"/>
                      <a:pt x="26774" y="291472"/>
                      <a:pt x="20702" y="258576"/>
                    </a:cubicBezTo>
                    <a:cubicBezTo>
                      <a:pt x="9436" y="205343"/>
                      <a:pt x="2512" y="151260"/>
                      <a:pt x="0" y="96884"/>
                    </a:cubicBezTo>
                    <a:cubicBezTo>
                      <a:pt x="0" y="37015"/>
                      <a:pt x="26636" y="19034"/>
                      <a:pt x="62105" y="13250"/>
                    </a:cubicBezTo>
                    <a:cubicBezTo>
                      <a:pt x="129705" y="1861"/>
                      <a:pt x="198318" y="-2202"/>
                      <a:pt x="266774" y="1123"/>
                    </a:cubicBezTo>
                    <a:close/>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49" name="Freeform 48">
                <a:extLst>
                  <a:ext uri="{FF2B5EF4-FFF2-40B4-BE49-F238E27FC236}">
                    <a16:creationId xmlns:a16="http://schemas.microsoft.com/office/drawing/2014/main" id="{98BD150D-70A3-5B4D-A2A2-20C9BA855115}"/>
                  </a:ext>
                </a:extLst>
              </p:cNvPr>
              <p:cNvSpPr/>
              <p:nvPr/>
            </p:nvSpPr>
            <p:spPr>
              <a:xfrm>
                <a:off x="11589087" y="4116090"/>
                <a:ext cx="314225" cy="307730"/>
              </a:xfrm>
              <a:custGeom>
                <a:avLst/>
                <a:gdLst>
                  <a:gd name="connsiteX0" fmla="*/ 266636 w 314225"/>
                  <a:gd name="connsiteY0" fmla="*/ 1079 h 307730"/>
                  <a:gd name="connsiteX1" fmla="*/ 307875 w 314225"/>
                  <a:gd name="connsiteY1" fmla="*/ 34847 h 307730"/>
                  <a:gd name="connsiteX2" fmla="*/ 308039 w 314225"/>
                  <a:gd name="connsiteY2" fmla="*/ 37042 h 307730"/>
                  <a:gd name="connsiteX3" fmla="*/ 308039 w 314225"/>
                  <a:gd name="connsiteY3" fmla="*/ 37042 h 307730"/>
                  <a:gd name="connsiteX4" fmla="*/ 311213 w 314225"/>
                  <a:gd name="connsiteY4" fmla="*/ 246824 h 307730"/>
                  <a:gd name="connsiteX5" fmla="*/ 251937 w 314225"/>
                  <a:gd name="connsiteY5" fmla="*/ 300699 h 307730"/>
                  <a:gd name="connsiteX6" fmla="*/ 88879 w 314225"/>
                  <a:gd name="connsiteY6" fmla="*/ 306693 h 307730"/>
                  <a:gd name="connsiteX7" fmla="*/ 20702 w 314225"/>
                  <a:gd name="connsiteY7" fmla="*/ 258742 h 307730"/>
                  <a:gd name="connsiteX8" fmla="*/ 0 w 314225"/>
                  <a:gd name="connsiteY8" fmla="*/ 97119 h 307730"/>
                  <a:gd name="connsiteX9" fmla="*/ 62105 w 314225"/>
                  <a:gd name="connsiteY9" fmla="*/ 13485 h 307730"/>
                  <a:gd name="connsiteX10" fmla="*/ 266636 w 314225"/>
                  <a:gd name="connsiteY10" fmla="*/ 1079 h 30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225" h="307730">
                    <a:moveTo>
                      <a:pt x="266636" y="1079"/>
                    </a:moveTo>
                    <a:cubicBezTo>
                      <a:pt x="287255" y="-1095"/>
                      <a:pt x="305719" y="14022"/>
                      <a:pt x="307875" y="34847"/>
                    </a:cubicBezTo>
                    <a:cubicBezTo>
                      <a:pt x="307950" y="35579"/>
                      <a:pt x="308005" y="36310"/>
                      <a:pt x="308039" y="37042"/>
                    </a:cubicBezTo>
                    <a:lnTo>
                      <a:pt x="308039" y="37042"/>
                    </a:lnTo>
                    <a:cubicBezTo>
                      <a:pt x="315040" y="106751"/>
                      <a:pt x="316102" y="176934"/>
                      <a:pt x="311213" y="246824"/>
                    </a:cubicBezTo>
                    <a:cubicBezTo>
                      <a:pt x="308246" y="279720"/>
                      <a:pt x="287475" y="294705"/>
                      <a:pt x="251937" y="300699"/>
                    </a:cubicBezTo>
                    <a:cubicBezTo>
                      <a:pt x="197837" y="307180"/>
                      <a:pt x="143302" y="309188"/>
                      <a:pt x="88879" y="306693"/>
                    </a:cubicBezTo>
                    <a:cubicBezTo>
                      <a:pt x="53341" y="303695"/>
                      <a:pt x="26774" y="291708"/>
                      <a:pt x="20702" y="258742"/>
                    </a:cubicBezTo>
                    <a:cubicBezTo>
                      <a:pt x="9436" y="205530"/>
                      <a:pt x="2512" y="151474"/>
                      <a:pt x="0" y="97119"/>
                    </a:cubicBezTo>
                    <a:cubicBezTo>
                      <a:pt x="0" y="37251"/>
                      <a:pt x="26705" y="19270"/>
                      <a:pt x="62105" y="13485"/>
                    </a:cubicBezTo>
                    <a:cubicBezTo>
                      <a:pt x="129646" y="1971"/>
                      <a:pt x="198216" y="-2189"/>
                      <a:pt x="266636" y="1079"/>
                    </a:cubicBezTo>
                    <a:close/>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50" name="Freeform 49">
                <a:extLst>
                  <a:ext uri="{FF2B5EF4-FFF2-40B4-BE49-F238E27FC236}">
                    <a16:creationId xmlns:a16="http://schemas.microsoft.com/office/drawing/2014/main" id="{081E9DDD-B7A0-5942-B10A-54B1D024150F}"/>
                  </a:ext>
                </a:extLst>
              </p:cNvPr>
              <p:cNvSpPr/>
              <p:nvPr/>
            </p:nvSpPr>
            <p:spPr>
              <a:xfrm>
                <a:off x="11494067" y="4291816"/>
                <a:ext cx="310279" cy="311399"/>
              </a:xfrm>
              <a:custGeom>
                <a:avLst/>
                <a:gdLst>
                  <a:gd name="connsiteX0" fmla="*/ 263875 w 310279"/>
                  <a:gd name="connsiteY0" fmla="*/ 2031 h 311399"/>
                  <a:gd name="connsiteX1" fmla="*/ 305107 w 310279"/>
                  <a:gd name="connsiteY1" fmla="*/ 35651 h 311399"/>
                  <a:gd name="connsiteX2" fmla="*/ 305278 w 310279"/>
                  <a:gd name="connsiteY2" fmla="*/ 37923 h 311399"/>
                  <a:gd name="connsiteX3" fmla="*/ 308246 w 310279"/>
                  <a:gd name="connsiteY3" fmla="*/ 250494 h 311399"/>
                  <a:gd name="connsiteX4" fmla="*/ 248970 w 310279"/>
                  <a:gd name="connsiteY4" fmla="*/ 304368 h 311399"/>
                  <a:gd name="connsiteX5" fmla="*/ 85980 w 310279"/>
                  <a:gd name="connsiteY5" fmla="*/ 310362 h 311399"/>
                  <a:gd name="connsiteX6" fmla="*/ 17803 w 310279"/>
                  <a:gd name="connsiteY6" fmla="*/ 262481 h 311399"/>
                  <a:gd name="connsiteX7" fmla="*/ 0 w 310279"/>
                  <a:gd name="connsiteY7" fmla="*/ 100789 h 311399"/>
                  <a:gd name="connsiteX8" fmla="*/ 62105 w 310279"/>
                  <a:gd name="connsiteY8" fmla="*/ 17154 h 311399"/>
                  <a:gd name="connsiteX9" fmla="*/ 263875 w 310279"/>
                  <a:gd name="connsiteY9" fmla="*/ 2031 h 31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279" h="311399">
                    <a:moveTo>
                      <a:pt x="263875" y="2031"/>
                    </a:moveTo>
                    <a:cubicBezTo>
                      <a:pt x="284453" y="-186"/>
                      <a:pt x="302913" y="14868"/>
                      <a:pt x="305107" y="35651"/>
                    </a:cubicBezTo>
                    <a:cubicBezTo>
                      <a:pt x="305187" y="36404"/>
                      <a:pt x="305244" y="37164"/>
                      <a:pt x="305278" y="37923"/>
                    </a:cubicBezTo>
                    <a:cubicBezTo>
                      <a:pt x="310738" y="108643"/>
                      <a:pt x="311729" y="179649"/>
                      <a:pt x="308246" y="250494"/>
                    </a:cubicBezTo>
                    <a:cubicBezTo>
                      <a:pt x="308246" y="283459"/>
                      <a:pt x="284577" y="298374"/>
                      <a:pt x="248970" y="304368"/>
                    </a:cubicBezTo>
                    <a:cubicBezTo>
                      <a:pt x="194893" y="310850"/>
                      <a:pt x="140381" y="312857"/>
                      <a:pt x="85980" y="310362"/>
                    </a:cubicBezTo>
                    <a:cubicBezTo>
                      <a:pt x="50374" y="307365"/>
                      <a:pt x="23876" y="295377"/>
                      <a:pt x="17803" y="262481"/>
                    </a:cubicBezTo>
                    <a:cubicBezTo>
                      <a:pt x="6025" y="209401"/>
                      <a:pt x="55" y="155186"/>
                      <a:pt x="0" y="100789"/>
                    </a:cubicBezTo>
                    <a:cubicBezTo>
                      <a:pt x="0" y="40920"/>
                      <a:pt x="26636" y="22939"/>
                      <a:pt x="62105" y="17154"/>
                    </a:cubicBezTo>
                    <a:cubicBezTo>
                      <a:pt x="128216" y="1828"/>
                      <a:pt x="196248" y="-3273"/>
                      <a:pt x="263875" y="2031"/>
                    </a:cubicBezTo>
                    <a:close/>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51" name="Freeform 50">
                <a:extLst>
                  <a:ext uri="{FF2B5EF4-FFF2-40B4-BE49-F238E27FC236}">
                    <a16:creationId xmlns:a16="http://schemas.microsoft.com/office/drawing/2014/main" id="{39D8A937-A667-A849-BE19-BF5AE9F7488E}"/>
                  </a:ext>
                </a:extLst>
              </p:cNvPr>
              <p:cNvSpPr/>
              <p:nvPr/>
            </p:nvSpPr>
            <p:spPr>
              <a:xfrm>
                <a:off x="11588880" y="4720686"/>
                <a:ext cx="314318" cy="310665"/>
              </a:xfrm>
              <a:custGeom>
                <a:avLst/>
                <a:gdLst>
                  <a:gd name="connsiteX0" fmla="*/ 266843 w 314318"/>
                  <a:gd name="connsiteY0" fmla="*/ 1228 h 310665"/>
                  <a:gd name="connsiteX1" fmla="*/ 308082 w 314318"/>
                  <a:gd name="connsiteY1" fmla="*/ 34995 h 310665"/>
                  <a:gd name="connsiteX2" fmla="*/ 308246 w 314318"/>
                  <a:gd name="connsiteY2" fmla="*/ 37190 h 310665"/>
                  <a:gd name="connsiteX3" fmla="*/ 311213 w 314318"/>
                  <a:gd name="connsiteY3" fmla="*/ 249760 h 310665"/>
                  <a:gd name="connsiteX4" fmla="*/ 251937 w 314318"/>
                  <a:gd name="connsiteY4" fmla="*/ 303635 h 310665"/>
                  <a:gd name="connsiteX5" fmla="*/ 88879 w 314318"/>
                  <a:gd name="connsiteY5" fmla="*/ 309628 h 310665"/>
                  <a:gd name="connsiteX6" fmla="*/ 20702 w 314318"/>
                  <a:gd name="connsiteY6" fmla="*/ 261748 h 310665"/>
                  <a:gd name="connsiteX7" fmla="*/ 0 w 314318"/>
                  <a:gd name="connsiteY7" fmla="*/ 100055 h 310665"/>
                  <a:gd name="connsiteX8" fmla="*/ 62105 w 314318"/>
                  <a:gd name="connsiteY8" fmla="*/ 16421 h 310665"/>
                  <a:gd name="connsiteX9" fmla="*/ 266843 w 314318"/>
                  <a:gd name="connsiteY9" fmla="*/ 1228 h 310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318" h="310665">
                    <a:moveTo>
                      <a:pt x="266843" y="1228"/>
                    </a:moveTo>
                    <a:cubicBezTo>
                      <a:pt x="287462" y="-947"/>
                      <a:pt x="305926" y="14170"/>
                      <a:pt x="308082" y="34995"/>
                    </a:cubicBezTo>
                    <a:cubicBezTo>
                      <a:pt x="308157" y="35727"/>
                      <a:pt x="308212" y="36458"/>
                      <a:pt x="308246" y="37190"/>
                    </a:cubicBezTo>
                    <a:cubicBezTo>
                      <a:pt x="315188" y="107833"/>
                      <a:pt x="316180" y="178943"/>
                      <a:pt x="311213" y="249760"/>
                    </a:cubicBezTo>
                    <a:cubicBezTo>
                      <a:pt x="308246" y="282656"/>
                      <a:pt x="287475" y="297641"/>
                      <a:pt x="251937" y="303635"/>
                    </a:cubicBezTo>
                    <a:cubicBezTo>
                      <a:pt x="197837" y="310116"/>
                      <a:pt x="143302" y="312123"/>
                      <a:pt x="88879" y="309628"/>
                    </a:cubicBezTo>
                    <a:cubicBezTo>
                      <a:pt x="53341" y="306632"/>
                      <a:pt x="26774" y="294644"/>
                      <a:pt x="20702" y="261748"/>
                    </a:cubicBezTo>
                    <a:cubicBezTo>
                      <a:pt x="9441" y="208515"/>
                      <a:pt x="2517" y="154431"/>
                      <a:pt x="0" y="100055"/>
                    </a:cubicBezTo>
                    <a:cubicBezTo>
                      <a:pt x="0" y="40187"/>
                      <a:pt x="26705" y="22206"/>
                      <a:pt x="62105" y="16421"/>
                    </a:cubicBezTo>
                    <a:cubicBezTo>
                      <a:pt x="129424" y="2510"/>
                      <a:pt x="198234" y="-2592"/>
                      <a:pt x="266843" y="1228"/>
                    </a:cubicBezTo>
                    <a:close/>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52" name="Freeform 51">
                <a:extLst>
                  <a:ext uri="{FF2B5EF4-FFF2-40B4-BE49-F238E27FC236}">
                    <a16:creationId xmlns:a16="http://schemas.microsoft.com/office/drawing/2014/main" id="{7FF2E1DD-7A57-5944-AC43-D6B6F4B77651}"/>
                  </a:ext>
                </a:extLst>
              </p:cNvPr>
              <p:cNvSpPr/>
              <p:nvPr/>
            </p:nvSpPr>
            <p:spPr>
              <a:xfrm>
                <a:off x="11491169" y="4897450"/>
                <a:ext cx="313162" cy="307512"/>
              </a:xfrm>
              <a:custGeom>
                <a:avLst/>
                <a:gdLst>
                  <a:gd name="connsiteX0" fmla="*/ 266774 w 313162"/>
                  <a:gd name="connsiteY0" fmla="*/ 1141 h 307512"/>
                  <a:gd name="connsiteX1" fmla="*/ 308005 w 313162"/>
                  <a:gd name="connsiteY1" fmla="*/ 34762 h 307512"/>
                  <a:gd name="connsiteX2" fmla="*/ 308177 w 313162"/>
                  <a:gd name="connsiteY2" fmla="*/ 37034 h 307512"/>
                  <a:gd name="connsiteX3" fmla="*/ 311144 w 313162"/>
                  <a:gd name="connsiteY3" fmla="*/ 246607 h 307512"/>
                  <a:gd name="connsiteX4" fmla="*/ 251868 w 313162"/>
                  <a:gd name="connsiteY4" fmla="*/ 300481 h 307512"/>
                  <a:gd name="connsiteX5" fmla="*/ 88879 w 313162"/>
                  <a:gd name="connsiteY5" fmla="*/ 306475 h 307512"/>
                  <a:gd name="connsiteX6" fmla="*/ 20702 w 313162"/>
                  <a:gd name="connsiteY6" fmla="*/ 258595 h 307512"/>
                  <a:gd name="connsiteX7" fmla="*/ 0 w 313162"/>
                  <a:gd name="connsiteY7" fmla="*/ 96902 h 307512"/>
                  <a:gd name="connsiteX8" fmla="*/ 62105 w 313162"/>
                  <a:gd name="connsiteY8" fmla="*/ 13268 h 307512"/>
                  <a:gd name="connsiteX9" fmla="*/ 266774 w 313162"/>
                  <a:gd name="connsiteY9" fmla="*/ 1141 h 307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3162" h="307512">
                    <a:moveTo>
                      <a:pt x="266774" y="1141"/>
                    </a:moveTo>
                    <a:cubicBezTo>
                      <a:pt x="287351" y="-1075"/>
                      <a:pt x="305811" y="13979"/>
                      <a:pt x="308005" y="34762"/>
                    </a:cubicBezTo>
                    <a:cubicBezTo>
                      <a:pt x="308085" y="35515"/>
                      <a:pt x="308142" y="36274"/>
                      <a:pt x="308177" y="37034"/>
                    </a:cubicBezTo>
                    <a:cubicBezTo>
                      <a:pt x="313613" y="106757"/>
                      <a:pt x="314605" y="176759"/>
                      <a:pt x="311144" y="246607"/>
                    </a:cubicBezTo>
                    <a:cubicBezTo>
                      <a:pt x="311144" y="279573"/>
                      <a:pt x="287475" y="297485"/>
                      <a:pt x="251868" y="300481"/>
                    </a:cubicBezTo>
                    <a:cubicBezTo>
                      <a:pt x="197791" y="306963"/>
                      <a:pt x="143279" y="308970"/>
                      <a:pt x="88879" y="306475"/>
                    </a:cubicBezTo>
                    <a:cubicBezTo>
                      <a:pt x="53272" y="303478"/>
                      <a:pt x="26774" y="291561"/>
                      <a:pt x="20702" y="258595"/>
                    </a:cubicBezTo>
                    <a:cubicBezTo>
                      <a:pt x="9431" y="205362"/>
                      <a:pt x="2507" y="151278"/>
                      <a:pt x="0" y="96902"/>
                    </a:cubicBezTo>
                    <a:cubicBezTo>
                      <a:pt x="0" y="37034"/>
                      <a:pt x="26636" y="19122"/>
                      <a:pt x="62105" y="13268"/>
                    </a:cubicBezTo>
                    <a:cubicBezTo>
                      <a:pt x="129702" y="1845"/>
                      <a:pt x="198318" y="-2218"/>
                      <a:pt x="266774" y="1141"/>
                    </a:cubicBezTo>
                    <a:close/>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53" name="Freeform 52">
                <a:extLst>
                  <a:ext uri="{FF2B5EF4-FFF2-40B4-BE49-F238E27FC236}">
                    <a16:creationId xmlns:a16="http://schemas.microsoft.com/office/drawing/2014/main" id="{B4992069-362B-5747-80D3-201B5ACDBB99}"/>
                  </a:ext>
                </a:extLst>
              </p:cNvPr>
              <p:cNvSpPr/>
              <p:nvPr/>
            </p:nvSpPr>
            <p:spPr>
              <a:xfrm>
                <a:off x="12119598" y="5356279"/>
                <a:ext cx="65002" cy="289791"/>
              </a:xfrm>
              <a:custGeom>
                <a:avLst/>
                <a:gdLst>
                  <a:gd name="connsiteX0" fmla="*/ 65003 w 65002"/>
                  <a:gd name="connsiteY0" fmla="*/ 289792 h 289791"/>
                  <a:gd name="connsiteX1" fmla="*/ 20702 w 65002"/>
                  <a:gd name="connsiteY1" fmla="*/ 245814 h 289791"/>
                  <a:gd name="connsiteX2" fmla="*/ 7798 w 65002"/>
                  <a:gd name="connsiteY2" fmla="*/ 170613 h 289791"/>
                  <a:gd name="connsiteX3" fmla="*/ 0 w 65002"/>
                  <a:gd name="connsiteY3" fmla="*/ 84122 h 289791"/>
                  <a:gd name="connsiteX4" fmla="*/ 62105 w 65002"/>
                  <a:gd name="connsiteY4" fmla="*/ 487 h 289791"/>
                  <a:gd name="connsiteX5" fmla="*/ 64865 w 65002"/>
                  <a:gd name="connsiteY5" fmla="*/ 0 h 28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02" h="289791">
                    <a:moveTo>
                      <a:pt x="65003" y="289792"/>
                    </a:moveTo>
                    <a:cubicBezTo>
                      <a:pt x="41748" y="283798"/>
                      <a:pt x="25187" y="270905"/>
                      <a:pt x="20702" y="245814"/>
                    </a:cubicBezTo>
                    <a:cubicBezTo>
                      <a:pt x="16216" y="220724"/>
                      <a:pt x="10972" y="195704"/>
                      <a:pt x="7798" y="170613"/>
                    </a:cubicBezTo>
                    <a:cubicBezTo>
                      <a:pt x="4002" y="141829"/>
                      <a:pt x="1587" y="112975"/>
                      <a:pt x="0" y="84122"/>
                    </a:cubicBezTo>
                    <a:cubicBezTo>
                      <a:pt x="0" y="24254"/>
                      <a:pt x="26636" y="6342"/>
                      <a:pt x="62105" y="487"/>
                    </a:cubicBezTo>
                    <a:lnTo>
                      <a:pt x="64865" y="0"/>
                    </a:lnTo>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54" name="Freeform 53">
                <a:extLst>
                  <a:ext uri="{FF2B5EF4-FFF2-40B4-BE49-F238E27FC236}">
                    <a16:creationId xmlns:a16="http://schemas.microsoft.com/office/drawing/2014/main" id="{1B49EBED-3852-6E46-A596-D3C5D87D4B1C}"/>
                  </a:ext>
                </a:extLst>
              </p:cNvPr>
              <p:cNvSpPr/>
              <p:nvPr/>
            </p:nvSpPr>
            <p:spPr>
              <a:xfrm>
                <a:off x="12024509" y="5521316"/>
                <a:ext cx="160091" cy="306513"/>
              </a:xfrm>
              <a:custGeom>
                <a:avLst/>
                <a:gdLst>
                  <a:gd name="connsiteX0" fmla="*/ 160092 w 160091"/>
                  <a:gd name="connsiteY0" fmla="*/ 306101 h 306513"/>
                  <a:gd name="connsiteX1" fmla="*/ 89155 w 160091"/>
                  <a:gd name="connsiteY1" fmla="*/ 305334 h 306513"/>
                  <a:gd name="connsiteX2" fmla="*/ 20978 w 160091"/>
                  <a:gd name="connsiteY2" fmla="*/ 257384 h 306513"/>
                  <a:gd name="connsiteX3" fmla="*/ 0 w 160091"/>
                  <a:gd name="connsiteY3" fmla="*/ 96109 h 306513"/>
                  <a:gd name="connsiteX4" fmla="*/ 62105 w 160091"/>
                  <a:gd name="connsiteY4" fmla="*/ 12475 h 306513"/>
                  <a:gd name="connsiteX5" fmla="*/ 102542 w 160091"/>
                  <a:gd name="connsiteY5" fmla="*/ 6133 h 306513"/>
                  <a:gd name="connsiteX6" fmla="*/ 159747 w 160091"/>
                  <a:gd name="connsiteY6" fmla="*/ 0 h 306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091" h="306513">
                    <a:moveTo>
                      <a:pt x="160092" y="306101"/>
                    </a:moveTo>
                    <a:cubicBezTo>
                      <a:pt x="136216" y="306798"/>
                      <a:pt x="112409" y="306658"/>
                      <a:pt x="89155" y="305334"/>
                    </a:cubicBezTo>
                    <a:cubicBezTo>
                      <a:pt x="53548" y="302337"/>
                      <a:pt x="27050" y="290350"/>
                      <a:pt x="20978" y="257384"/>
                    </a:cubicBezTo>
                    <a:cubicBezTo>
                      <a:pt x="9637" y="204297"/>
                      <a:pt x="2621" y="150353"/>
                      <a:pt x="0" y="96109"/>
                    </a:cubicBezTo>
                    <a:cubicBezTo>
                      <a:pt x="0" y="36241"/>
                      <a:pt x="26705" y="18260"/>
                      <a:pt x="62105" y="12475"/>
                    </a:cubicBezTo>
                    <a:cubicBezTo>
                      <a:pt x="75906" y="10105"/>
                      <a:pt x="89155" y="7945"/>
                      <a:pt x="102542" y="6133"/>
                    </a:cubicBezTo>
                    <a:cubicBezTo>
                      <a:pt x="121725" y="3415"/>
                      <a:pt x="140701" y="1324"/>
                      <a:pt x="159747" y="0"/>
                    </a:cubicBezTo>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55" name="Freeform 54">
                <a:extLst>
                  <a:ext uri="{FF2B5EF4-FFF2-40B4-BE49-F238E27FC236}">
                    <a16:creationId xmlns:a16="http://schemas.microsoft.com/office/drawing/2014/main" id="{E57CB83C-417D-874D-B0D9-09C7D414A9D3}"/>
                  </a:ext>
                </a:extLst>
              </p:cNvPr>
              <p:cNvSpPr/>
              <p:nvPr/>
            </p:nvSpPr>
            <p:spPr>
              <a:xfrm>
                <a:off x="11589087" y="5343513"/>
                <a:ext cx="314217" cy="307567"/>
              </a:xfrm>
              <a:custGeom>
                <a:avLst/>
                <a:gdLst>
                  <a:gd name="connsiteX0" fmla="*/ 266636 w 314217"/>
                  <a:gd name="connsiteY0" fmla="*/ 1126 h 307567"/>
                  <a:gd name="connsiteX1" fmla="*/ 307875 w 314217"/>
                  <a:gd name="connsiteY1" fmla="*/ 34893 h 307567"/>
                  <a:gd name="connsiteX2" fmla="*/ 308039 w 314217"/>
                  <a:gd name="connsiteY2" fmla="*/ 37089 h 307567"/>
                  <a:gd name="connsiteX3" fmla="*/ 311213 w 314217"/>
                  <a:gd name="connsiteY3" fmla="*/ 246662 h 307567"/>
                  <a:gd name="connsiteX4" fmla="*/ 251937 w 314217"/>
                  <a:gd name="connsiteY4" fmla="*/ 300536 h 307567"/>
                  <a:gd name="connsiteX5" fmla="*/ 88879 w 314217"/>
                  <a:gd name="connsiteY5" fmla="*/ 306530 h 307567"/>
                  <a:gd name="connsiteX6" fmla="*/ 20702 w 314217"/>
                  <a:gd name="connsiteY6" fmla="*/ 258580 h 307567"/>
                  <a:gd name="connsiteX7" fmla="*/ 0 w 314217"/>
                  <a:gd name="connsiteY7" fmla="*/ 96957 h 307567"/>
                  <a:gd name="connsiteX8" fmla="*/ 62105 w 314217"/>
                  <a:gd name="connsiteY8" fmla="*/ 13323 h 307567"/>
                  <a:gd name="connsiteX9" fmla="*/ 266636 w 314217"/>
                  <a:gd name="connsiteY9" fmla="*/ 1126 h 307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217" h="307567">
                    <a:moveTo>
                      <a:pt x="266636" y="1126"/>
                    </a:moveTo>
                    <a:cubicBezTo>
                      <a:pt x="287255" y="-1049"/>
                      <a:pt x="305719" y="14068"/>
                      <a:pt x="307875" y="34893"/>
                    </a:cubicBezTo>
                    <a:cubicBezTo>
                      <a:pt x="307950" y="35625"/>
                      <a:pt x="308005" y="36357"/>
                      <a:pt x="308039" y="37089"/>
                    </a:cubicBezTo>
                    <a:cubicBezTo>
                      <a:pt x="315028" y="106728"/>
                      <a:pt x="316090" y="176841"/>
                      <a:pt x="311213" y="246662"/>
                    </a:cubicBezTo>
                    <a:cubicBezTo>
                      <a:pt x="308246" y="279558"/>
                      <a:pt x="287475" y="294543"/>
                      <a:pt x="251937" y="300536"/>
                    </a:cubicBezTo>
                    <a:cubicBezTo>
                      <a:pt x="197837" y="307018"/>
                      <a:pt x="143302" y="309025"/>
                      <a:pt x="88879" y="306530"/>
                    </a:cubicBezTo>
                    <a:cubicBezTo>
                      <a:pt x="53341" y="303533"/>
                      <a:pt x="26774" y="291546"/>
                      <a:pt x="20702" y="258580"/>
                    </a:cubicBezTo>
                    <a:cubicBezTo>
                      <a:pt x="9436" y="205367"/>
                      <a:pt x="2512" y="151312"/>
                      <a:pt x="0" y="96957"/>
                    </a:cubicBezTo>
                    <a:cubicBezTo>
                      <a:pt x="0" y="37089"/>
                      <a:pt x="26705" y="19107"/>
                      <a:pt x="62105" y="13323"/>
                    </a:cubicBezTo>
                    <a:cubicBezTo>
                      <a:pt x="129654" y="1879"/>
                      <a:pt x="198223" y="-2213"/>
                      <a:pt x="266636" y="1126"/>
                    </a:cubicBezTo>
                    <a:close/>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56" name="Freeform 55">
                <a:extLst>
                  <a:ext uri="{FF2B5EF4-FFF2-40B4-BE49-F238E27FC236}">
                    <a16:creationId xmlns:a16="http://schemas.microsoft.com/office/drawing/2014/main" id="{A83604A3-15A4-B341-A6B4-AF4C278A500D}"/>
                  </a:ext>
                </a:extLst>
              </p:cNvPr>
              <p:cNvSpPr/>
              <p:nvPr/>
            </p:nvSpPr>
            <p:spPr>
              <a:xfrm>
                <a:off x="11494136" y="5520269"/>
                <a:ext cx="310194" cy="307316"/>
              </a:xfrm>
              <a:custGeom>
                <a:avLst/>
                <a:gdLst>
                  <a:gd name="connsiteX0" fmla="*/ 263806 w 310194"/>
                  <a:gd name="connsiteY0" fmla="*/ 1048 h 307316"/>
                  <a:gd name="connsiteX1" fmla="*/ 305038 w 310194"/>
                  <a:gd name="connsiteY1" fmla="*/ 34668 h 307316"/>
                  <a:gd name="connsiteX2" fmla="*/ 305209 w 310194"/>
                  <a:gd name="connsiteY2" fmla="*/ 36940 h 307316"/>
                  <a:gd name="connsiteX3" fmla="*/ 308177 w 310194"/>
                  <a:gd name="connsiteY3" fmla="*/ 246514 h 307316"/>
                  <a:gd name="connsiteX4" fmla="*/ 248901 w 310194"/>
                  <a:gd name="connsiteY4" fmla="*/ 300388 h 307316"/>
                  <a:gd name="connsiteX5" fmla="*/ 85980 w 310194"/>
                  <a:gd name="connsiteY5" fmla="*/ 306242 h 307316"/>
                  <a:gd name="connsiteX6" fmla="*/ 17803 w 310194"/>
                  <a:gd name="connsiteY6" fmla="*/ 258362 h 307316"/>
                  <a:gd name="connsiteX7" fmla="*/ 0 w 310194"/>
                  <a:gd name="connsiteY7" fmla="*/ 97157 h 307316"/>
                  <a:gd name="connsiteX8" fmla="*/ 62105 w 310194"/>
                  <a:gd name="connsiteY8" fmla="*/ 13523 h 307316"/>
                  <a:gd name="connsiteX9" fmla="*/ 263806 w 310194"/>
                  <a:gd name="connsiteY9" fmla="*/ 1048 h 307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194" h="307316">
                    <a:moveTo>
                      <a:pt x="263806" y="1048"/>
                    </a:moveTo>
                    <a:cubicBezTo>
                      <a:pt x="284384" y="-1169"/>
                      <a:pt x="302844" y="13885"/>
                      <a:pt x="305038" y="34668"/>
                    </a:cubicBezTo>
                    <a:cubicBezTo>
                      <a:pt x="305118" y="35421"/>
                      <a:pt x="305175" y="36181"/>
                      <a:pt x="305209" y="36940"/>
                    </a:cubicBezTo>
                    <a:cubicBezTo>
                      <a:pt x="310646" y="106664"/>
                      <a:pt x="311638" y="176665"/>
                      <a:pt x="308177" y="246514"/>
                    </a:cubicBezTo>
                    <a:cubicBezTo>
                      <a:pt x="308177" y="279479"/>
                      <a:pt x="284508" y="297391"/>
                      <a:pt x="248901" y="300388"/>
                    </a:cubicBezTo>
                    <a:cubicBezTo>
                      <a:pt x="194843" y="306821"/>
                      <a:pt x="140354" y="308779"/>
                      <a:pt x="85980" y="306242"/>
                    </a:cubicBezTo>
                    <a:cubicBezTo>
                      <a:pt x="50374" y="303246"/>
                      <a:pt x="23876" y="291258"/>
                      <a:pt x="17803" y="258362"/>
                    </a:cubicBezTo>
                    <a:cubicBezTo>
                      <a:pt x="6060" y="205442"/>
                      <a:pt x="90" y="151387"/>
                      <a:pt x="0" y="97157"/>
                    </a:cubicBezTo>
                    <a:cubicBezTo>
                      <a:pt x="0" y="37289"/>
                      <a:pt x="26636" y="19308"/>
                      <a:pt x="62105" y="13523"/>
                    </a:cubicBezTo>
                    <a:cubicBezTo>
                      <a:pt x="128695" y="2016"/>
                      <a:pt x="196324" y="-2165"/>
                      <a:pt x="263806" y="1048"/>
                    </a:cubicBezTo>
                    <a:close/>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grpSp>
        <p:grpSp>
          <p:nvGrpSpPr>
            <p:cNvPr id="8" name="Graphic 9">
              <a:extLst>
                <a:ext uri="{FF2B5EF4-FFF2-40B4-BE49-F238E27FC236}">
                  <a16:creationId xmlns:a16="http://schemas.microsoft.com/office/drawing/2014/main" id="{7152A7B9-C6BB-444F-997F-F7CCF1B020DC}"/>
                </a:ext>
              </a:extLst>
            </p:cNvPr>
            <p:cNvGrpSpPr/>
            <p:nvPr/>
          </p:nvGrpSpPr>
          <p:grpSpPr>
            <a:xfrm>
              <a:off x="11494136" y="5944829"/>
              <a:ext cx="690533" cy="911775"/>
              <a:chOff x="11494136" y="5944829"/>
              <a:chExt cx="690533" cy="911775"/>
            </a:xfrm>
            <a:grpFill/>
          </p:grpSpPr>
          <p:sp>
            <p:nvSpPr>
              <p:cNvPr id="9" name="Freeform 8">
                <a:extLst>
                  <a:ext uri="{FF2B5EF4-FFF2-40B4-BE49-F238E27FC236}">
                    <a16:creationId xmlns:a16="http://schemas.microsoft.com/office/drawing/2014/main" id="{4316CF6E-FACD-B84D-93CA-7D0A84B945B7}"/>
                  </a:ext>
                </a:extLst>
              </p:cNvPr>
              <p:cNvSpPr/>
              <p:nvPr/>
            </p:nvSpPr>
            <p:spPr>
              <a:xfrm>
                <a:off x="12119598" y="5957608"/>
                <a:ext cx="65002" cy="289792"/>
              </a:xfrm>
              <a:custGeom>
                <a:avLst/>
                <a:gdLst>
                  <a:gd name="connsiteX0" fmla="*/ 65003 w 65002"/>
                  <a:gd name="connsiteY0" fmla="*/ 289792 h 289792"/>
                  <a:gd name="connsiteX1" fmla="*/ 20702 w 65002"/>
                  <a:gd name="connsiteY1" fmla="*/ 245745 h 289792"/>
                  <a:gd name="connsiteX2" fmla="*/ 7798 w 65002"/>
                  <a:gd name="connsiteY2" fmla="*/ 170753 h 289792"/>
                  <a:gd name="connsiteX3" fmla="*/ 0 w 65002"/>
                  <a:gd name="connsiteY3" fmla="*/ 84122 h 289792"/>
                  <a:gd name="connsiteX4" fmla="*/ 62105 w 65002"/>
                  <a:gd name="connsiteY4" fmla="*/ 488 h 289792"/>
                  <a:gd name="connsiteX5" fmla="*/ 64865 w 65002"/>
                  <a:gd name="connsiteY5" fmla="*/ 0 h 28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02" h="289792">
                    <a:moveTo>
                      <a:pt x="65003" y="289792"/>
                    </a:moveTo>
                    <a:cubicBezTo>
                      <a:pt x="41748" y="283729"/>
                      <a:pt x="25187" y="270835"/>
                      <a:pt x="20702" y="245745"/>
                    </a:cubicBezTo>
                    <a:cubicBezTo>
                      <a:pt x="16216" y="220654"/>
                      <a:pt x="10972" y="195704"/>
                      <a:pt x="7798" y="170753"/>
                    </a:cubicBezTo>
                    <a:cubicBezTo>
                      <a:pt x="4002" y="141829"/>
                      <a:pt x="1587" y="112976"/>
                      <a:pt x="0" y="84122"/>
                    </a:cubicBezTo>
                    <a:cubicBezTo>
                      <a:pt x="0" y="24184"/>
                      <a:pt x="26636" y="6273"/>
                      <a:pt x="62105" y="488"/>
                    </a:cubicBezTo>
                    <a:lnTo>
                      <a:pt x="64865" y="0"/>
                    </a:lnTo>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10" name="Freeform 9">
                <a:extLst>
                  <a:ext uri="{FF2B5EF4-FFF2-40B4-BE49-F238E27FC236}">
                    <a16:creationId xmlns:a16="http://schemas.microsoft.com/office/drawing/2014/main" id="{B784F85F-FE4F-254E-B1D6-ED649EF28169}"/>
                  </a:ext>
                </a:extLst>
              </p:cNvPr>
              <p:cNvSpPr/>
              <p:nvPr/>
            </p:nvSpPr>
            <p:spPr>
              <a:xfrm>
                <a:off x="12024785" y="6123273"/>
                <a:ext cx="159815" cy="305816"/>
              </a:xfrm>
              <a:custGeom>
                <a:avLst/>
                <a:gdLst>
                  <a:gd name="connsiteX0" fmla="*/ 159816 w 159815"/>
                  <a:gd name="connsiteY0" fmla="*/ 305404 h 305816"/>
                  <a:gd name="connsiteX1" fmla="*/ 88878 w 159815"/>
                  <a:gd name="connsiteY1" fmla="*/ 304637 h 305816"/>
                  <a:gd name="connsiteX2" fmla="*/ 20702 w 159815"/>
                  <a:gd name="connsiteY2" fmla="*/ 256756 h 305816"/>
                  <a:gd name="connsiteX3" fmla="*/ 0 w 159815"/>
                  <a:gd name="connsiteY3" fmla="*/ 95064 h 305816"/>
                  <a:gd name="connsiteX4" fmla="*/ 62105 w 159815"/>
                  <a:gd name="connsiteY4" fmla="*/ 11430 h 305816"/>
                  <a:gd name="connsiteX5" fmla="*/ 102542 w 159815"/>
                  <a:gd name="connsiteY5" fmla="*/ 5297 h 305816"/>
                  <a:gd name="connsiteX6" fmla="*/ 159747 w 159815"/>
                  <a:gd name="connsiteY6" fmla="*/ 0 h 305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815" h="305816">
                    <a:moveTo>
                      <a:pt x="159816" y="305404"/>
                    </a:moveTo>
                    <a:cubicBezTo>
                      <a:pt x="135940" y="306101"/>
                      <a:pt x="112133" y="305961"/>
                      <a:pt x="88878" y="304637"/>
                    </a:cubicBezTo>
                    <a:cubicBezTo>
                      <a:pt x="53272" y="301640"/>
                      <a:pt x="26774" y="289653"/>
                      <a:pt x="20702" y="256756"/>
                    </a:cubicBezTo>
                    <a:cubicBezTo>
                      <a:pt x="9441" y="203523"/>
                      <a:pt x="2517" y="149440"/>
                      <a:pt x="0" y="95064"/>
                    </a:cubicBezTo>
                    <a:cubicBezTo>
                      <a:pt x="0" y="35196"/>
                      <a:pt x="26705" y="17214"/>
                      <a:pt x="62105" y="11430"/>
                    </a:cubicBezTo>
                    <a:cubicBezTo>
                      <a:pt x="75906" y="9060"/>
                      <a:pt x="89384" y="7018"/>
                      <a:pt x="102542" y="5297"/>
                    </a:cubicBezTo>
                    <a:cubicBezTo>
                      <a:pt x="121725" y="2857"/>
                      <a:pt x="140701" y="1115"/>
                      <a:pt x="159747" y="0"/>
                    </a:cubicBezTo>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11" name="Freeform 10">
                <a:extLst>
                  <a:ext uri="{FF2B5EF4-FFF2-40B4-BE49-F238E27FC236}">
                    <a16:creationId xmlns:a16="http://schemas.microsoft.com/office/drawing/2014/main" id="{E5E0A8C4-39BA-8541-AD5E-A7FFE2B42ECC}"/>
                  </a:ext>
                </a:extLst>
              </p:cNvPr>
              <p:cNvSpPr/>
              <p:nvPr/>
            </p:nvSpPr>
            <p:spPr>
              <a:xfrm>
                <a:off x="12119805" y="6565140"/>
                <a:ext cx="64864" cy="251529"/>
              </a:xfrm>
              <a:custGeom>
                <a:avLst/>
                <a:gdLst>
                  <a:gd name="connsiteX0" fmla="*/ 22013 w 64864"/>
                  <a:gd name="connsiteY0" fmla="*/ 251530 h 251529"/>
                  <a:gd name="connsiteX1" fmla="*/ 20702 w 64864"/>
                  <a:gd name="connsiteY1" fmla="*/ 245954 h 251529"/>
                  <a:gd name="connsiteX2" fmla="*/ 7591 w 64864"/>
                  <a:gd name="connsiteY2" fmla="*/ 169290 h 251529"/>
                  <a:gd name="connsiteX3" fmla="*/ 0 w 64864"/>
                  <a:gd name="connsiteY3" fmla="*/ 84192 h 251529"/>
                  <a:gd name="connsiteX4" fmla="*/ 62105 w 64864"/>
                  <a:gd name="connsiteY4" fmla="*/ 558 h 251529"/>
                  <a:gd name="connsiteX5" fmla="*/ 64865 w 64864"/>
                  <a:gd name="connsiteY5" fmla="*/ 0 h 25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64" h="251529">
                    <a:moveTo>
                      <a:pt x="22013" y="251530"/>
                    </a:moveTo>
                    <a:cubicBezTo>
                      <a:pt x="21463" y="249697"/>
                      <a:pt x="21024" y="247836"/>
                      <a:pt x="20702" y="245954"/>
                    </a:cubicBezTo>
                    <a:cubicBezTo>
                      <a:pt x="15112" y="220376"/>
                      <a:pt x="10834" y="194937"/>
                      <a:pt x="7591" y="169290"/>
                    </a:cubicBezTo>
                    <a:cubicBezTo>
                      <a:pt x="3933" y="140924"/>
                      <a:pt x="1587" y="112558"/>
                      <a:pt x="0" y="84192"/>
                    </a:cubicBezTo>
                    <a:cubicBezTo>
                      <a:pt x="0" y="24324"/>
                      <a:pt x="26636" y="6342"/>
                      <a:pt x="62105" y="558"/>
                    </a:cubicBezTo>
                    <a:lnTo>
                      <a:pt x="64865" y="0"/>
                    </a:lnTo>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12" name="Freeform 11">
                <a:extLst>
                  <a:ext uri="{FF2B5EF4-FFF2-40B4-BE49-F238E27FC236}">
                    <a16:creationId xmlns:a16="http://schemas.microsoft.com/office/drawing/2014/main" id="{88074A1F-6114-964A-9D06-8ACE98E27D30}"/>
                  </a:ext>
                </a:extLst>
              </p:cNvPr>
              <p:cNvSpPr/>
              <p:nvPr/>
            </p:nvSpPr>
            <p:spPr>
              <a:xfrm>
                <a:off x="12021956" y="6728644"/>
                <a:ext cx="162713" cy="88024"/>
              </a:xfrm>
              <a:custGeom>
                <a:avLst/>
                <a:gdLst>
                  <a:gd name="connsiteX0" fmla="*/ 0 w 162713"/>
                  <a:gd name="connsiteY0" fmla="*/ 88025 h 88024"/>
                  <a:gd name="connsiteX1" fmla="*/ 62105 w 162713"/>
                  <a:gd name="connsiteY1" fmla="*/ 13591 h 88024"/>
                  <a:gd name="connsiteX2" fmla="*/ 105302 w 162713"/>
                  <a:gd name="connsiteY2" fmla="*/ 5924 h 88024"/>
                  <a:gd name="connsiteX3" fmla="*/ 162714 w 162713"/>
                  <a:gd name="connsiteY3" fmla="*/ 0 h 88024"/>
                </a:gdLst>
                <a:ahLst/>
                <a:cxnLst>
                  <a:cxn ang="0">
                    <a:pos x="connsiteX0" y="connsiteY0"/>
                  </a:cxn>
                  <a:cxn ang="0">
                    <a:pos x="connsiteX1" y="connsiteY1"/>
                  </a:cxn>
                  <a:cxn ang="0">
                    <a:pos x="connsiteX2" y="connsiteY2"/>
                  </a:cxn>
                  <a:cxn ang="0">
                    <a:pos x="connsiteX3" y="connsiteY3"/>
                  </a:cxn>
                </a:cxnLst>
                <a:rect l="l" t="t" r="r" b="b"/>
                <a:pathLst>
                  <a:path w="162713" h="88024">
                    <a:moveTo>
                      <a:pt x="0" y="88025"/>
                    </a:moveTo>
                    <a:cubicBezTo>
                      <a:pt x="2760" y="35614"/>
                      <a:pt x="28430" y="19236"/>
                      <a:pt x="62105" y="13591"/>
                    </a:cubicBezTo>
                    <a:cubicBezTo>
                      <a:pt x="76734" y="10524"/>
                      <a:pt x="91087" y="7945"/>
                      <a:pt x="105302" y="5924"/>
                    </a:cubicBezTo>
                    <a:cubicBezTo>
                      <a:pt x="124692" y="2997"/>
                      <a:pt x="143738" y="1046"/>
                      <a:pt x="162714" y="0"/>
                    </a:cubicBezTo>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13" name="Freeform 12">
                <a:extLst>
                  <a:ext uri="{FF2B5EF4-FFF2-40B4-BE49-F238E27FC236}">
                    <a16:creationId xmlns:a16="http://schemas.microsoft.com/office/drawing/2014/main" id="{4689C4B3-F4B9-F349-BEFE-EB49E7D53AAE}"/>
                  </a:ext>
                </a:extLst>
              </p:cNvPr>
              <p:cNvSpPr/>
              <p:nvPr/>
            </p:nvSpPr>
            <p:spPr>
              <a:xfrm>
                <a:off x="11591985" y="5944829"/>
                <a:ext cx="311319" cy="307511"/>
              </a:xfrm>
              <a:custGeom>
                <a:avLst/>
                <a:gdLst>
                  <a:gd name="connsiteX0" fmla="*/ 263737 w 311319"/>
                  <a:gd name="connsiteY0" fmla="*/ 1070 h 307511"/>
                  <a:gd name="connsiteX1" fmla="*/ 304977 w 311319"/>
                  <a:gd name="connsiteY1" fmla="*/ 34837 h 307511"/>
                  <a:gd name="connsiteX2" fmla="*/ 305140 w 311319"/>
                  <a:gd name="connsiteY2" fmla="*/ 37033 h 307511"/>
                  <a:gd name="connsiteX3" fmla="*/ 305140 w 311319"/>
                  <a:gd name="connsiteY3" fmla="*/ 37033 h 307511"/>
                  <a:gd name="connsiteX4" fmla="*/ 308315 w 311319"/>
                  <a:gd name="connsiteY4" fmla="*/ 246606 h 307511"/>
                  <a:gd name="connsiteX5" fmla="*/ 249039 w 311319"/>
                  <a:gd name="connsiteY5" fmla="*/ 300481 h 307511"/>
                  <a:gd name="connsiteX6" fmla="*/ 85980 w 311319"/>
                  <a:gd name="connsiteY6" fmla="*/ 306474 h 307511"/>
                  <a:gd name="connsiteX7" fmla="*/ 17803 w 311319"/>
                  <a:gd name="connsiteY7" fmla="*/ 258594 h 307511"/>
                  <a:gd name="connsiteX8" fmla="*/ 0 w 311319"/>
                  <a:gd name="connsiteY8" fmla="*/ 93904 h 307511"/>
                  <a:gd name="connsiteX9" fmla="*/ 62105 w 311319"/>
                  <a:gd name="connsiteY9" fmla="*/ 10270 h 307511"/>
                  <a:gd name="connsiteX10" fmla="*/ 263737 w 311319"/>
                  <a:gd name="connsiteY10" fmla="*/ 1070 h 307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1319" h="307511">
                    <a:moveTo>
                      <a:pt x="263737" y="1070"/>
                    </a:moveTo>
                    <a:cubicBezTo>
                      <a:pt x="284357" y="-1104"/>
                      <a:pt x="302820" y="14013"/>
                      <a:pt x="304977" y="34837"/>
                    </a:cubicBezTo>
                    <a:cubicBezTo>
                      <a:pt x="305052" y="35569"/>
                      <a:pt x="305107" y="36301"/>
                      <a:pt x="305140" y="37033"/>
                    </a:cubicBezTo>
                    <a:lnTo>
                      <a:pt x="305140" y="37033"/>
                    </a:lnTo>
                    <a:cubicBezTo>
                      <a:pt x="312130" y="106672"/>
                      <a:pt x="313192" y="176785"/>
                      <a:pt x="308315" y="246606"/>
                    </a:cubicBezTo>
                    <a:cubicBezTo>
                      <a:pt x="305347" y="279502"/>
                      <a:pt x="284577" y="294486"/>
                      <a:pt x="249039" y="300481"/>
                    </a:cubicBezTo>
                    <a:cubicBezTo>
                      <a:pt x="194939" y="306962"/>
                      <a:pt x="140404" y="308969"/>
                      <a:pt x="85980" y="306474"/>
                    </a:cubicBezTo>
                    <a:cubicBezTo>
                      <a:pt x="50443" y="303477"/>
                      <a:pt x="23876" y="291490"/>
                      <a:pt x="17803" y="258594"/>
                    </a:cubicBezTo>
                    <a:cubicBezTo>
                      <a:pt x="8902" y="204650"/>
                      <a:pt x="0" y="147778"/>
                      <a:pt x="0" y="93904"/>
                    </a:cubicBezTo>
                    <a:cubicBezTo>
                      <a:pt x="0" y="34036"/>
                      <a:pt x="26705" y="16055"/>
                      <a:pt x="62105" y="10270"/>
                    </a:cubicBezTo>
                    <a:cubicBezTo>
                      <a:pt x="128917" y="1223"/>
                      <a:pt x="196389" y="-1857"/>
                      <a:pt x="263737" y="1070"/>
                    </a:cubicBezTo>
                    <a:close/>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14" name="Freeform 13">
                <a:extLst>
                  <a:ext uri="{FF2B5EF4-FFF2-40B4-BE49-F238E27FC236}">
                    <a16:creationId xmlns:a16="http://schemas.microsoft.com/office/drawing/2014/main" id="{572A4FE6-C459-8340-9D52-0CBA6CC4FBCE}"/>
                  </a:ext>
                </a:extLst>
              </p:cNvPr>
              <p:cNvSpPr/>
              <p:nvPr/>
            </p:nvSpPr>
            <p:spPr>
              <a:xfrm>
                <a:off x="11494136" y="6121435"/>
                <a:ext cx="310194" cy="307512"/>
              </a:xfrm>
              <a:custGeom>
                <a:avLst/>
                <a:gdLst>
                  <a:gd name="connsiteX0" fmla="*/ 263806 w 310194"/>
                  <a:gd name="connsiteY0" fmla="*/ 1141 h 307512"/>
                  <a:gd name="connsiteX1" fmla="*/ 305038 w 310194"/>
                  <a:gd name="connsiteY1" fmla="*/ 34762 h 307512"/>
                  <a:gd name="connsiteX2" fmla="*/ 305209 w 310194"/>
                  <a:gd name="connsiteY2" fmla="*/ 37034 h 307512"/>
                  <a:gd name="connsiteX3" fmla="*/ 308177 w 310194"/>
                  <a:gd name="connsiteY3" fmla="*/ 246607 h 307512"/>
                  <a:gd name="connsiteX4" fmla="*/ 248901 w 310194"/>
                  <a:gd name="connsiteY4" fmla="*/ 300481 h 307512"/>
                  <a:gd name="connsiteX5" fmla="*/ 85911 w 310194"/>
                  <a:gd name="connsiteY5" fmla="*/ 306475 h 307512"/>
                  <a:gd name="connsiteX6" fmla="*/ 20702 w 310194"/>
                  <a:gd name="connsiteY6" fmla="*/ 258595 h 307512"/>
                  <a:gd name="connsiteX7" fmla="*/ 0 w 310194"/>
                  <a:gd name="connsiteY7" fmla="*/ 96902 h 307512"/>
                  <a:gd name="connsiteX8" fmla="*/ 62105 w 310194"/>
                  <a:gd name="connsiteY8" fmla="*/ 13268 h 307512"/>
                  <a:gd name="connsiteX9" fmla="*/ 263806 w 310194"/>
                  <a:gd name="connsiteY9" fmla="*/ 1141 h 307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194" h="307512">
                    <a:moveTo>
                      <a:pt x="263806" y="1141"/>
                    </a:moveTo>
                    <a:cubicBezTo>
                      <a:pt x="284384" y="-1075"/>
                      <a:pt x="302844" y="13979"/>
                      <a:pt x="305038" y="34762"/>
                    </a:cubicBezTo>
                    <a:cubicBezTo>
                      <a:pt x="305118" y="35515"/>
                      <a:pt x="305175" y="36274"/>
                      <a:pt x="305209" y="37034"/>
                    </a:cubicBezTo>
                    <a:cubicBezTo>
                      <a:pt x="310646" y="106757"/>
                      <a:pt x="311638" y="176759"/>
                      <a:pt x="308177" y="246607"/>
                    </a:cubicBezTo>
                    <a:cubicBezTo>
                      <a:pt x="308177" y="279573"/>
                      <a:pt x="284508" y="297554"/>
                      <a:pt x="248901" y="300481"/>
                    </a:cubicBezTo>
                    <a:cubicBezTo>
                      <a:pt x="194824" y="306963"/>
                      <a:pt x="140312" y="308970"/>
                      <a:pt x="85911" y="306475"/>
                    </a:cubicBezTo>
                    <a:cubicBezTo>
                      <a:pt x="53272" y="306475"/>
                      <a:pt x="23807" y="291561"/>
                      <a:pt x="20702" y="258595"/>
                    </a:cubicBezTo>
                    <a:cubicBezTo>
                      <a:pt x="9431" y="205362"/>
                      <a:pt x="2507" y="151278"/>
                      <a:pt x="0" y="96902"/>
                    </a:cubicBezTo>
                    <a:cubicBezTo>
                      <a:pt x="0" y="37034"/>
                      <a:pt x="26636" y="19122"/>
                      <a:pt x="62105" y="13268"/>
                    </a:cubicBezTo>
                    <a:cubicBezTo>
                      <a:pt x="128704" y="1845"/>
                      <a:pt x="196336" y="-2218"/>
                      <a:pt x="263806" y="1141"/>
                    </a:cubicBezTo>
                    <a:close/>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15" name="Freeform 14">
                <a:extLst>
                  <a:ext uri="{FF2B5EF4-FFF2-40B4-BE49-F238E27FC236}">
                    <a16:creationId xmlns:a16="http://schemas.microsoft.com/office/drawing/2014/main" id="{157BC8B1-1CD2-124B-B366-7232B8891BDE}"/>
                  </a:ext>
                </a:extLst>
              </p:cNvPr>
              <p:cNvSpPr/>
              <p:nvPr/>
            </p:nvSpPr>
            <p:spPr>
              <a:xfrm>
                <a:off x="11589225" y="6550695"/>
                <a:ext cx="314096" cy="265973"/>
              </a:xfrm>
              <a:custGeom>
                <a:avLst/>
                <a:gdLst>
                  <a:gd name="connsiteX0" fmla="*/ 307280 w 314096"/>
                  <a:gd name="connsiteY0" fmla="*/ 265974 h 265973"/>
                  <a:gd name="connsiteX1" fmla="*/ 311006 w 314096"/>
                  <a:gd name="connsiteY1" fmla="*/ 248480 h 265973"/>
                  <a:gd name="connsiteX2" fmla="*/ 308039 w 314096"/>
                  <a:gd name="connsiteY2" fmla="*/ 38907 h 265973"/>
                  <a:gd name="connsiteX3" fmla="*/ 268811 w 314096"/>
                  <a:gd name="connsiteY3" fmla="*/ 2778 h 265973"/>
                  <a:gd name="connsiteX4" fmla="*/ 266636 w 314096"/>
                  <a:gd name="connsiteY4" fmla="*/ 2945 h 265973"/>
                  <a:gd name="connsiteX5" fmla="*/ 62105 w 314096"/>
                  <a:gd name="connsiteY5" fmla="*/ 14932 h 265973"/>
                  <a:gd name="connsiteX6" fmla="*/ 0 w 314096"/>
                  <a:gd name="connsiteY6" fmla="*/ 98566 h 265973"/>
                  <a:gd name="connsiteX7" fmla="*/ 7453 w 314096"/>
                  <a:gd name="connsiteY7" fmla="*/ 182200 h 265973"/>
                  <a:gd name="connsiteX8" fmla="*/ 20771 w 314096"/>
                  <a:gd name="connsiteY8" fmla="*/ 260050 h 265973"/>
                  <a:gd name="connsiteX9" fmla="*/ 22082 w 314096"/>
                  <a:gd name="connsiteY9" fmla="*/ 265626 h 265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096" h="265973">
                    <a:moveTo>
                      <a:pt x="307280" y="265974"/>
                    </a:moveTo>
                    <a:cubicBezTo>
                      <a:pt x="309290" y="260335"/>
                      <a:pt x="310543" y="254453"/>
                      <a:pt x="311006" y="248480"/>
                    </a:cubicBezTo>
                    <a:cubicBezTo>
                      <a:pt x="315952" y="178667"/>
                      <a:pt x="314959" y="108553"/>
                      <a:pt x="308039" y="38907"/>
                    </a:cubicBezTo>
                    <a:cubicBezTo>
                      <a:pt x="307084" y="17992"/>
                      <a:pt x="289521" y="1816"/>
                      <a:pt x="268811" y="2778"/>
                    </a:cubicBezTo>
                    <a:cubicBezTo>
                      <a:pt x="268085" y="2812"/>
                      <a:pt x="267359" y="2868"/>
                      <a:pt x="266636" y="2945"/>
                    </a:cubicBezTo>
                    <a:cubicBezTo>
                      <a:pt x="198249" y="-3453"/>
                      <a:pt x="129299" y="589"/>
                      <a:pt x="62105" y="14932"/>
                    </a:cubicBezTo>
                    <a:cubicBezTo>
                      <a:pt x="26498" y="20926"/>
                      <a:pt x="0" y="38907"/>
                      <a:pt x="0" y="98566"/>
                    </a:cubicBezTo>
                    <a:cubicBezTo>
                      <a:pt x="1518" y="126444"/>
                      <a:pt x="3864" y="154322"/>
                      <a:pt x="7453" y="182200"/>
                    </a:cubicBezTo>
                    <a:cubicBezTo>
                      <a:pt x="10696" y="208127"/>
                      <a:pt x="15043" y="234053"/>
                      <a:pt x="20771" y="260050"/>
                    </a:cubicBezTo>
                    <a:cubicBezTo>
                      <a:pt x="21093" y="261932"/>
                      <a:pt x="21532" y="263793"/>
                      <a:pt x="22082" y="265626"/>
                    </a:cubicBezTo>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16" name="Freeform 15">
                <a:extLst>
                  <a:ext uri="{FF2B5EF4-FFF2-40B4-BE49-F238E27FC236}">
                    <a16:creationId xmlns:a16="http://schemas.microsoft.com/office/drawing/2014/main" id="{8F0A2CFD-B250-0B49-9CDD-89AEB18251AE}"/>
                  </a:ext>
                </a:extLst>
              </p:cNvPr>
              <p:cNvSpPr/>
              <p:nvPr/>
            </p:nvSpPr>
            <p:spPr>
              <a:xfrm>
                <a:off x="11494274" y="6727316"/>
                <a:ext cx="309625" cy="129288"/>
              </a:xfrm>
              <a:custGeom>
                <a:avLst/>
                <a:gdLst>
                  <a:gd name="connsiteX0" fmla="*/ 0 w 309625"/>
                  <a:gd name="connsiteY0" fmla="*/ 89354 h 129288"/>
                  <a:gd name="connsiteX1" fmla="*/ 62105 w 309625"/>
                  <a:gd name="connsiteY1" fmla="*/ 11922 h 129288"/>
                  <a:gd name="connsiteX2" fmla="*/ 102127 w 309625"/>
                  <a:gd name="connsiteY2" fmla="*/ 5928 h 129288"/>
                  <a:gd name="connsiteX3" fmla="*/ 263668 w 309625"/>
                  <a:gd name="connsiteY3" fmla="*/ 3001 h 129288"/>
                  <a:gd name="connsiteX4" fmla="*/ 304900 w 309625"/>
                  <a:gd name="connsiteY4" fmla="*/ 36622 h 129288"/>
                  <a:gd name="connsiteX5" fmla="*/ 305071 w 309625"/>
                  <a:gd name="connsiteY5" fmla="*/ 38894 h 129288"/>
                  <a:gd name="connsiteX6" fmla="*/ 308315 w 309625"/>
                  <a:gd name="connsiteY6" fmla="*/ 89354 h 129288"/>
                  <a:gd name="connsiteX7" fmla="*/ 309626 w 309625"/>
                  <a:gd name="connsiteY7" fmla="*/ 129289 h 129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625" h="129288">
                    <a:moveTo>
                      <a:pt x="0" y="89354"/>
                    </a:moveTo>
                    <a:cubicBezTo>
                      <a:pt x="1794" y="34573"/>
                      <a:pt x="27602" y="17707"/>
                      <a:pt x="62105" y="11922"/>
                    </a:cubicBezTo>
                    <a:cubicBezTo>
                      <a:pt x="75538" y="9553"/>
                      <a:pt x="88879" y="7552"/>
                      <a:pt x="102127" y="5928"/>
                    </a:cubicBezTo>
                    <a:cubicBezTo>
                      <a:pt x="155719" y="-832"/>
                      <a:pt x="209871" y="-1815"/>
                      <a:pt x="263668" y="3001"/>
                    </a:cubicBezTo>
                    <a:cubicBezTo>
                      <a:pt x="284246" y="785"/>
                      <a:pt x="302706" y="15839"/>
                      <a:pt x="304900" y="36622"/>
                    </a:cubicBezTo>
                    <a:cubicBezTo>
                      <a:pt x="304980" y="37375"/>
                      <a:pt x="305037" y="38135"/>
                      <a:pt x="305071" y="38894"/>
                    </a:cubicBezTo>
                    <a:cubicBezTo>
                      <a:pt x="306520" y="55551"/>
                      <a:pt x="307556" y="72418"/>
                      <a:pt x="308315" y="89354"/>
                    </a:cubicBezTo>
                    <a:cubicBezTo>
                      <a:pt x="309005" y="102595"/>
                      <a:pt x="309419" y="115907"/>
                      <a:pt x="309626" y="129289"/>
                    </a:cubicBezTo>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grpSp>
      </p:grpSp>
      <p:sp>
        <p:nvSpPr>
          <p:cNvPr id="57" name="Graphic 7">
            <a:extLst>
              <a:ext uri="{FF2B5EF4-FFF2-40B4-BE49-F238E27FC236}">
                <a16:creationId xmlns:a16="http://schemas.microsoft.com/office/drawing/2014/main" id="{D7EE33C2-757C-2343-AB38-60CBC8EBB645}"/>
              </a:ext>
            </a:extLst>
          </p:cNvPr>
          <p:cNvSpPr/>
          <p:nvPr userDrawn="1"/>
        </p:nvSpPr>
        <p:spPr>
          <a:xfrm>
            <a:off x="109496" y="6407214"/>
            <a:ext cx="334493" cy="338422"/>
          </a:xfrm>
          <a:custGeom>
            <a:avLst/>
            <a:gdLst>
              <a:gd name="connsiteX0" fmla="*/ 175294 w 334493"/>
              <a:gd name="connsiteY0" fmla="*/ 203188 h 338422"/>
              <a:gd name="connsiteX1" fmla="*/ 157990 w 334493"/>
              <a:gd name="connsiteY1" fmla="*/ 205594 h 338422"/>
              <a:gd name="connsiteX2" fmla="*/ 154370 w 334493"/>
              <a:gd name="connsiteY2" fmla="*/ 206992 h 338422"/>
              <a:gd name="connsiteX3" fmla="*/ 136727 w 334493"/>
              <a:gd name="connsiteY3" fmla="*/ 200279 h 338422"/>
              <a:gd name="connsiteX4" fmla="*/ 135709 w 334493"/>
              <a:gd name="connsiteY4" fmla="*/ 197762 h 338422"/>
              <a:gd name="connsiteX5" fmla="*/ 123720 w 334493"/>
              <a:gd name="connsiteY5" fmla="*/ 183554 h 338422"/>
              <a:gd name="connsiteX6" fmla="*/ 115294 w 334493"/>
              <a:gd name="connsiteY6" fmla="*/ 181652 h 338422"/>
              <a:gd name="connsiteX7" fmla="*/ 107546 w 334493"/>
              <a:gd name="connsiteY7" fmla="*/ 183162 h 338422"/>
              <a:gd name="connsiteX8" fmla="*/ 95162 w 334493"/>
              <a:gd name="connsiteY8" fmla="*/ 195301 h 338422"/>
              <a:gd name="connsiteX9" fmla="*/ 119648 w 334493"/>
              <a:gd name="connsiteY9" fmla="*/ 271155 h 338422"/>
              <a:gd name="connsiteX10" fmla="*/ 189092 w 334493"/>
              <a:gd name="connsiteY10" fmla="*/ 230878 h 338422"/>
              <a:gd name="connsiteX11" fmla="*/ 188074 w 334493"/>
              <a:gd name="connsiteY11" fmla="*/ 214096 h 338422"/>
              <a:gd name="connsiteX12" fmla="*/ 175294 w 334493"/>
              <a:gd name="connsiteY12" fmla="*/ 203188 h 338422"/>
              <a:gd name="connsiteX13" fmla="*/ 327076 w 334493"/>
              <a:gd name="connsiteY13" fmla="*/ 64738 h 338422"/>
              <a:gd name="connsiteX14" fmla="*/ 269620 w 334493"/>
              <a:gd name="connsiteY14" fmla="*/ 1807 h 338422"/>
              <a:gd name="connsiteX15" fmla="*/ 40421 w 334493"/>
              <a:gd name="connsiteY15" fmla="*/ 6394 h 338422"/>
              <a:gd name="connsiteX16" fmla="*/ 1345 w 334493"/>
              <a:gd name="connsiteY16" fmla="*/ 52991 h 338422"/>
              <a:gd name="connsiteX17" fmla="*/ 12315 w 334493"/>
              <a:gd name="connsiteY17" fmla="*/ 269756 h 338422"/>
              <a:gd name="connsiteX18" fmla="*/ 103475 w 334493"/>
              <a:gd name="connsiteY18" fmla="*/ 338338 h 338422"/>
              <a:gd name="connsiteX19" fmla="*/ 280421 w 334493"/>
              <a:gd name="connsiteY19" fmla="*/ 329052 h 338422"/>
              <a:gd name="connsiteX20" fmla="*/ 333409 w 334493"/>
              <a:gd name="connsiteY20" fmla="*/ 255100 h 338422"/>
              <a:gd name="connsiteX21" fmla="*/ 327076 w 334493"/>
              <a:gd name="connsiteY21" fmla="*/ 64738 h 338422"/>
              <a:gd name="connsiteX22" fmla="*/ 280026 w 334493"/>
              <a:gd name="connsiteY22" fmla="*/ 97295 h 338422"/>
              <a:gd name="connsiteX23" fmla="*/ 280977 w 334493"/>
              <a:gd name="connsiteY23" fmla="*/ 115704 h 338422"/>
              <a:gd name="connsiteX24" fmla="*/ 280930 w 334493"/>
              <a:gd name="connsiteY24" fmla="*/ 115755 h 338422"/>
              <a:gd name="connsiteX25" fmla="*/ 223136 w 334493"/>
              <a:gd name="connsiteY25" fmla="*/ 176561 h 338422"/>
              <a:gd name="connsiteX26" fmla="*/ 214653 w 334493"/>
              <a:gd name="connsiteY26" fmla="*/ 179582 h 338422"/>
              <a:gd name="connsiteX27" fmla="*/ 201563 w 334493"/>
              <a:gd name="connsiteY27" fmla="*/ 166464 h 338422"/>
              <a:gd name="connsiteX28" fmla="*/ 206171 w 334493"/>
              <a:gd name="connsiteY28" fmla="*/ 156647 h 338422"/>
              <a:gd name="connsiteX29" fmla="*/ 261364 w 334493"/>
              <a:gd name="connsiteY29" fmla="*/ 98302 h 338422"/>
              <a:gd name="connsiteX30" fmla="*/ 279967 w 334493"/>
              <a:gd name="connsiteY30" fmla="*/ 97243 h 338422"/>
              <a:gd name="connsiteX31" fmla="*/ 280026 w 334493"/>
              <a:gd name="connsiteY31" fmla="*/ 97295 h 338422"/>
              <a:gd name="connsiteX32" fmla="*/ 161665 w 334493"/>
              <a:gd name="connsiteY32" fmla="*/ 139529 h 338422"/>
              <a:gd name="connsiteX33" fmla="*/ 174559 w 334493"/>
              <a:gd name="connsiteY33" fmla="*/ 104343 h 338422"/>
              <a:gd name="connsiteX34" fmla="*/ 194860 w 334493"/>
              <a:gd name="connsiteY34" fmla="*/ 49635 h 338422"/>
              <a:gd name="connsiteX35" fmla="*/ 212306 w 334493"/>
              <a:gd name="connsiteY35" fmla="*/ 43062 h 338422"/>
              <a:gd name="connsiteX36" fmla="*/ 218951 w 334493"/>
              <a:gd name="connsiteY36" fmla="*/ 60319 h 338422"/>
              <a:gd name="connsiteX37" fmla="*/ 199441 w 334493"/>
              <a:gd name="connsiteY37" fmla="*/ 113126 h 338422"/>
              <a:gd name="connsiteX38" fmla="*/ 186095 w 334493"/>
              <a:gd name="connsiteY38" fmla="*/ 149431 h 338422"/>
              <a:gd name="connsiteX39" fmla="*/ 173880 w 334493"/>
              <a:gd name="connsiteY39" fmla="*/ 157542 h 338422"/>
              <a:gd name="connsiteX40" fmla="*/ 168904 w 334493"/>
              <a:gd name="connsiteY40" fmla="*/ 156591 h 338422"/>
              <a:gd name="connsiteX41" fmla="*/ 161627 w 334493"/>
              <a:gd name="connsiteY41" fmla="*/ 139622 h 338422"/>
              <a:gd name="connsiteX42" fmla="*/ 161665 w 334493"/>
              <a:gd name="connsiteY42" fmla="*/ 139529 h 338422"/>
              <a:gd name="connsiteX43" fmla="*/ 127396 w 334493"/>
              <a:gd name="connsiteY43" fmla="*/ 39454 h 338422"/>
              <a:gd name="connsiteX44" fmla="*/ 141352 w 334493"/>
              <a:gd name="connsiteY44" fmla="*/ 51787 h 338422"/>
              <a:gd name="connsiteX45" fmla="*/ 141364 w 334493"/>
              <a:gd name="connsiteY45" fmla="*/ 52040 h 338422"/>
              <a:gd name="connsiteX46" fmla="*/ 143286 w 334493"/>
              <a:gd name="connsiteY46" fmla="*/ 132537 h 338422"/>
              <a:gd name="connsiteX47" fmla="*/ 130054 w 334493"/>
              <a:gd name="connsiteY47" fmla="*/ 145459 h 338422"/>
              <a:gd name="connsiteX48" fmla="*/ 130054 w 334493"/>
              <a:gd name="connsiteY48" fmla="*/ 145459 h 338422"/>
              <a:gd name="connsiteX49" fmla="*/ 116990 w 334493"/>
              <a:gd name="connsiteY49" fmla="*/ 132257 h 338422"/>
              <a:gd name="connsiteX50" fmla="*/ 115068 w 334493"/>
              <a:gd name="connsiteY50" fmla="*/ 52935 h 338422"/>
              <a:gd name="connsiteX51" fmla="*/ 127396 w 334493"/>
              <a:gd name="connsiteY51" fmla="*/ 39454 h 338422"/>
              <a:gd name="connsiteX52" fmla="*/ 60779 w 334493"/>
              <a:gd name="connsiteY52" fmla="*/ 83926 h 338422"/>
              <a:gd name="connsiteX53" fmla="*/ 77744 w 334493"/>
              <a:gd name="connsiteY53" fmla="*/ 91086 h 338422"/>
              <a:gd name="connsiteX54" fmla="*/ 96123 w 334493"/>
              <a:gd name="connsiteY54" fmla="*/ 134607 h 338422"/>
              <a:gd name="connsiteX55" fmla="*/ 88885 w 334493"/>
              <a:gd name="connsiteY55" fmla="*/ 151668 h 338422"/>
              <a:gd name="connsiteX56" fmla="*/ 83908 w 334493"/>
              <a:gd name="connsiteY56" fmla="*/ 152619 h 338422"/>
              <a:gd name="connsiteX57" fmla="*/ 71637 w 334493"/>
              <a:gd name="connsiteY57" fmla="*/ 144508 h 338422"/>
              <a:gd name="connsiteX58" fmla="*/ 53541 w 334493"/>
              <a:gd name="connsiteY58" fmla="*/ 100707 h 338422"/>
              <a:gd name="connsiteX59" fmla="*/ 60779 w 334493"/>
              <a:gd name="connsiteY59" fmla="*/ 83926 h 338422"/>
              <a:gd name="connsiteX60" fmla="*/ 214314 w 334493"/>
              <a:gd name="connsiteY60" fmla="*/ 240556 h 338422"/>
              <a:gd name="connsiteX61" fmla="*/ 122532 w 334493"/>
              <a:gd name="connsiteY61" fmla="*/ 298565 h 338422"/>
              <a:gd name="connsiteX62" fmla="*/ 116538 w 334493"/>
              <a:gd name="connsiteY62" fmla="*/ 299460 h 338422"/>
              <a:gd name="connsiteX63" fmla="*/ 98668 w 334493"/>
              <a:gd name="connsiteY63" fmla="*/ 289559 h 338422"/>
              <a:gd name="connsiteX64" fmla="*/ 69431 w 334493"/>
              <a:gd name="connsiteY64" fmla="*/ 185735 h 338422"/>
              <a:gd name="connsiteX65" fmla="*/ 97254 w 334493"/>
              <a:gd name="connsiteY65" fmla="*/ 158101 h 338422"/>
              <a:gd name="connsiteX66" fmla="*/ 135369 w 334493"/>
              <a:gd name="connsiteY66" fmla="*/ 159332 h 338422"/>
              <a:gd name="connsiteX67" fmla="*/ 155671 w 334493"/>
              <a:gd name="connsiteY67" fmla="*/ 177512 h 338422"/>
              <a:gd name="connsiteX68" fmla="*/ 183211 w 334493"/>
              <a:gd name="connsiteY68" fmla="*/ 177512 h 338422"/>
              <a:gd name="connsiteX69" fmla="*/ 212391 w 334493"/>
              <a:gd name="connsiteY69" fmla="*/ 202181 h 338422"/>
              <a:gd name="connsiteX70" fmla="*/ 214314 w 334493"/>
              <a:gd name="connsiteY70" fmla="*/ 240556 h 338422"/>
              <a:gd name="connsiteX71" fmla="*/ 296029 w 334493"/>
              <a:gd name="connsiteY71" fmla="*/ 241227 h 338422"/>
              <a:gd name="connsiteX72" fmla="*/ 281383 w 334493"/>
              <a:gd name="connsiteY72" fmla="*/ 252415 h 338422"/>
              <a:gd name="connsiteX73" fmla="*/ 242589 w 334493"/>
              <a:gd name="connsiteY73" fmla="*/ 261533 h 338422"/>
              <a:gd name="connsiteX74" fmla="*/ 224449 w 334493"/>
              <a:gd name="connsiteY74" fmla="*/ 256984 h 338422"/>
              <a:gd name="connsiteX75" fmla="*/ 229048 w 334493"/>
              <a:gd name="connsiteY75" fmla="*/ 239040 h 338422"/>
              <a:gd name="connsiteX76" fmla="*/ 230091 w 334493"/>
              <a:gd name="connsiteY76" fmla="*/ 238486 h 338422"/>
              <a:gd name="connsiteX77" fmla="*/ 284493 w 334493"/>
              <a:gd name="connsiteY77" fmla="*/ 226459 h 338422"/>
              <a:gd name="connsiteX78" fmla="*/ 296063 w 334493"/>
              <a:gd name="connsiteY78" fmla="*/ 240908 h 338422"/>
              <a:gd name="connsiteX79" fmla="*/ 296029 w 334493"/>
              <a:gd name="connsiteY79" fmla="*/ 241171 h 338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34493" h="338422">
                <a:moveTo>
                  <a:pt x="175294" y="203188"/>
                </a:moveTo>
                <a:cubicBezTo>
                  <a:pt x="169447" y="201455"/>
                  <a:pt x="163127" y="202334"/>
                  <a:pt x="157990" y="205594"/>
                </a:cubicBezTo>
                <a:lnTo>
                  <a:pt x="154370" y="206992"/>
                </a:lnTo>
                <a:cubicBezTo>
                  <a:pt x="147621" y="209809"/>
                  <a:pt x="139828" y="206844"/>
                  <a:pt x="136727" y="200279"/>
                </a:cubicBezTo>
                <a:lnTo>
                  <a:pt x="135709" y="197762"/>
                </a:lnTo>
                <a:cubicBezTo>
                  <a:pt x="133864" y="191593"/>
                  <a:pt x="129526" y="186452"/>
                  <a:pt x="123720" y="183554"/>
                </a:cubicBezTo>
                <a:cubicBezTo>
                  <a:pt x="121095" y="182292"/>
                  <a:pt x="118212" y="181641"/>
                  <a:pt x="115294" y="181652"/>
                </a:cubicBezTo>
                <a:cubicBezTo>
                  <a:pt x="112638" y="181660"/>
                  <a:pt x="110008" y="182173"/>
                  <a:pt x="107546" y="183162"/>
                </a:cubicBezTo>
                <a:cubicBezTo>
                  <a:pt x="101904" y="185348"/>
                  <a:pt x="97424" y="189740"/>
                  <a:pt x="95162" y="195301"/>
                </a:cubicBezTo>
                <a:cubicBezTo>
                  <a:pt x="90355" y="207719"/>
                  <a:pt x="100138" y="237815"/>
                  <a:pt x="119648" y="271155"/>
                </a:cubicBezTo>
                <a:cubicBezTo>
                  <a:pt x="156632" y="259184"/>
                  <a:pt x="184286" y="243185"/>
                  <a:pt x="189092" y="230878"/>
                </a:cubicBezTo>
                <a:cubicBezTo>
                  <a:pt x="191085" y="225382"/>
                  <a:pt x="190718" y="219318"/>
                  <a:pt x="188074" y="214096"/>
                </a:cubicBezTo>
                <a:cubicBezTo>
                  <a:pt x="185610" y="208802"/>
                  <a:pt x="180949" y="204823"/>
                  <a:pt x="175294" y="203188"/>
                </a:cubicBezTo>
                <a:close/>
                <a:moveTo>
                  <a:pt x="327076" y="64738"/>
                </a:moveTo>
                <a:cubicBezTo>
                  <a:pt x="323513" y="27986"/>
                  <a:pt x="304908" y="3373"/>
                  <a:pt x="269620" y="1807"/>
                </a:cubicBezTo>
                <a:cubicBezTo>
                  <a:pt x="185982" y="-1885"/>
                  <a:pt x="91825" y="296"/>
                  <a:pt x="40421" y="6394"/>
                </a:cubicBezTo>
                <a:cubicBezTo>
                  <a:pt x="20119" y="8743"/>
                  <a:pt x="2589" y="22392"/>
                  <a:pt x="1345" y="52991"/>
                </a:cubicBezTo>
                <a:cubicBezTo>
                  <a:pt x="-1935" y="132369"/>
                  <a:pt x="440" y="200279"/>
                  <a:pt x="12315" y="269756"/>
                </a:cubicBezTo>
                <a:cubicBezTo>
                  <a:pt x="19215" y="310144"/>
                  <a:pt x="37254" y="338338"/>
                  <a:pt x="103475" y="338338"/>
                </a:cubicBezTo>
                <a:cubicBezTo>
                  <a:pt x="162909" y="338338"/>
                  <a:pt x="222231" y="339960"/>
                  <a:pt x="280421" y="329052"/>
                </a:cubicBezTo>
                <a:cubicBezTo>
                  <a:pt x="317066" y="322171"/>
                  <a:pt x="331317" y="294369"/>
                  <a:pt x="333409" y="255100"/>
                </a:cubicBezTo>
                <a:cubicBezTo>
                  <a:pt x="336024" y="191578"/>
                  <a:pt x="333907" y="127953"/>
                  <a:pt x="327076" y="64738"/>
                </a:cubicBezTo>
                <a:close/>
                <a:moveTo>
                  <a:pt x="280026" y="97295"/>
                </a:moveTo>
                <a:cubicBezTo>
                  <a:pt x="285427" y="102118"/>
                  <a:pt x="285854" y="110360"/>
                  <a:pt x="280977" y="115704"/>
                </a:cubicBezTo>
                <a:cubicBezTo>
                  <a:pt x="280962" y="115721"/>
                  <a:pt x="280946" y="115738"/>
                  <a:pt x="280930" y="115755"/>
                </a:cubicBezTo>
                <a:cubicBezTo>
                  <a:pt x="275841" y="121349"/>
                  <a:pt x="231166" y="169904"/>
                  <a:pt x="223136" y="176561"/>
                </a:cubicBezTo>
                <a:cubicBezTo>
                  <a:pt x="220765" y="178541"/>
                  <a:pt x="217755" y="179613"/>
                  <a:pt x="214653" y="179582"/>
                </a:cubicBezTo>
                <a:cubicBezTo>
                  <a:pt x="207376" y="179535"/>
                  <a:pt x="201516" y="173661"/>
                  <a:pt x="201563" y="166464"/>
                </a:cubicBezTo>
                <a:cubicBezTo>
                  <a:pt x="201588" y="162685"/>
                  <a:pt x="203269" y="159104"/>
                  <a:pt x="206171" y="156647"/>
                </a:cubicBezTo>
                <a:cubicBezTo>
                  <a:pt x="210864" y="152731"/>
                  <a:pt x="241854" y="119503"/>
                  <a:pt x="261364" y="98302"/>
                </a:cubicBezTo>
                <a:cubicBezTo>
                  <a:pt x="266206" y="92928"/>
                  <a:pt x="274534" y="92454"/>
                  <a:pt x="279967" y="97243"/>
                </a:cubicBezTo>
                <a:cubicBezTo>
                  <a:pt x="279987" y="97260"/>
                  <a:pt x="280006" y="97278"/>
                  <a:pt x="280026" y="97295"/>
                </a:cubicBezTo>
                <a:close/>
                <a:moveTo>
                  <a:pt x="161665" y="139529"/>
                </a:moveTo>
                <a:cubicBezTo>
                  <a:pt x="162966" y="136341"/>
                  <a:pt x="168847" y="120062"/>
                  <a:pt x="174559" y="104343"/>
                </a:cubicBezTo>
                <a:cubicBezTo>
                  <a:pt x="185360" y="74472"/>
                  <a:pt x="192598" y="54557"/>
                  <a:pt x="194860" y="49635"/>
                </a:cubicBezTo>
                <a:cubicBezTo>
                  <a:pt x="197843" y="43054"/>
                  <a:pt x="205654" y="40111"/>
                  <a:pt x="212306" y="43062"/>
                </a:cubicBezTo>
                <a:cubicBezTo>
                  <a:pt x="218959" y="46012"/>
                  <a:pt x="221933" y="53739"/>
                  <a:pt x="218951" y="60319"/>
                </a:cubicBezTo>
                <a:cubicBezTo>
                  <a:pt x="216972" y="64682"/>
                  <a:pt x="206849" y="92708"/>
                  <a:pt x="199441" y="113126"/>
                </a:cubicBezTo>
                <a:cubicBezTo>
                  <a:pt x="192033" y="133544"/>
                  <a:pt x="187565" y="145850"/>
                  <a:pt x="186095" y="149431"/>
                </a:cubicBezTo>
                <a:cubicBezTo>
                  <a:pt x="184083" y="154350"/>
                  <a:pt x="179246" y="157563"/>
                  <a:pt x="173880" y="157542"/>
                </a:cubicBezTo>
                <a:cubicBezTo>
                  <a:pt x="172174" y="157563"/>
                  <a:pt x="170480" y="157239"/>
                  <a:pt x="168904" y="156591"/>
                </a:cubicBezTo>
                <a:cubicBezTo>
                  <a:pt x="162157" y="153892"/>
                  <a:pt x="158899" y="146295"/>
                  <a:pt x="161627" y="139622"/>
                </a:cubicBezTo>
                <a:cubicBezTo>
                  <a:pt x="161640" y="139591"/>
                  <a:pt x="161652" y="139560"/>
                  <a:pt x="161665" y="139529"/>
                </a:cubicBezTo>
                <a:close/>
                <a:moveTo>
                  <a:pt x="127396" y="39454"/>
                </a:moveTo>
                <a:cubicBezTo>
                  <a:pt x="134692" y="39047"/>
                  <a:pt x="140941" y="44569"/>
                  <a:pt x="141352" y="51787"/>
                </a:cubicBezTo>
                <a:cubicBezTo>
                  <a:pt x="141356" y="51871"/>
                  <a:pt x="141360" y="51956"/>
                  <a:pt x="141364" y="52040"/>
                </a:cubicBezTo>
                <a:cubicBezTo>
                  <a:pt x="141364" y="54390"/>
                  <a:pt x="143569" y="109881"/>
                  <a:pt x="143286" y="132537"/>
                </a:cubicBezTo>
                <a:cubicBezTo>
                  <a:pt x="143224" y="139713"/>
                  <a:pt x="137308" y="145490"/>
                  <a:pt x="130054" y="145459"/>
                </a:cubicBezTo>
                <a:lnTo>
                  <a:pt x="130054" y="145459"/>
                </a:lnTo>
                <a:cubicBezTo>
                  <a:pt x="122768" y="145367"/>
                  <a:pt x="116928" y="139465"/>
                  <a:pt x="116990" y="132257"/>
                </a:cubicBezTo>
                <a:cubicBezTo>
                  <a:pt x="116990" y="110217"/>
                  <a:pt x="115124" y="53551"/>
                  <a:pt x="115068" y="52935"/>
                </a:cubicBezTo>
                <a:cubicBezTo>
                  <a:pt x="114838" y="45891"/>
                  <a:pt x="120287" y="39932"/>
                  <a:pt x="127396" y="39454"/>
                </a:cubicBezTo>
                <a:close/>
                <a:moveTo>
                  <a:pt x="60779" y="83926"/>
                </a:moveTo>
                <a:cubicBezTo>
                  <a:pt x="67462" y="81346"/>
                  <a:pt x="75002" y="84529"/>
                  <a:pt x="77744" y="91086"/>
                </a:cubicBezTo>
                <a:lnTo>
                  <a:pt x="96123" y="134607"/>
                </a:lnTo>
                <a:cubicBezTo>
                  <a:pt x="98884" y="141295"/>
                  <a:pt x="95644" y="148932"/>
                  <a:pt x="88885" y="151668"/>
                </a:cubicBezTo>
                <a:cubicBezTo>
                  <a:pt x="87297" y="152279"/>
                  <a:pt x="85612" y="152601"/>
                  <a:pt x="83908" y="152619"/>
                </a:cubicBezTo>
                <a:cubicBezTo>
                  <a:pt x="78537" y="152617"/>
                  <a:pt x="73694" y="149417"/>
                  <a:pt x="71637" y="144508"/>
                </a:cubicBezTo>
                <a:lnTo>
                  <a:pt x="53541" y="100707"/>
                </a:lnTo>
                <a:cubicBezTo>
                  <a:pt x="50933" y="94097"/>
                  <a:pt x="54151" y="86638"/>
                  <a:pt x="60779" y="83926"/>
                </a:cubicBezTo>
                <a:close/>
                <a:moveTo>
                  <a:pt x="214314" y="240556"/>
                </a:moveTo>
                <a:cubicBezTo>
                  <a:pt x="203004" y="270036"/>
                  <a:pt x="152108" y="289559"/>
                  <a:pt x="122532" y="298565"/>
                </a:cubicBezTo>
                <a:cubicBezTo>
                  <a:pt x="120592" y="299162"/>
                  <a:pt x="118570" y="299464"/>
                  <a:pt x="116538" y="299460"/>
                </a:cubicBezTo>
                <a:cubicBezTo>
                  <a:pt x="109241" y="299477"/>
                  <a:pt x="102465" y="295723"/>
                  <a:pt x="98668" y="289559"/>
                </a:cubicBezTo>
                <a:cubicBezTo>
                  <a:pt x="82834" y="263435"/>
                  <a:pt x="58008" y="215215"/>
                  <a:pt x="69431" y="185735"/>
                </a:cubicBezTo>
                <a:cubicBezTo>
                  <a:pt x="74388" y="173078"/>
                  <a:pt x="84480" y="163056"/>
                  <a:pt x="97254" y="158101"/>
                </a:cubicBezTo>
                <a:cubicBezTo>
                  <a:pt x="109560" y="153143"/>
                  <a:pt x="123416" y="153591"/>
                  <a:pt x="135369" y="159332"/>
                </a:cubicBezTo>
                <a:cubicBezTo>
                  <a:pt x="143854" y="163199"/>
                  <a:pt x="150939" y="169544"/>
                  <a:pt x="155671" y="177512"/>
                </a:cubicBezTo>
                <a:cubicBezTo>
                  <a:pt x="164612" y="174581"/>
                  <a:pt x="174270" y="174581"/>
                  <a:pt x="183211" y="177512"/>
                </a:cubicBezTo>
                <a:cubicBezTo>
                  <a:pt x="195993" y="181346"/>
                  <a:pt x="206572" y="190290"/>
                  <a:pt x="212391" y="202181"/>
                </a:cubicBezTo>
                <a:cubicBezTo>
                  <a:pt x="218365" y="214160"/>
                  <a:pt x="219061" y="228051"/>
                  <a:pt x="214314" y="240556"/>
                </a:cubicBezTo>
                <a:close/>
                <a:moveTo>
                  <a:pt x="296029" y="241227"/>
                </a:moveTo>
                <a:cubicBezTo>
                  <a:pt x="295090" y="248307"/>
                  <a:pt x="288545" y="253307"/>
                  <a:pt x="281383" y="252415"/>
                </a:cubicBezTo>
                <a:cubicBezTo>
                  <a:pt x="267855" y="251922"/>
                  <a:pt x="254446" y="255073"/>
                  <a:pt x="242589" y="261533"/>
                </a:cubicBezTo>
                <a:cubicBezTo>
                  <a:pt x="236310" y="265232"/>
                  <a:pt x="228189" y="263196"/>
                  <a:pt x="224449" y="256984"/>
                </a:cubicBezTo>
                <a:cubicBezTo>
                  <a:pt x="220709" y="250773"/>
                  <a:pt x="222768" y="242739"/>
                  <a:pt x="229048" y="239040"/>
                </a:cubicBezTo>
                <a:cubicBezTo>
                  <a:pt x="229387" y="238840"/>
                  <a:pt x="229735" y="238655"/>
                  <a:pt x="230091" y="238486"/>
                </a:cubicBezTo>
                <a:cubicBezTo>
                  <a:pt x="246708" y="229462"/>
                  <a:pt x="265574" y="225292"/>
                  <a:pt x="284493" y="226459"/>
                </a:cubicBezTo>
                <a:cubicBezTo>
                  <a:pt x="291721" y="227289"/>
                  <a:pt x="296901" y="233758"/>
                  <a:pt x="296063" y="240908"/>
                </a:cubicBezTo>
                <a:cubicBezTo>
                  <a:pt x="296053" y="240996"/>
                  <a:pt x="296041" y="241084"/>
                  <a:pt x="296029" y="241171"/>
                </a:cubicBezTo>
                <a:close/>
              </a:path>
            </a:pathLst>
          </a:custGeom>
          <a:solidFill>
            <a:schemeClr val="bg1"/>
          </a:solidFill>
          <a:ln w="5650" cap="flat">
            <a:noFill/>
            <a:prstDash val="solid"/>
            <a:miter/>
          </a:ln>
        </p:spPr>
        <p:txBody>
          <a:bodyPr rtlCol="0" anchor="ctr"/>
          <a:lstStyle/>
          <a:p>
            <a:endParaRPr lang="en-US" b="0" i="0" dirty="0">
              <a:latin typeface="Lexend Deca" pitchFamily="2" charset="77"/>
            </a:endParaRPr>
          </a:p>
        </p:txBody>
      </p:sp>
    </p:spTree>
    <p:extLst>
      <p:ext uri="{BB962C8B-B14F-4D97-AF65-F5344CB8AC3E}">
        <p14:creationId xmlns:p14="http://schemas.microsoft.com/office/powerpoint/2010/main" val="3072977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04">
    <p:bg>
      <p:bgPr>
        <a:solidFill>
          <a:srgbClr val="5BC2E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F2DD5-3FE9-5343-8415-E8294DFFFAD8}"/>
              </a:ext>
            </a:extLst>
          </p:cNvPr>
          <p:cNvSpPr>
            <a:spLocks noGrp="1"/>
          </p:cNvSpPr>
          <p:nvPr>
            <p:ph type="title"/>
          </p:nvPr>
        </p:nvSpPr>
        <p:spPr>
          <a:xfrm>
            <a:off x="831850" y="1709738"/>
            <a:ext cx="10515600" cy="2852737"/>
          </a:xfrm>
        </p:spPr>
        <p:txBody>
          <a:bodyPr anchor="b"/>
          <a:lstStyle>
            <a:lvl1pPr>
              <a:defRPr sz="6000">
                <a:solidFill>
                  <a:srgbClr val="13294B"/>
                </a:solidFill>
              </a:defRPr>
            </a:lvl1pPr>
          </a:lstStyle>
          <a:p>
            <a:r>
              <a:rPr lang="en-US" dirty="0"/>
              <a:t>Click to edit Master title style</a:t>
            </a:r>
          </a:p>
        </p:txBody>
      </p:sp>
      <p:grpSp>
        <p:nvGrpSpPr>
          <p:cNvPr id="5" name="Graphic 9">
            <a:extLst>
              <a:ext uri="{FF2B5EF4-FFF2-40B4-BE49-F238E27FC236}">
                <a16:creationId xmlns:a16="http://schemas.microsoft.com/office/drawing/2014/main" id="{38DD6615-581B-8B40-BD79-5DC27D020086}"/>
              </a:ext>
            </a:extLst>
          </p:cNvPr>
          <p:cNvGrpSpPr/>
          <p:nvPr userDrawn="1"/>
        </p:nvGrpSpPr>
        <p:grpSpPr>
          <a:xfrm>
            <a:off x="11491169" y="489"/>
            <a:ext cx="693500" cy="6856115"/>
            <a:chOff x="11491169" y="489"/>
            <a:chExt cx="693500" cy="6856115"/>
          </a:xfrm>
          <a:noFill/>
        </p:grpSpPr>
        <p:grpSp>
          <p:nvGrpSpPr>
            <p:cNvPr id="7" name="Graphic 9">
              <a:extLst>
                <a:ext uri="{FF2B5EF4-FFF2-40B4-BE49-F238E27FC236}">
                  <a16:creationId xmlns:a16="http://schemas.microsoft.com/office/drawing/2014/main" id="{37F6F287-308D-CB4C-9A97-645FC84D25E5}"/>
                </a:ext>
              </a:extLst>
            </p:cNvPr>
            <p:cNvGrpSpPr/>
            <p:nvPr/>
          </p:nvGrpSpPr>
          <p:grpSpPr>
            <a:xfrm>
              <a:off x="11491169" y="489"/>
              <a:ext cx="693500" cy="5827341"/>
              <a:chOff x="11491169" y="489"/>
              <a:chExt cx="693500" cy="5827341"/>
            </a:xfrm>
            <a:grpFill/>
          </p:grpSpPr>
          <p:sp>
            <p:nvSpPr>
              <p:cNvPr id="17" name="Freeform 16">
                <a:extLst>
                  <a:ext uri="{FF2B5EF4-FFF2-40B4-BE49-F238E27FC236}">
                    <a16:creationId xmlns:a16="http://schemas.microsoft.com/office/drawing/2014/main" id="{1E678C18-9B24-8440-BB1F-96CDE795B597}"/>
                  </a:ext>
                </a:extLst>
              </p:cNvPr>
              <p:cNvSpPr/>
              <p:nvPr/>
            </p:nvSpPr>
            <p:spPr>
              <a:xfrm>
                <a:off x="12124566" y="489"/>
                <a:ext cx="60034" cy="142944"/>
              </a:xfrm>
              <a:custGeom>
                <a:avLst/>
                <a:gdLst>
                  <a:gd name="connsiteX0" fmla="*/ 60034 w 60034"/>
                  <a:gd name="connsiteY0" fmla="*/ 142945 h 142944"/>
                  <a:gd name="connsiteX1" fmla="*/ 15733 w 60034"/>
                  <a:gd name="connsiteY1" fmla="*/ 98967 h 142944"/>
                  <a:gd name="connsiteX2" fmla="*/ 2829 w 60034"/>
                  <a:gd name="connsiteY2" fmla="*/ 23975 h 142944"/>
                  <a:gd name="connsiteX3" fmla="*/ 0 w 60034"/>
                  <a:gd name="connsiteY3" fmla="*/ 0 h 142944"/>
                </a:gdLst>
                <a:ahLst/>
                <a:cxnLst>
                  <a:cxn ang="0">
                    <a:pos x="connsiteX0" y="connsiteY0"/>
                  </a:cxn>
                  <a:cxn ang="0">
                    <a:pos x="connsiteX1" y="connsiteY1"/>
                  </a:cxn>
                  <a:cxn ang="0">
                    <a:pos x="connsiteX2" y="connsiteY2"/>
                  </a:cxn>
                  <a:cxn ang="0">
                    <a:pos x="connsiteX3" y="connsiteY3"/>
                  </a:cxn>
                </a:cxnLst>
                <a:rect l="l" t="t" r="r" b="b"/>
                <a:pathLst>
                  <a:path w="60034" h="142944">
                    <a:moveTo>
                      <a:pt x="60034" y="142945"/>
                    </a:moveTo>
                    <a:cubicBezTo>
                      <a:pt x="36780" y="136881"/>
                      <a:pt x="20218" y="123988"/>
                      <a:pt x="15733" y="98967"/>
                    </a:cubicBezTo>
                    <a:cubicBezTo>
                      <a:pt x="11248" y="73946"/>
                      <a:pt x="6003" y="48926"/>
                      <a:pt x="2829" y="23975"/>
                    </a:cubicBezTo>
                    <a:cubicBezTo>
                      <a:pt x="1725" y="15960"/>
                      <a:pt x="828" y="7945"/>
                      <a:pt x="0" y="0"/>
                    </a:cubicBezTo>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18" name="Freeform 17">
                <a:extLst>
                  <a:ext uri="{FF2B5EF4-FFF2-40B4-BE49-F238E27FC236}">
                    <a16:creationId xmlns:a16="http://schemas.microsoft.com/office/drawing/2014/main" id="{AFA42328-C625-9842-93A0-21718C5C17B2}"/>
                  </a:ext>
                </a:extLst>
              </p:cNvPr>
              <p:cNvSpPr/>
              <p:nvPr/>
            </p:nvSpPr>
            <p:spPr>
              <a:xfrm>
                <a:off x="12024785" y="19307"/>
                <a:ext cx="159815" cy="305817"/>
              </a:xfrm>
              <a:custGeom>
                <a:avLst/>
                <a:gdLst>
                  <a:gd name="connsiteX0" fmla="*/ 159816 w 159815"/>
                  <a:gd name="connsiteY0" fmla="*/ 305404 h 305817"/>
                  <a:gd name="connsiteX1" fmla="*/ 88878 w 159815"/>
                  <a:gd name="connsiteY1" fmla="*/ 304637 h 305817"/>
                  <a:gd name="connsiteX2" fmla="*/ 20702 w 159815"/>
                  <a:gd name="connsiteY2" fmla="*/ 256757 h 305817"/>
                  <a:gd name="connsiteX3" fmla="*/ 0 w 159815"/>
                  <a:gd name="connsiteY3" fmla="*/ 95064 h 305817"/>
                  <a:gd name="connsiteX4" fmla="*/ 62105 w 159815"/>
                  <a:gd name="connsiteY4" fmla="*/ 11430 h 305817"/>
                  <a:gd name="connsiteX5" fmla="*/ 102542 w 159815"/>
                  <a:gd name="connsiteY5" fmla="*/ 5297 h 305817"/>
                  <a:gd name="connsiteX6" fmla="*/ 159747 w 159815"/>
                  <a:gd name="connsiteY6" fmla="*/ 0 h 305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815" h="305817">
                    <a:moveTo>
                      <a:pt x="159816" y="305404"/>
                    </a:moveTo>
                    <a:cubicBezTo>
                      <a:pt x="135940" y="306101"/>
                      <a:pt x="112133" y="305961"/>
                      <a:pt x="88878" y="304637"/>
                    </a:cubicBezTo>
                    <a:cubicBezTo>
                      <a:pt x="53272" y="301640"/>
                      <a:pt x="26774" y="289723"/>
                      <a:pt x="20702" y="256757"/>
                    </a:cubicBezTo>
                    <a:cubicBezTo>
                      <a:pt x="9431" y="203522"/>
                      <a:pt x="2508" y="149443"/>
                      <a:pt x="0" y="95064"/>
                    </a:cubicBezTo>
                    <a:cubicBezTo>
                      <a:pt x="0" y="35196"/>
                      <a:pt x="26705" y="17284"/>
                      <a:pt x="62105" y="11430"/>
                    </a:cubicBezTo>
                    <a:cubicBezTo>
                      <a:pt x="75906" y="9060"/>
                      <a:pt x="89384" y="7016"/>
                      <a:pt x="102542" y="5297"/>
                    </a:cubicBezTo>
                    <a:cubicBezTo>
                      <a:pt x="121725" y="2857"/>
                      <a:pt x="140701" y="1115"/>
                      <a:pt x="159747" y="0"/>
                    </a:cubicBezTo>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19" name="Freeform 18">
                <a:extLst>
                  <a:ext uri="{FF2B5EF4-FFF2-40B4-BE49-F238E27FC236}">
                    <a16:creationId xmlns:a16="http://schemas.microsoft.com/office/drawing/2014/main" id="{17DE042B-96DE-3443-84F5-B19039FA35D4}"/>
                  </a:ext>
                </a:extLst>
              </p:cNvPr>
              <p:cNvSpPr/>
              <p:nvPr/>
            </p:nvSpPr>
            <p:spPr>
              <a:xfrm>
                <a:off x="12119598" y="461174"/>
                <a:ext cx="65002" cy="290001"/>
              </a:xfrm>
              <a:custGeom>
                <a:avLst/>
                <a:gdLst>
                  <a:gd name="connsiteX0" fmla="*/ 65003 w 65002"/>
                  <a:gd name="connsiteY0" fmla="*/ 290001 h 290001"/>
                  <a:gd name="connsiteX1" fmla="*/ 20702 w 65002"/>
                  <a:gd name="connsiteY1" fmla="*/ 246024 h 290001"/>
                  <a:gd name="connsiteX2" fmla="*/ 7591 w 65002"/>
                  <a:gd name="connsiteY2" fmla="*/ 169359 h 290001"/>
                  <a:gd name="connsiteX3" fmla="*/ 0 w 65002"/>
                  <a:gd name="connsiteY3" fmla="*/ 84192 h 290001"/>
                  <a:gd name="connsiteX4" fmla="*/ 62105 w 65002"/>
                  <a:gd name="connsiteY4" fmla="*/ 558 h 290001"/>
                  <a:gd name="connsiteX5" fmla="*/ 64865 w 65002"/>
                  <a:gd name="connsiteY5" fmla="*/ 0 h 29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02" h="290001">
                    <a:moveTo>
                      <a:pt x="65003" y="290001"/>
                    </a:moveTo>
                    <a:cubicBezTo>
                      <a:pt x="41748" y="283938"/>
                      <a:pt x="25187" y="271044"/>
                      <a:pt x="20702" y="246024"/>
                    </a:cubicBezTo>
                    <a:cubicBezTo>
                      <a:pt x="15112" y="220515"/>
                      <a:pt x="10834" y="195007"/>
                      <a:pt x="7591" y="169359"/>
                    </a:cubicBezTo>
                    <a:cubicBezTo>
                      <a:pt x="3933" y="140993"/>
                      <a:pt x="1587" y="112558"/>
                      <a:pt x="0" y="84192"/>
                    </a:cubicBezTo>
                    <a:cubicBezTo>
                      <a:pt x="0" y="24324"/>
                      <a:pt x="26636" y="6342"/>
                      <a:pt x="62105" y="558"/>
                    </a:cubicBezTo>
                    <a:lnTo>
                      <a:pt x="64865" y="0"/>
                    </a:lnTo>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20" name="Freeform 19">
                <a:extLst>
                  <a:ext uri="{FF2B5EF4-FFF2-40B4-BE49-F238E27FC236}">
                    <a16:creationId xmlns:a16="http://schemas.microsoft.com/office/drawing/2014/main" id="{F3E15C22-2B0E-E24F-AF33-FEDBC6338C3F}"/>
                  </a:ext>
                </a:extLst>
              </p:cNvPr>
              <p:cNvSpPr/>
              <p:nvPr/>
            </p:nvSpPr>
            <p:spPr>
              <a:xfrm>
                <a:off x="12021818" y="624888"/>
                <a:ext cx="162782" cy="307982"/>
              </a:xfrm>
              <a:custGeom>
                <a:avLst/>
                <a:gdLst>
                  <a:gd name="connsiteX0" fmla="*/ 162783 w 162782"/>
                  <a:gd name="connsiteY0" fmla="*/ 307495 h 307982"/>
                  <a:gd name="connsiteX1" fmla="*/ 88878 w 162782"/>
                  <a:gd name="connsiteY1" fmla="*/ 306798 h 307982"/>
                  <a:gd name="connsiteX2" fmla="*/ 20702 w 162782"/>
                  <a:gd name="connsiteY2" fmla="*/ 258917 h 307982"/>
                  <a:gd name="connsiteX3" fmla="*/ 0 w 162782"/>
                  <a:gd name="connsiteY3" fmla="*/ 97294 h 307982"/>
                  <a:gd name="connsiteX4" fmla="*/ 62105 w 162782"/>
                  <a:gd name="connsiteY4" fmla="*/ 13660 h 307982"/>
                  <a:gd name="connsiteX5" fmla="*/ 105302 w 162782"/>
                  <a:gd name="connsiteY5" fmla="*/ 5994 h 307982"/>
                  <a:gd name="connsiteX6" fmla="*/ 162714 w 162782"/>
                  <a:gd name="connsiteY6" fmla="*/ 0 h 307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782" h="307982">
                    <a:moveTo>
                      <a:pt x="162783" y="307495"/>
                    </a:moveTo>
                    <a:cubicBezTo>
                      <a:pt x="137872" y="308261"/>
                      <a:pt x="113099" y="308192"/>
                      <a:pt x="88878" y="306798"/>
                    </a:cubicBezTo>
                    <a:cubicBezTo>
                      <a:pt x="53272" y="303871"/>
                      <a:pt x="26774" y="291883"/>
                      <a:pt x="20702" y="258917"/>
                    </a:cubicBezTo>
                    <a:cubicBezTo>
                      <a:pt x="9436" y="205705"/>
                      <a:pt x="2512" y="151650"/>
                      <a:pt x="0" y="97294"/>
                    </a:cubicBezTo>
                    <a:cubicBezTo>
                      <a:pt x="0" y="37357"/>
                      <a:pt x="26705" y="19445"/>
                      <a:pt x="62105" y="13660"/>
                    </a:cubicBezTo>
                    <a:cubicBezTo>
                      <a:pt x="76734" y="10594"/>
                      <a:pt x="91087" y="8015"/>
                      <a:pt x="105302" y="5994"/>
                    </a:cubicBezTo>
                    <a:cubicBezTo>
                      <a:pt x="124715" y="3067"/>
                      <a:pt x="143853" y="1068"/>
                      <a:pt x="162714" y="0"/>
                    </a:cubicBezTo>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21" name="Freeform 20">
                <a:extLst>
                  <a:ext uri="{FF2B5EF4-FFF2-40B4-BE49-F238E27FC236}">
                    <a16:creationId xmlns:a16="http://schemas.microsoft.com/office/drawing/2014/main" id="{69FDF8A9-502D-314A-88C2-373F739BDF32}"/>
                  </a:ext>
                </a:extLst>
              </p:cNvPr>
              <p:cNvSpPr/>
              <p:nvPr/>
            </p:nvSpPr>
            <p:spPr>
              <a:xfrm>
                <a:off x="12119598" y="1066127"/>
                <a:ext cx="65002" cy="289792"/>
              </a:xfrm>
              <a:custGeom>
                <a:avLst/>
                <a:gdLst>
                  <a:gd name="connsiteX0" fmla="*/ 65003 w 65002"/>
                  <a:gd name="connsiteY0" fmla="*/ 289792 h 289792"/>
                  <a:gd name="connsiteX1" fmla="*/ 20702 w 65002"/>
                  <a:gd name="connsiteY1" fmla="*/ 245815 h 289792"/>
                  <a:gd name="connsiteX2" fmla="*/ 7798 w 65002"/>
                  <a:gd name="connsiteY2" fmla="*/ 170823 h 289792"/>
                  <a:gd name="connsiteX3" fmla="*/ 0 w 65002"/>
                  <a:gd name="connsiteY3" fmla="*/ 84122 h 289792"/>
                  <a:gd name="connsiteX4" fmla="*/ 62105 w 65002"/>
                  <a:gd name="connsiteY4" fmla="*/ 488 h 289792"/>
                  <a:gd name="connsiteX5" fmla="*/ 64865 w 65002"/>
                  <a:gd name="connsiteY5" fmla="*/ 0 h 28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02" h="289792">
                    <a:moveTo>
                      <a:pt x="65003" y="289792"/>
                    </a:moveTo>
                    <a:cubicBezTo>
                      <a:pt x="41748" y="283729"/>
                      <a:pt x="25187" y="270835"/>
                      <a:pt x="20702" y="245815"/>
                    </a:cubicBezTo>
                    <a:cubicBezTo>
                      <a:pt x="16216" y="220794"/>
                      <a:pt x="10972" y="195843"/>
                      <a:pt x="7798" y="170823"/>
                    </a:cubicBezTo>
                    <a:cubicBezTo>
                      <a:pt x="4002" y="141899"/>
                      <a:pt x="1587" y="112976"/>
                      <a:pt x="0" y="84122"/>
                    </a:cubicBezTo>
                    <a:cubicBezTo>
                      <a:pt x="0" y="24254"/>
                      <a:pt x="26636" y="6273"/>
                      <a:pt x="62105" y="488"/>
                    </a:cubicBezTo>
                    <a:lnTo>
                      <a:pt x="64865" y="0"/>
                    </a:lnTo>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22" name="Freeform 21">
                <a:extLst>
                  <a:ext uri="{FF2B5EF4-FFF2-40B4-BE49-F238E27FC236}">
                    <a16:creationId xmlns:a16="http://schemas.microsoft.com/office/drawing/2014/main" id="{11465E96-E5EF-7A42-81F1-336453BD38EE}"/>
                  </a:ext>
                </a:extLst>
              </p:cNvPr>
              <p:cNvSpPr/>
              <p:nvPr/>
            </p:nvSpPr>
            <p:spPr>
              <a:xfrm>
                <a:off x="12024785" y="1231862"/>
                <a:ext cx="159815" cy="305817"/>
              </a:xfrm>
              <a:custGeom>
                <a:avLst/>
                <a:gdLst>
                  <a:gd name="connsiteX0" fmla="*/ 159816 w 159815"/>
                  <a:gd name="connsiteY0" fmla="*/ 305404 h 305817"/>
                  <a:gd name="connsiteX1" fmla="*/ 88878 w 159815"/>
                  <a:gd name="connsiteY1" fmla="*/ 304637 h 305817"/>
                  <a:gd name="connsiteX2" fmla="*/ 20702 w 159815"/>
                  <a:gd name="connsiteY2" fmla="*/ 256687 h 305817"/>
                  <a:gd name="connsiteX3" fmla="*/ 0 w 159815"/>
                  <a:gd name="connsiteY3" fmla="*/ 95064 h 305817"/>
                  <a:gd name="connsiteX4" fmla="*/ 62105 w 159815"/>
                  <a:gd name="connsiteY4" fmla="*/ 11430 h 305817"/>
                  <a:gd name="connsiteX5" fmla="*/ 102542 w 159815"/>
                  <a:gd name="connsiteY5" fmla="*/ 5297 h 305817"/>
                  <a:gd name="connsiteX6" fmla="*/ 159747 w 159815"/>
                  <a:gd name="connsiteY6" fmla="*/ 0 h 305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815" h="305817">
                    <a:moveTo>
                      <a:pt x="159816" y="305404"/>
                    </a:moveTo>
                    <a:cubicBezTo>
                      <a:pt x="135940" y="306101"/>
                      <a:pt x="112133" y="305961"/>
                      <a:pt x="88878" y="304637"/>
                    </a:cubicBezTo>
                    <a:cubicBezTo>
                      <a:pt x="53272" y="301640"/>
                      <a:pt x="26774" y="289653"/>
                      <a:pt x="20702" y="256687"/>
                    </a:cubicBezTo>
                    <a:cubicBezTo>
                      <a:pt x="9436" y="203475"/>
                      <a:pt x="2512" y="149419"/>
                      <a:pt x="0" y="95064"/>
                    </a:cubicBezTo>
                    <a:cubicBezTo>
                      <a:pt x="0" y="35196"/>
                      <a:pt x="26705" y="17215"/>
                      <a:pt x="62105" y="11430"/>
                    </a:cubicBezTo>
                    <a:cubicBezTo>
                      <a:pt x="75906" y="9060"/>
                      <a:pt x="89384" y="7018"/>
                      <a:pt x="102542" y="5297"/>
                    </a:cubicBezTo>
                    <a:cubicBezTo>
                      <a:pt x="121725" y="2858"/>
                      <a:pt x="140701" y="1115"/>
                      <a:pt x="159747" y="0"/>
                    </a:cubicBezTo>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23" name="Freeform 22">
                <a:extLst>
                  <a:ext uri="{FF2B5EF4-FFF2-40B4-BE49-F238E27FC236}">
                    <a16:creationId xmlns:a16="http://schemas.microsoft.com/office/drawing/2014/main" id="{E51D03EF-E495-5841-9FF4-D3EB33CDC780}"/>
                  </a:ext>
                </a:extLst>
              </p:cNvPr>
              <p:cNvSpPr/>
              <p:nvPr/>
            </p:nvSpPr>
            <p:spPr>
              <a:xfrm>
                <a:off x="11595643" y="489"/>
                <a:ext cx="307555" cy="147953"/>
              </a:xfrm>
              <a:custGeom>
                <a:avLst/>
                <a:gdLst>
                  <a:gd name="connsiteX0" fmla="*/ 0 w 307555"/>
                  <a:gd name="connsiteY0" fmla="*/ 0 h 147953"/>
                  <a:gd name="connsiteX1" fmla="*/ 2829 w 307555"/>
                  <a:gd name="connsiteY1" fmla="*/ 23836 h 147953"/>
                  <a:gd name="connsiteX2" fmla="*/ 14077 w 307555"/>
                  <a:gd name="connsiteY2" fmla="*/ 98967 h 147953"/>
                  <a:gd name="connsiteX3" fmla="*/ 82254 w 307555"/>
                  <a:gd name="connsiteY3" fmla="*/ 146848 h 147953"/>
                  <a:gd name="connsiteX4" fmla="*/ 208050 w 307555"/>
                  <a:gd name="connsiteY4" fmla="*/ 144408 h 147953"/>
                  <a:gd name="connsiteX5" fmla="*/ 245037 w 307555"/>
                  <a:gd name="connsiteY5" fmla="*/ 140854 h 147953"/>
                  <a:gd name="connsiteX6" fmla="*/ 304312 w 307555"/>
                  <a:gd name="connsiteY6" fmla="*/ 86979 h 147953"/>
                  <a:gd name="connsiteX7" fmla="*/ 307556 w 307555"/>
                  <a:gd name="connsiteY7" fmla="*/ 7109 h 147953"/>
                  <a:gd name="connsiteX8" fmla="*/ 307556 w 307555"/>
                  <a:gd name="connsiteY8" fmla="*/ 139 h 147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555" h="147953">
                    <a:moveTo>
                      <a:pt x="0" y="0"/>
                    </a:moveTo>
                    <a:cubicBezTo>
                      <a:pt x="828" y="7945"/>
                      <a:pt x="1725" y="15890"/>
                      <a:pt x="2829" y="23836"/>
                    </a:cubicBezTo>
                    <a:cubicBezTo>
                      <a:pt x="5934" y="49065"/>
                      <a:pt x="9730" y="74365"/>
                      <a:pt x="14077" y="98967"/>
                    </a:cubicBezTo>
                    <a:cubicBezTo>
                      <a:pt x="20011" y="131863"/>
                      <a:pt x="46716" y="143851"/>
                      <a:pt x="82254" y="146848"/>
                    </a:cubicBezTo>
                    <a:cubicBezTo>
                      <a:pt x="124193" y="148906"/>
                      <a:pt x="166221" y="148091"/>
                      <a:pt x="208050" y="144408"/>
                    </a:cubicBezTo>
                    <a:cubicBezTo>
                      <a:pt x="220471" y="143433"/>
                      <a:pt x="232823" y="142248"/>
                      <a:pt x="245037" y="140854"/>
                    </a:cubicBezTo>
                    <a:cubicBezTo>
                      <a:pt x="280575" y="134860"/>
                      <a:pt x="301345" y="119945"/>
                      <a:pt x="304312" y="86979"/>
                    </a:cubicBezTo>
                    <a:cubicBezTo>
                      <a:pt x="306589" y="60704"/>
                      <a:pt x="307556" y="33942"/>
                      <a:pt x="307556" y="7109"/>
                    </a:cubicBezTo>
                    <a:cubicBezTo>
                      <a:pt x="307556" y="4739"/>
                      <a:pt x="307556" y="2370"/>
                      <a:pt x="307556" y="139"/>
                    </a:cubicBezTo>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24" name="Freeform 23">
                <a:extLst>
                  <a:ext uri="{FF2B5EF4-FFF2-40B4-BE49-F238E27FC236}">
                    <a16:creationId xmlns:a16="http://schemas.microsoft.com/office/drawing/2014/main" id="{9174423C-6014-454F-B11F-05217952100B}"/>
                  </a:ext>
                </a:extLst>
              </p:cNvPr>
              <p:cNvSpPr/>
              <p:nvPr/>
            </p:nvSpPr>
            <p:spPr>
              <a:xfrm>
                <a:off x="11494136" y="17485"/>
                <a:ext cx="310194" cy="307567"/>
              </a:xfrm>
              <a:custGeom>
                <a:avLst/>
                <a:gdLst>
                  <a:gd name="connsiteX0" fmla="*/ 263806 w 310194"/>
                  <a:gd name="connsiteY0" fmla="*/ 1125 h 307567"/>
                  <a:gd name="connsiteX1" fmla="*/ 305035 w 310194"/>
                  <a:gd name="connsiteY1" fmla="*/ 34747 h 307567"/>
                  <a:gd name="connsiteX2" fmla="*/ 305209 w 310194"/>
                  <a:gd name="connsiteY2" fmla="*/ 37088 h 307567"/>
                  <a:gd name="connsiteX3" fmla="*/ 308177 w 310194"/>
                  <a:gd name="connsiteY3" fmla="*/ 246661 h 307567"/>
                  <a:gd name="connsiteX4" fmla="*/ 248901 w 310194"/>
                  <a:gd name="connsiteY4" fmla="*/ 300535 h 307567"/>
                  <a:gd name="connsiteX5" fmla="*/ 85911 w 310194"/>
                  <a:gd name="connsiteY5" fmla="*/ 306529 h 307567"/>
                  <a:gd name="connsiteX6" fmla="*/ 20702 w 310194"/>
                  <a:gd name="connsiteY6" fmla="*/ 258579 h 307567"/>
                  <a:gd name="connsiteX7" fmla="*/ 0 w 310194"/>
                  <a:gd name="connsiteY7" fmla="*/ 96956 h 307567"/>
                  <a:gd name="connsiteX8" fmla="*/ 62105 w 310194"/>
                  <a:gd name="connsiteY8" fmla="*/ 13322 h 307567"/>
                  <a:gd name="connsiteX9" fmla="*/ 263806 w 310194"/>
                  <a:gd name="connsiteY9" fmla="*/ 1125 h 307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194" h="307567">
                    <a:moveTo>
                      <a:pt x="263806" y="1125"/>
                    </a:moveTo>
                    <a:cubicBezTo>
                      <a:pt x="284384" y="-1089"/>
                      <a:pt x="302842" y="13964"/>
                      <a:pt x="305035" y="34747"/>
                    </a:cubicBezTo>
                    <a:cubicBezTo>
                      <a:pt x="305117" y="35526"/>
                      <a:pt x="305175" y="36306"/>
                      <a:pt x="305209" y="37088"/>
                    </a:cubicBezTo>
                    <a:cubicBezTo>
                      <a:pt x="310646" y="106809"/>
                      <a:pt x="311638" y="176811"/>
                      <a:pt x="308177" y="246661"/>
                    </a:cubicBezTo>
                    <a:cubicBezTo>
                      <a:pt x="308177" y="279557"/>
                      <a:pt x="284508" y="297539"/>
                      <a:pt x="248901" y="300535"/>
                    </a:cubicBezTo>
                    <a:cubicBezTo>
                      <a:pt x="194824" y="307019"/>
                      <a:pt x="140312" y="309024"/>
                      <a:pt x="85911" y="306529"/>
                    </a:cubicBezTo>
                    <a:cubicBezTo>
                      <a:pt x="53272" y="306529"/>
                      <a:pt x="23807" y="291545"/>
                      <a:pt x="20702" y="258579"/>
                    </a:cubicBezTo>
                    <a:cubicBezTo>
                      <a:pt x="9436" y="205367"/>
                      <a:pt x="2512" y="151311"/>
                      <a:pt x="0" y="96956"/>
                    </a:cubicBezTo>
                    <a:cubicBezTo>
                      <a:pt x="0" y="37088"/>
                      <a:pt x="26636" y="19107"/>
                      <a:pt x="62105" y="13322"/>
                    </a:cubicBezTo>
                    <a:cubicBezTo>
                      <a:pt x="128701" y="1878"/>
                      <a:pt x="196333" y="-2212"/>
                      <a:pt x="263806" y="1125"/>
                    </a:cubicBezTo>
                    <a:close/>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25" name="Freeform 24">
                <a:extLst>
                  <a:ext uri="{FF2B5EF4-FFF2-40B4-BE49-F238E27FC236}">
                    <a16:creationId xmlns:a16="http://schemas.microsoft.com/office/drawing/2014/main" id="{DA436823-7119-2345-A6C2-22496FCC2E43}"/>
                  </a:ext>
                </a:extLst>
              </p:cNvPr>
              <p:cNvSpPr/>
              <p:nvPr/>
            </p:nvSpPr>
            <p:spPr>
              <a:xfrm>
                <a:off x="11589087" y="446858"/>
                <a:ext cx="314217" cy="309255"/>
              </a:xfrm>
              <a:custGeom>
                <a:avLst/>
                <a:gdLst>
                  <a:gd name="connsiteX0" fmla="*/ 266636 w 314217"/>
                  <a:gd name="connsiteY0" fmla="*/ 2886 h 309255"/>
                  <a:gd name="connsiteX1" fmla="*/ 307878 w 314217"/>
                  <a:gd name="connsiteY1" fmla="*/ 36648 h 309255"/>
                  <a:gd name="connsiteX2" fmla="*/ 308039 w 314217"/>
                  <a:gd name="connsiteY2" fmla="*/ 38779 h 309255"/>
                  <a:gd name="connsiteX3" fmla="*/ 311213 w 314217"/>
                  <a:gd name="connsiteY3" fmla="*/ 248352 h 309255"/>
                  <a:gd name="connsiteX4" fmla="*/ 251937 w 314217"/>
                  <a:gd name="connsiteY4" fmla="*/ 302296 h 309255"/>
                  <a:gd name="connsiteX5" fmla="*/ 88879 w 314217"/>
                  <a:gd name="connsiteY5" fmla="*/ 308220 h 309255"/>
                  <a:gd name="connsiteX6" fmla="*/ 20702 w 314217"/>
                  <a:gd name="connsiteY6" fmla="*/ 260340 h 309255"/>
                  <a:gd name="connsiteX7" fmla="*/ 0 w 314217"/>
                  <a:gd name="connsiteY7" fmla="*/ 98717 h 309255"/>
                  <a:gd name="connsiteX8" fmla="*/ 62105 w 314217"/>
                  <a:gd name="connsiteY8" fmla="*/ 15083 h 309255"/>
                  <a:gd name="connsiteX9" fmla="*/ 266636 w 314217"/>
                  <a:gd name="connsiteY9" fmla="*/ 2886 h 309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217" h="309255">
                    <a:moveTo>
                      <a:pt x="266636" y="2886"/>
                    </a:moveTo>
                    <a:cubicBezTo>
                      <a:pt x="287255" y="707"/>
                      <a:pt x="305720" y="15822"/>
                      <a:pt x="307878" y="36648"/>
                    </a:cubicBezTo>
                    <a:cubicBezTo>
                      <a:pt x="307951" y="37357"/>
                      <a:pt x="308005" y="38068"/>
                      <a:pt x="308039" y="38779"/>
                    </a:cubicBezTo>
                    <a:cubicBezTo>
                      <a:pt x="315028" y="108416"/>
                      <a:pt x="316090" y="178532"/>
                      <a:pt x="311213" y="248352"/>
                    </a:cubicBezTo>
                    <a:cubicBezTo>
                      <a:pt x="308246" y="281318"/>
                      <a:pt x="287475" y="299299"/>
                      <a:pt x="251937" y="302296"/>
                    </a:cubicBezTo>
                    <a:cubicBezTo>
                      <a:pt x="197833" y="308722"/>
                      <a:pt x="143301" y="310702"/>
                      <a:pt x="88879" y="308220"/>
                    </a:cubicBezTo>
                    <a:cubicBezTo>
                      <a:pt x="53341" y="305293"/>
                      <a:pt x="26774" y="293306"/>
                      <a:pt x="20702" y="260340"/>
                    </a:cubicBezTo>
                    <a:cubicBezTo>
                      <a:pt x="9436" y="207128"/>
                      <a:pt x="2512" y="153072"/>
                      <a:pt x="0" y="98717"/>
                    </a:cubicBezTo>
                    <a:cubicBezTo>
                      <a:pt x="0" y="38779"/>
                      <a:pt x="26705" y="20868"/>
                      <a:pt x="62105" y="15083"/>
                    </a:cubicBezTo>
                    <a:cubicBezTo>
                      <a:pt x="129288" y="661"/>
                      <a:pt x="198239" y="-3450"/>
                      <a:pt x="266636" y="2886"/>
                    </a:cubicBezTo>
                    <a:close/>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26" name="Freeform 25">
                <a:extLst>
                  <a:ext uri="{FF2B5EF4-FFF2-40B4-BE49-F238E27FC236}">
                    <a16:creationId xmlns:a16="http://schemas.microsoft.com/office/drawing/2014/main" id="{8DCFBB49-E584-2D41-9BF2-0D4EFE0B933E}"/>
                  </a:ext>
                </a:extLst>
              </p:cNvPr>
              <p:cNvSpPr/>
              <p:nvPr/>
            </p:nvSpPr>
            <p:spPr>
              <a:xfrm>
                <a:off x="11494136" y="623422"/>
                <a:ext cx="310194" cy="309371"/>
              </a:xfrm>
              <a:custGeom>
                <a:avLst/>
                <a:gdLst>
                  <a:gd name="connsiteX0" fmla="*/ 263806 w 310194"/>
                  <a:gd name="connsiteY0" fmla="*/ 2930 h 309371"/>
                  <a:gd name="connsiteX1" fmla="*/ 305035 w 310194"/>
                  <a:gd name="connsiteY1" fmla="*/ 36552 h 309371"/>
                  <a:gd name="connsiteX2" fmla="*/ 305209 w 310194"/>
                  <a:gd name="connsiteY2" fmla="*/ 38892 h 309371"/>
                  <a:gd name="connsiteX3" fmla="*/ 308177 w 310194"/>
                  <a:gd name="connsiteY3" fmla="*/ 248465 h 309371"/>
                  <a:gd name="connsiteX4" fmla="*/ 248901 w 310194"/>
                  <a:gd name="connsiteY4" fmla="*/ 302340 h 309371"/>
                  <a:gd name="connsiteX5" fmla="*/ 85911 w 310194"/>
                  <a:gd name="connsiteY5" fmla="*/ 308334 h 309371"/>
                  <a:gd name="connsiteX6" fmla="*/ 20702 w 310194"/>
                  <a:gd name="connsiteY6" fmla="*/ 257456 h 309371"/>
                  <a:gd name="connsiteX7" fmla="*/ 0 w 310194"/>
                  <a:gd name="connsiteY7" fmla="*/ 95764 h 309371"/>
                  <a:gd name="connsiteX8" fmla="*/ 62105 w 310194"/>
                  <a:gd name="connsiteY8" fmla="*/ 12129 h 309371"/>
                  <a:gd name="connsiteX9" fmla="*/ 263806 w 310194"/>
                  <a:gd name="connsiteY9" fmla="*/ 2930 h 30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194" h="309371">
                    <a:moveTo>
                      <a:pt x="263806" y="2930"/>
                    </a:moveTo>
                    <a:cubicBezTo>
                      <a:pt x="284384" y="715"/>
                      <a:pt x="302842" y="15768"/>
                      <a:pt x="305035" y="36552"/>
                    </a:cubicBezTo>
                    <a:cubicBezTo>
                      <a:pt x="305117" y="37330"/>
                      <a:pt x="305175" y="38110"/>
                      <a:pt x="305209" y="38892"/>
                    </a:cubicBezTo>
                    <a:cubicBezTo>
                      <a:pt x="310646" y="108615"/>
                      <a:pt x="311638" y="178617"/>
                      <a:pt x="308177" y="248465"/>
                    </a:cubicBezTo>
                    <a:cubicBezTo>
                      <a:pt x="308177" y="281362"/>
                      <a:pt x="284508" y="299343"/>
                      <a:pt x="248901" y="302340"/>
                    </a:cubicBezTo>
                    <a:cubicBezTo>
                      <a:pt x="194824" y="308821"/>
                      <a:pt x="140312" y="310829"/>
                      <a:pt x="85911" y="308334"/>
                    </a:cubicBezTo>
                    <a:cubicBezTo>
                      <a:pt x="50305" y="302340"/>
                      <a:pt x="26567" y="290352"/>
                      <a:pt x="20702" y="257456"/>
                    </a:cubicBezTo>
                    <a:cubicBezTo>
                      <a:pt x="9440" y="204223"/>
                      <a:pt x="2517" y="150140"/>
                      <a:pt x="0" y="95764"/>
                    </a:cubicBezTo>
                    <a:cubicBezTo>
                      <a:pt x="0" y="35895"/>
                      <a:pt x="26636" y="17914"/>
                      <a:pt x="62105" y="12129"/>
                    </a:cubicBezTo>
                    <a:cubicBezTo>
                      <a:pt x="128642" y="87"/>
                      <a:pt x="196465" y="-3006"/>
                      <a:pt x="263806" y="2930"/>
                    </a:cubicBezTo>
                    <a:close/>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27" name="Freeform 26">
                <a:extLst>
                  <a:ext uri="{FF2B5EF4-FFF2-40B4-BE49-F238E27FC236}">
                    <a16:creationId xmlns:a16="http://schemas.microsoft.com/office/drawing/2014/main" id="{07483527-2892-0444-A193-CC0A2F9AD078}"/>
                  </a:ext>
                </a:extLst>
              </p:cNvPr>
              <p:cNvSpPr/>
              <p:nvPr/>
            </p:nvSpPr>
            <p:spPr>
              <a:xfrm>
                <a:off x="11589087" y="1053362"/>
                <a:ext cx="314216" cy="307567"/>
              </a:xfrm>
              <a:custGeom>
                <a:avLst/>
                <a:gdLst>
                  <a:gd name="connsiteX0" fmla="*/ 266636 w 314216"/>
                  <a:gd name="connsiteY0" fmla="*/ 1126 h 307567"/>
                  <a:gd name="connsiteX1" fmla="*/ 307875 w 314216"/>
                  <a:gd name="connsiteY1" fmla="*/ 34893 h 307567"/>
                  <a:gd name="connsiteX2" fmla="*/ 308039 w 314216"/>
                  <a:gd name="connsiteY2" fmla="*/ 37089 h 307567"/>
                  <a:gd name="connsiteX3" fmla="*/ 308039 w 314216"/>
                  <a:gd name="connsiteY3" fmla="*/ 37089 h 307567"/>
                  <a:gd name="connsiteX4" fmla="*/ 311213 w 314216"/>
                  <a:gd name="connsiteY4" fmla="*/ 246592 h 307567"/>
                  <a:gd name="connsiteX5" fmla="*/ 251937 w 314216"/>
                  <a:gd name="connsiteY5" fmla="*/ 300536 h 307567"/>
                  <a:gd name="connsiteX6" fmla="*/ 88879 w 314216"/>
                  <a:gd name="connsiteY6" fmla="*/ 306530 h 307567"/>
                  <a:gd name="connsiteX7" fmla="*/ 20702 w 314216"/>
                  <a:gd name="connsiteY7" fmla="*/ 258580 h 307567"/>
                  <a:gd name="connsiteX8" fmla="*/ 0 w 314216"/>
                  <a:gd name="connsiteY8" fmla="*/ 96957 h 307567"/>
                  <a:gd name="connsiteX9" fmla="*/ 62105 w 314216"/>
                  <a:gd name="connsiteY9" fmla="*/ 13323 h 307567"/>
                  <a:gd name="connsiteX10" fmla="*/ 266636 w 314216"/>
                  <a:gd name="connsiteY10" fmla="*/ 1126 h 307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216" h="307567">
                    <a:moveTo>
                      <a:pt x="266636" y="1126"/>
                    </a:moveTo>
                    <a:cubicBezTo>
                      <a:pt x="287255" y="-1049"/>
                      <a:pt x="305719" y="14068"/>
                      <a:pt x="307875" y="34893"/>
                    </a:cubicBezTo>
                    <a:cubicBezTo>
                      <a:pt x="307950" y="35625"/>
                      <a:pt x="308005" y="36357"/>
                      <a:pt x="308039" y="37089"/>
                    </a:cubicBezTo>
                    <a:lnTo>
                      <a:pt x="308039" y="37089"/>
                    </a:lnTo>
                    <a:cubicBezTo>
                      <a:pt x="315027" y="106700"/>
                      <a:pt x="316089" y="176792"/>
                      <a:pt x="311213" y="246592"/>
                    </a:cubicBezTo>
                    <a:cubicBezTo>
                      <a:pt x="308246" y="279558"/>
                      <a:pt x="287475" y="297539"/>
                      <a:pt x="251937" y="300536"/>
                    </a:cubicBezTo>
                    <a:cubicBezTo>
                      <a:pt x="197837" y="307018"/>
                      <a:pt x="143302" y="309025"/>
                      <a:pt x="88879" y="306530"/>
                    </a:cubicBezTo>
                    <a:cubicBezTo>
                      <a:pt x="53341" y="303533"/>
                      <a:pt x="26774" y="291545"/>
                      <a:pt x="20702" y="258580"/>
                    </a:cubicBezTo>
                    <a:cubicBezTo>
                      <a:pt x="9436" y="205367"/>
                      <a:pt x="2512" y="151312"/>
                      <a:pt x="0" y="96957"/>
                    </a:cubicBezTo>
                    <a:cubicBezTo>
                      <a:pt x="0" y="37089"/>
                      <a:pt x="26705" y="19107"/>
                      <a:pt x="62105" y="13323"/>
                    </a:cubicBezTo>
                    <a:cubicBezTo>
                      <a:pt x="129654" y="1879"/>
                      <a:pt x="198223" y="-2212"/>
                      <a:pt x="266636" y="1126"/>
                    </a:cubicBezTo>
                    <a:close/>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28" name="Freeform 27">
                <a:extLst>
                  <a:ext uri="{FF2B5EF4-FFF2-40B4-BE49-F238E27FC236}">
                    <a16:creationId xmlns:a16="http://schemas.microsoft.com/office/drawing/2014/main" id="{9DF0EA30-81B3-B949-A3DF-AACC9A2255F1}"/>
                  </a:ext>
                </a:extLst>
              </p:cNvPr>
              <p:cNvSpPr/>
              <p:nvPr/>
            </p:nvSpPr>
            <p:spPr>
              <a:xfrm>
                <a:off x="11494136" y="1230043"/>
                <a:ext cx="310194" cy="307494"/>
              </a:xfrm>
              <a:custGeom>
                <a:avLst/>
                <a:gdLst>
                  <a:gd name="connsiteX0" fmla="*/ 263806 w 310194"/>
                  <a:gd name="connsiteY0" fmla="*/ 1123 h 307494"/>
                  <a:gd name="connsiteX1" fmla="*/ 305038 w 310194"/>
                  <a:gd name="connsiteY1" fmla="*/ 34744 h 307494"/>
                  <a:gd name="connsiteX2" fmla="*/ 305209 w 310194"/>
                  <a:gd name="connsiteY2" fmla="*/ 37016 h 307494"/>
                  <a:gd name="connsiteX3" fmla="*/ 308177 w 310194"/>
                  <a:gd name="connsiteY3" fmla="*/ 246589 h 307494"/>
                  <a:gd name="connsiteX4" fmla="*/ 248901 w 310194"/>
                  <a:gd name="connsiteY4" fmla="*/ 300463 h 307494"/>
                  <a:gd name="connsiteX5" fmla="*/ 85911 w 310194"/>
                  <a:gd name="connsiteY5" fmla="*/ 306457 h 307494"/>
                  <a:gd name="connsiteX6" fmla="*/ 20702 w 310194"/>
                  <a:gd name="connsiteY6" fmla="*/ 258576 h 307494"/>
                  <a:gd name="connsiteX7" fmla="*/ 0 w 310194"/>
                  <a:gd name="connsiteY7" fmla="*/ 96884 h 307494"/>
                  <a:gd name="connsiteX8" fmla="*/ 62105 w 310194"/>
                  <a:gd name="connsiteY8" fmla="*/ 13250 h 307494"/>
                  <a:gd name="connsiteX9" fmla="*/ 263806 w 310194"/>
                  <a:gd name="connsiteY9" fmla="*/ 1123 h 30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194" h="307494">
                    <a:moveTo>
                      <a:pt x="263806" y="1123"/>
                    </a:moveTo>
                    <a:cubicBezTo>
                      <a:pt x="284384" y="-1094"/>
                      <a:pt x="302844" y="13961"/>
                      <a:pt x="305038" y="34744"/>
                    </a:cubicBezTo>
                    <a:cubicBezTo>
                      <a:pt x="305118" y="35496"/>
                      <a:pt x="305175" y="36256"/>
                      <a:pt x="305209" y="37016"/>
                    </a:cubicBezTo>
                    <a:cubicBezTo>
                      <a:pt x="310646" y="106739"/>
                      <a:pt x="311638" y="176740"/>
                      <a:pt x="308177" y="246589"/>
                    </a:cubicBezTo>
                    <a:cubicBezTo>
                      <a:pt x="308177" y="279485"/>
                      <a:pt x="284508" y="297466"/>
                      <a:pt x="248901" y="300463"/>
                    </a:cubicBezTo>
                    <a:cubicBezTo>
                      <a:pt x="194824" y="306945"/>
                      <a:pt x="140312" y="308952"/>
                      <a:pt x="85911" y="306457"/>
                    </a:cubicBezTo>
                    <a:cubicBezTo>
                      <a:pt x="53272" y="306457"/>
                      <a:pt x="23807" y="291472"/>
                      <a:pt x="20702" y="258576"/>
                    </a:cubicBezTo>
                    <a:cubicBezTo>
                      <a:pt x="9436" y="205343"/>
                      <a:pt x="2512" y="151260"/>
                      <a:pt x="0" y="96884"/>
                    </a:cubicBezTo>
                    <a:cubicBezTo>
                      <a:pt x="0" y="37016"/>
                      <a:pt x="26636" y="19034"/>
                      <a:pt x="62105" y="13250"/>
                    </a:cubicBezTo>
                    <a:cubicBezTo>
                      <a:pt x="128708" y="1861"/>
                      <a:pt x="196336" y="-2202"/>
                      <a:pt x="263806" y="1123"/>
                    </a:cubicBezTo>
                    <a:close/>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29" name="Freeform 28">
                <a:extLst>
                  <a:ext uri="{FF2B5EF4-FFF2-40B4-BE49-F238E27FC236}">
                    <a16:creationId xmlns:a16="http://schemas.microsoft.com/office/drawing/2014/main" id="{8E16139C-8132-BA4F-A420-67B50C4669F1}"/>
                  </a:ext>
                </a:extLst>
              </p:cNvPr>
              <p:cNvSpPr/>
              <p:nvPr/>
            </p:nvSpPr>
            <p:spPr>
              <a:xfrm>
                <a:off x="12119598" y="1688783"/>
                <a:ext cx="65002" cy="289861"/>
              </a:xfrm>
              <a:custGeom>
                <a:avLst/>
                <a:gdLst>
                  <a:gd name="connsiteX0" fmla="*/ 65003 w 65002"/>
                  <a:gd name="connsiteY0" fmla="*/ 289862 h 289861"/>
                  <a:gd name="connsiteX1" fmla="*/ 20702 w 65002"/>
                  <a:gd name="connsiteY1" fmla="*/ 245884 h 289861"/>
                  <a:gd name="connsiteX2" fmla="*/ 7660 w 65002"/>
                  <a:gd name="connsiteY2" fmla="*/ 169568 h 289861"/>
                  <a:gd name="connsiteX3" fmla="*/ 0 w 65002"/>
                  <a:gd name="connsiteY3" fmla="*/ 84192 h 289861"/>
                  <a:gd name="connsiteX4" fmla="*/ 62105 w 65002"/>
                  <a:gd name="connsiteY4" fmla="*/ 558 h 289861"/>
                  <a:gd name="connsiteX5" fmla="*/ 64865 w 65002"/>
                  <a:gd name="connsiteY5" fmla="*/ 0 h 289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02" h="289861">
                    <a:moveTo>
                      <a:pt x="65003" y="289862"/>
                    </a:moveTo>
                    <a:cubicBezTo>
                      <a:pt x="41748" y="283798"/>
                      <a:pt x="25187" y="270905"/>
                      <a:pt x="20702" y="245884"/>
                    </a:cubicBezTo>
                    <a:cubicBezTo>
                      <a:pt x="15112" y="220446"/>
                      <a:pt x="10834" y="195007"/>
                      <a:pt x="7660" y="169568"/>
                    </a:cubicBezTo>
                    <a:cubicBezTo>
                      <a:pt x="3933" y="141133"/>
                      <a:pt x="1587" y="112627"/>
                      <a:pt x="0" y="84192"/>
                    </a:cubicBezTo>
                    <a:cubicBezTo>
                      <a:pt x="0" y="24324"/>
                      <a:pt x="26636" y="6342"/>
                      <a:pt x="62105" y="558"/>
                    </a:cubicBezTo>
                    <a:lnTo>
                      <a:pt x="64865" y="0"/>
                    </a:lnTo>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30" name="Freeform 29">
                <a:extLst>
                  <a:ext uri="{FF2B5EF4-FFF2-40B4-BE49-F238E27FC236}">
                    <a16:creationId xmlns:a16="http://schemas.microsoft.com/office/drawing/2014/main" id="{76DDEBC3-DE9B-384D-B0B0-82E2F900F79D}"/>
                  </a:ext>
                </a:extLst>
              </p:cNvPr>
              <p:cNvSpPr/>
              <p:nvPr/>
            </p:nvSpPr>
            <p:spPr>
              <a:xfrm>
                <a:off x="12024785" y="1852358"/>
                <a:ext cx="159815" cy="307977"/>
              </a:xfrm>
              <a:custGeom>
                <a:avLst/>
                <a:gdLst>
                  <a:gd name="connsiteX0" fmla="*/ 159816 w 159815"/>
                  <a:gd name="connsiteY0" fmla="*/ 307564 h 307977"/>
                  <a:gd name="connsiteX1" fmla="*/ 88878 w 159815"/>
                  <a:gd name="connsiteY1" fmla="*/ 306798 h 307977"/>
                  <a:gd name="connsiteX2" fmla="*/ 20702 w 159815"/>
                  <a:gd name="connsiteY2" fmla="*/ 258917 h 307977"/>
                  <a:gd name="connsiteX3" fmla="*/ 0 w 159815"/>
                  <a:gd name="connsiteY3" fmla="*/ 97294 h 307977"/>
                  <a:gd name="connsiteX4" fmla="*/ 62105 w 159815"/>
                  <a:gd name="connsiteY4" fmla="*/ 13660 h 307977"/>
                  <a:gd name="connsiteX5" fmla="*/ 102403 w 159815"/>
                  <a:gd name="connsiteY5" fmla="*/ 6203 h 307977"/>
                  <a:gd name="connsiteX6" fmla="*/ 159747 w 159815"/>
                  <a:gd name="connsiteY6" fmla="*/ 0 h 307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815" h="307977">
                    <a:moveTo>
                      <a:pt x="159816" y="307564"/>
                    </a:moveTo>
                    <a:cubicBezTo>
                      <a:pt x="135940" y="308261"/>
                      <a:pt x="112133" y="308122"/>
                      <a:pt x="88878" y="306798"/>
                    </a:cubicBezTo>
                    <a:cubicBezTo>
                      <a:pt x="53272" y="303871"/>
                      <a:pt x="26774" y="291883"/>
                      <a:pt x="20702" y="258917"/>
                    </a:cubicBezTo>
                    <a:cubicBezTo>
                      <a:pt x="9436" y="205705"/>
                      <a:pt x="2512" y="151650"/>
                      <a:pt x="0" y="97294"/>
                    </a:cubicBezTo>
                    <a:cubicBezTo>
                      <a:pt x="0" y="37357"/>
                      <a:pt x="26705" y="19445"/>
                      <a:pt x="62105" y="13660"/>
                    </a:cubicBezTo>
                    <a:cubicBezTo>
                      <a:pt x="75630" y="10642"/>
                      <a:pt x="89063" y="8154"/>
                      <a:pt x="102403" y="6203"/>
                    </a:cubicBezTo>
                    <a:cubicBezTo>
                      <a:pt x="121587" y="3136"/>
                      <a:pt x="140701" y="1115"/>
                      <a:pt x="159747" y="0"/>
                    </a:cubicBezTo>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31" name="Freeform 30">
                <a:extLst>
                  <a:ext uri="{FF2B5EF4-FFF2-40B4-BE49-F238E27FC236}">
                    <a16:creationId xmlns:a16="http://schemas.microsoft.com/office/drawing/2014/main" id="{FF2CAE57-8E10-1742-800E-C7D06EE1EA36}"/>
                  </a:ext>
                </a:extLst>
              </p:cNvPr>
              <p:cNvSpPr/>
              <p:nvPr/>
            </p:nvSpPr>
            <p:spPr>
              <a:xfrm>
                <a:off x="12119598" y="2293597"/>
                <a:ext cx="65002" cy="289792"/>
              </a:xfrm>
              <a:custGeom>
                <a:avLst/>
                <a:gdLst>
                  <a:gd name="connsiteX0" fmla="*/ 65003 w 65002"/>
                  <a:gd name="connsiteY0" fmla="*/ 289792 h 289792"/>
                  <a:gd name="connsiteX1" fmla="*/ 20702 w 65002"/>
                  <a:gd name="connsiteY1" fmla="*/ 245815 h 289792"/>
                  <a:gd name="connsiteX2" fmla="*/ 7798 w 65002"/>
                  <a:gd name="connsiteY2" fmla="*/ 170823 h 289792"/>
                  <a:gd name="connsiteX3" fmla="*/ 0 w 65002"/>
                  <a:gd name="connsiteY3" fmla="*/ 84122 h 289792"/>
                  <a:gd name="connsiteX4" fmla="*/ 62105 w 65002"/>
                  <a:gd name="connsiteY4" fmla="*/ 488 h 289792"/>
                  <a:gd name="connsiteX5" fmla="*/ 64865 w 65002"/>
                  <a:gd name="connsiteY5" fmla="*/ 0 h 28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02" h="289792">
                    <a:moveTo>
                      <a:pt x="65003" y="289792"/>
                    </a:moveTo>
                    <a:cubicBezTo>
                      <a:pt x="41748" y="283729"/>
                      <a:pt x="25187" y="270835"/>
                      <a:pt x="20702" y="245815"/>
                    </a:cubicBezTo>
                    <a:cubicBezTo>
                      <a:pt x="16216" y="220794"/>
                      <a:pt x="10972" y="195843"/>
                      <a:pt x="7798" y="170823"/>
                    </a:cubicBezTo>
                    <a:cubicBezTo>
                      <a:pt x="4002" y="141899"/>
                      <a:pt x="1587" y="112976"/>
                      <a:pt x="0" y="84122"/>
                    </a:cubicBezTo>
                    <a:cubicBezTo>
                      <a:pt x="0" y="24254"/>
                      <a:pt x="26636" y="6273"/>
                      <a:pt x="62105" y="488"/>
                    </a:cubicBezTo>
                    <a:lnTo>
                      <a:pt x="64865" y="0"/>
                    </a:lnTo>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32" name="Freeform 31">
                <a:extLst>
                  <a:ext uri="{FF2B5EF4-FFF2-40B4-BE49-F238E27FC236}">
                    <a16:creationId xmlns:a16="http://schemas.microsoft.com/office/drawing/2014/main" id="{2CC1A04B-ACC1-AD46-A9E3-059E67030987}"/>
                  </a:ext>
                </a:extLst>
              </p:cNvPr>
              <p:cNvSpPr/>
              <p:nvPr/>
            </p:nvSpPr>
            <p:spPr>
              <a:xfrm>
                <a:off x="12024785" y="2459332"/>
                <a:ext cx="159815" cy="305817"/>
              </a:xfrm>
              <a:custGeom>
                <a:avLst/>
                <a:gdLst>
                  <a:gd name="connsiteX0" fmla="*/ 159816 w 159815"/>
                  <a:gd name="connsiteY0" fmla="*/ 305404 h 305817"/>
                  <a:gd name="connsiteX1" fmla="*/ 88878 w 159815"/>
                  <a:gd name="connsiteY1" fmla="*/ 304637 h 305817"/>
                  <a:gd name="connsiteX2" fmla="*/ 20702 w 159815"/>
                  <a:gd name="connsiteY2" fmla="*/ 256687 h 305817"/>
                  <a:gd name="connsiteX3" fmla="*/ 0 w 159815"/>
                  <a:gd name="connsiteY3" fmla="*/ 95064 h 305817"/>
                  <a:gd name="connsiteX4" fmla="*/ 62105 w 159815"/>
                  <a:gd name="connsiteY4" fmla="*/ 11430 h 305817"/>
                  <a:gd name="connsiteX5" fmla="*/ 102542 w 159815"/>
                  <a:gd name="connsiteY5" fmla="*/ 5297 h 305817"/>
                  <a:gd name="connsiteX6" fmla="*/ 159747 w 159815"/>
                  <a:gd name="connsiteY6" fmla="*/ 0 h 305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815" h="305817">
                    <a:moveTo>
                      <a:pt x="159816" y="305404"/>
                    </a:moveTo>
                    <a:cubicBezTo>
                      <a:pt x="135940" y="306101"/>
                      <a:pt x="112133" y="305961"/>
                      <a:pt x="88878" y="304637"/>
                    </a:cubicBezTo>
                    <a:cubicBezTo>
                      <a:pt x="53272" y="301640"/>
                      <a:pt x="26774" y="289653"/>
                      <a:pt x="20702" y="256687"/>
                    </a:cubicBezTo>
                    <a:cubicBezTo>
                      <a:pt x="9436" y="203475"/>
                      <a:pt x="2512" y="149419"/>
                      <a:pt x="0" y="95064"/>
                    </a:cubicBezTo>
                    <a:cubicBezTo>
                      <a:pt x="0" y="35196"/>
                      <a:pt x="26705" y="17215"/>
                      <a:pt x="62105" y="11430"/>
                    </a:cubicBezTo>
                    <a:cubicBezTo>
                      <a:pt x="75906" y="9060"/>
                      <a:pt x="89384" y="7018"/>
                      <a:pt x="102542" y="5297"/>
                    </a:cubicBezTo>
                    <a:cubicBezTo>
                      <a:pt x="121725" y="2858"/>
                      <a:pt x="140701" y="1115"/>
                      <a:pt x="159747" y="0"/>
                    </a:cubicBezTo>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33" name="Freeform 32">
                <a:extLst>
                  <a:ext uri="{FF2B5EF4-FFF2-40B4-BE49-F238E27FC236}">
                    <a16:creationId xmlns:a16="http://schemas.microsoft.com/office/drawing/2014/main" id="{D260967B-7983-B34F-829F-FF562ABAAF24}"/>
                  </a:ext>
                </a:extLst>
              </p:cNvPr>
              <p:cNvSpPr/>
              <p:nvPr/>
            </p:nvSpPr>
            <p:spPr>
              <a:xfrm>
                <a:off x="12119598" y="2901199"/>
                <a:ext cx="65002" cy="289931"/>
              </a:xfrm>
              <a:custGeom>
                <a:avLst/>
                <a:gdLst>
                  <a:gd name="connsiteX0" fmla="*/ 65003 w 65002"/>
                  <a:gd name="connsiteY0" fmla="*/ 289932 h 289931"/>
                  <a:gd name="connsiteX1" fmla="*/ 20702 w 65002"/>
                  <a:gd name="connsiteY1" fmla="*/ 245954 h 289931"/>
                  <a:gd name="connsiteX2" fmla="*/ 7591 w 65002"/>
                  <a:gd name="connsiteY2" fmla="*/ 169289 h 289931"/>
                  <a:gd name="connsiteX3" fmla="*/ 0 w 65002"/>
                  <a:gd name="connsiteY3" fmla="*/ 84122 h 289931"/>
                  <a:gd name="connsiteX4" fmla="*/ 62105 w 65002"/>
                  <a:gd name="connsiteY4" fmla="*/ 488 h 289931"/>
                  <a:gd name="connsiteX5" fmla="*/ 64865 w 65002"/>
                  <a:gd name="connsiteY5" fmla="*/ 0 h 28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02" h="289931">
                    <a:moveTo>
                      <a:pt x="65003" y="289932"/>
                    </a:moveTo>
                    <a:cubicBezTo>
                      <a:pt x="41748" y="283938"/>
                      <a:pt x="25187" y="271044"/>
                      <a:pt x="20702" y="245954"/>
                    </a:cubicBezTo>
                    <a:cubicBezTo>
                      <a:pt x="15112" y="220515"/>
                      <a:pt x="10834" y="194937"/>
                      <a:pt x="7591" y="169289"/>
                    </a:cubicBezTo>
                    <a:cubicBezTo>
                      <a:pt x="3933" y="140923"/>
                      <a:pt x="1587" y="112558"/>
                      <a:pt x="0" y="84122"/>
                    </a:cubicBezTo>
                    <a:cubicBezTo>
                      <a:pt x="0" y="24254"/>
                      <a:pt x="26636" y="6342"/>
                      <a:pt x="62105" y="488"/>
                    </a:cubicBezTo>
                    <a:lnTo>
                      <a:pt x="64865" y="0"/>
                    </a:lnTo>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34" name="Freeform 33">
                <a:extLst>
                  <a:ext uri="{FF2B5EF4-FFF2-40B4-BE49-F238E27FC236}">
                    <a16:creationId xmlns:a16="http://schemas.microsoft.com/office/drawing/2014/main" id="{59BF7E24-B805-AD4F-9EB7-6F858AD6D7ED}"/>
                  </a:ext>
                </a:extLst>
              </p:cNvPr>
              <p:cNvSpPr/>
              <p:nvPr/>
            </p:nvSpPr>
            <p:spPr>
              <a:xfrm>
                <a:off x="12021887" y="3064634"/>
                <a:ext cx="162782" cy="308052"/>
              </a:xfrm>
              <a:custGeom>
                <a:avLst/>
                <a:gdLst>
                  <a:gd name="connsiteX0" fmla="*/ 162714 w 162782"/>
                  <a:gd name="connsiteY0" fmla="*/ 0 h 308052"/>
                  <a:gd name="connsiteX1" fmla="*/ 105302 w 162782"/>
                  <a:gd name="connsiteY1" fmla="*/ 5994 h 308052"/>
                  <a:gd name="connsiteX2" fmla="*/ 62105 w 162782"/>
                  <a:gd name="connsiteY2" fmla="*/ 13660 h 308052"/>
                  <a:gd name="connsiteX3" fmla="*/ 0 w 162782"/>
                  <a:gd name="connsiteY3" fmla="*/ 97294 h 308052"/>
                  <a:gd name="connsiteX4" fmla="*/ 20702 w 162782"/>
                  <a:gd name="connsiteY4" fmla="*/ 258917 h 308052"/>
                  <a:gd name="connsiteX5" fmla="*/ 88878 w 162782"/>
                  <a:gd name="connsiteY5" fmla="*/ 306867 h 308052"/>
                  <a:gd name="connsiteX6" fmla="*/ 162783 w 162782"/>
                  <a:gd name="connsiteY6" fmla="*/ 307564 h 308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782" h="308052">
                    <a:moveTo>
                      <a:pt x="162714" y="0"/>
                    </a:moveTo>
                    <a:cubicBezTo>
                      <a:pt x="143807" y="1025"/>
                      <a:pt x="124669" y="3018"/>
                      <a:pt x="105302" y="5994"/>
                    </a:cubicBezTo>
                    <a:cubicBezTo>
                      <a:pt x="91087" y="8015"/>
                      <a:pt x="76734" y="10594"/>
                      <a:pt x="62105" y="13660"/>
                    </a:cubicBezTo>
                    <a:cubicBezTo>
                      <a:pt x="26567" y="19654"/>
                      <a:pt x="0" y="37635"/>
                      <a:pt x="0" y="97294"/>
                    </a:cubicBezTo>
                    <a:cubicBezTo>
                      <a:pt x="2512" y="151650"/>
                      <a:pt x="9436" y="205705"/>
                      <a:pt x="20702" y="258917"/>
                    </a:cubicBezTo>
                    <a:cubicBezTo>
                      <a:pt x="26636" y="291883"/>
                      <a:pt x="53272" y="303871"/>
                      <a:pt x="88878" y="306867"/>
                    </a:cubicBezTo>
                    <a:cubicBezTo>
                      <a:pt x="113099" y="308261"/>
                      <a:pt x="137941" y="308331"/>
                      <a:pt x="162783" y="307564"/>
                    </a:cubicBezTo>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35" name="Freeform 34">
                <a:extLst>
                  <a:ext uri="{FF2B5EF4-FFF2-40B4-BE49-F238E27FC236}">
                    <a16:creationId xmlns:a16="http://schemas.microsoft.com/office/drawing/2014/main" id="{71F06683-0D06-DD46-A2DD-1BB9D257DB69}"/>
                  </a:ext>
                </a:extLst>
              </p:cNvPr>
              <p:cNvSpPr/>
              <p:nvPr/>
            </p:nvSpPr>
            <p:spPr>
              <a:xfrm>
                <a:off x="11589087" y="1674329"/>
                <a:ext cx="314217" cy="309254"/>
              </a:xfrm>
              <a:custGeom>
                <a:avLst/>
                <a:gdLst>
                  <a:gd name="connsiteX0" fmla="*/ 266636 w 314217"/>
                  <a:gd name="connsiteY0" fmla="*/ 2885 h 309254"/>
                  <a:gd name="connsiteX1" fmla="*/ 307878 w 314217"/>
                  <a:gd name="connsiteY1" fmla="*/ 36646 h 309254"/>
                  <a:gd name="connsiteX2" fmla="*/ 308039 w 314217"/>
                  <a:gd name="connsiteY2" fmla="*/ 38778 h 309254"/>
                  <a:gd name="connsiteX3" fmla="*/ 308039 w 314217"/>
                  <a:gd name="connsiteY3" fmla="*/ 38778 h 309254"/>
                  <a:gd name="connsiteX4" fmla="*/ 311213 w 314217"/>
                  <a:gd name="connsiteY4" fmla="*/ 248351 h 309254"/>
                  <a:gd name="connsiteX5" fmla="*/ 251937 w 314217"/>
                  <a:gd name="connsiteY5" fmla="*/ 302295 h 309254"/>
                  <a:gd name="connsiteX6" fmla="*/ 88879 w 314217"/>
                  <a:gd name="connsiteY6" fmla="*/ 308219 h 309254"/>
                  <a:gd name="connsiteX7" fmla="*/ 20702 w 314217"/>
                  <a:gd name="connsiteY7" fmla="*/ 260339 h 309254"/>
                  <a:gd name="connsiteX8" fmla="*/ 0 w 314217"/>
                  <a:gd name="connsiteY8" fmla="*/ 98716 h 309254"/>
                  <a:gd name="connsiteX9" fmla="*/ 62105 w 314217"/>
                  <a:gd name="connsiteY9" fmla="*/ 15082 h 309254"/>
                  <a:gd name="connsiteX10" fmla="*/ 266636 w 314217"/>
                  <a:gd name="connsiteY10" fmla="*/ 2885 h 30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217" h="309254">
                    <a:moveTo>
                      <a:pt x="266636" y="2885"/>
                    </a:moveTo>
                    <a:cubicBezTo>
                      <a:pt x="287255" y="704"/>
                      <a:pt x="305720" y="15821"/>
                      <a:pt x="307878" y="36646"/>
                    </a:cubicBezTo>
                    <a:cubicBezTo>
                      <a:pt x="307951" y="37356"/>
                      <a:pt x="308005" y="38067"/>
                      <a:pt x="308039" y="38778"/>
                    </a:cubicBezTo>
                    <a:lnTo>
                      <a:pt x="308039" y="38778"/>
                    </a:lnTo>
                    <a:cubicBezTo>
                      <a:pt x="315028" y="108418"/>
                      <a:pt x="316090" y="178531"/>
                      <a:pt x="311213" y="248351"/>
                    </a:cubicBezTo>
                    <a:cubicBezTo>
                      <a:pt x="308246" y="281317"/>
                      <a:pt x="287475" y="299298"/>
                      <a:pt x="251937" y="302295"/>
                    </a:cubicBezTo>
                    <a:cubicBezTo>
                      <a:pt x="197833" y="308721"/>
                      <a:pt x="143301" y="310701"/>
                      <a:pt x="88879" y="308219"/>
                    </a:cubicBezTo>
                    <a:cubicBezTo>
                      <a:pt x="53341" y="305292"/>
                      <a:pt x="26774" y="293305"/>
                      <a:pt x="20702" y="260339"/>
                    </a:cubicBezTo>
                    <a:cubicBezTo>
                      <a:pt x="9436" y="207127"/>
                      <a:pt x="2512" y="153071"/>
                      <a:pt x="0" y="98716"/>
                    </a:cubicBezTo>
                    <a:cubicBezTo>
                      <a:pt x="0" y="38778"/>
                      <a:pt x="26705" y="20867"/>
                      <a:pt x="62105" y="15082"/>
                    </a:cubicBezTo>
                    <a:cubicBezTo>
                      <a:pt x="129288" y="662"/>
                      <a:pt x="198239" y="-3450"/>
                      <a:pt x="266636" y="2885"/>
                    </a:cubicBezTo>
                    <a:close/>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36" name="Freeform 35">
                <a:extLst>
                  <a:ext uri="{FF2B5EF4-FFF2-40B4-BE49-F238E27FC236}">
                    <a16:creationId xmlns:a16="http://schemas.microsoft.com/office/drawing/2014/main" id="{C9150D58-7770-1947-840B-5E0134F69E3D}"/>
                  </a:ext>
                </a:extLst>
              </p:cNvPr>
              <p:cNvSpPr/>
              <p:nvPr/>
            </p:nvSpPr>
            <p:spPr>
              <a:xfrm>
                <a:off x="11494136" y="1851514"/>
                <a:ext cx="310194" cy="308818"/>
              </a:xfrm>
              <a:custGeom>
                <a:avLst/>
                <a:gdLst>
                  <a:gd name="connsiteX0" fmla="*/ 263806 w 310194"/>
                  <a:gd name="connsiteY0" fmla="*/ 2377 h 308818"/>
                  <a:gd name="connsiteX1" fmla="*/ 305035 w 310194"/>
                  <a:gd name="connsiteY1" fmla="*/ 35998 h 308818"/>
                  <a:gd name="connsiteX2" fmla="*/ 305209 w 310194"/>
                  <a:gd name="connsiteY2" fmla="*/ 38340 h 308818"/>
                  <a:gd name="connsiteX3" fmla="*/ 308177 w 310194"/>
                  <a:gd name="connsiteY3" fmla="*/ 247913 h 308818"/>
                  <a:gd name="connsiteX4" fmla="*/ 248901 w 310194"/>
                  <a:gd name="connsiteY4" fmla="*/ 301787 h 308818"/>
                  <a:gd name="connsiteX5" fmla="*/ 85911 w 310194"/>
                  <a:gd name="connsiteY5" fmla="*/ 307781 h 308818"/>
                  <a:gd name="connsiteX6" fmla="*/ 20702 w 310194"/>
                  <a:gd name="connsiteY6" fmla="*/ 259901 h 308818"/>
                  <a:gd name="connsiteX7" fmla="*/ 0 w 310194"/>
                  <a:gd name="connsiteY7" fmla="*/ 98208 h 308818"/>
                  <a:gd name="connsiteX8" fmla="*/ 62105 w 310194"/>
                  <a:gd name="connsiteY8" fmla="*/ 14574 h 308818"/>
                  <a:gd name="connsiteX9" fmla="*/ 263806 w 310194"/>
                  <a:gd name="connsiteY9" fmla="*/ 2377 h 308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194" h="308818">
                    <a:moveTo>
                      <a:pt x="263806" y="2377"/>
                    </a:moveTo>
                    <a:cubicBezTo>
                      <a:pt x="284384" y="161"/>
                      <a:pt x="302842" y="15215"/>
                      <a:pt x="305035" y="35998"/>
                    </a:cubicBezTo>
                    <a:cubicBezTo>
                      <a:pt x="305117" y="36779"/>
                      <a:pt x="305175" y="37559"/>
                      <a:pt x="305209" y="38340"/>
                    </a:cubicBezTo>
                    <a:cubicBezTo>
                      <a:pt x="310646" y="108063"/>
                      <a:pt x="311638" y="178065"/>
                      <a:pt x="308177" y="247913"/>
                    </a:cubicBezTo>
                    <a:cubicBezTo>
                      <a:pt x="308177" y="280809"/>
                      <a:pt x="284508" y="298791"/>
                      <a:pt x="248901" y="301787"/>
                    </a:cubicBezTo>
                    <a:cubicBezTo>
                      <a:pt x="194824" y="308269"/>
                      <a:pt x="140312" y="310276"/>
                      <a:pt x="85911" y="307781"/>
                    </a:cubicBezTo>
                    <a:cubicBezTo>
                      <a:pt x="53272" y="307781"/>
                      <a:pt x="23807" y="292797"/>
                      <a:pt x="20702" y="259901"/>
                    </a:cubicBezTo>
                    <a:cubicBezTo>
                      <a:pt x="9440" y="206668"/>
                      <a:pt x="2517" y="152584"/>
                      <a:pt x="0" y="98208"/>
                    </a:cubicBezTo>
                    <a:cubicBezTo>
                      <a:pt x="0" y="38340"/>
                      <a:pt x="26636" y="20359"/>
                      <a:pt x="62105" y="14574"/>
                    </a:cubicBezTo>
                    <a:cubicBezTo>
                      <a:pt x="130144" y="2377"/>
                      <a:pt x="198597" y="-3686"/>
                      <a:pt x="263806" y="2377"/>
                    </a:cubicBezTo>
                    <a:close/>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37" name="Freeform 36">
                <a:extLst>
                  <a:ext uri="{FF2B5EF4-FFF2-40B4-BE49-F238E27FC236}">
                    <a16:creationId xmlns:a16="http://schemas.microsoft.com/office/drawing/2014/main" id="{918986A3-76B3-2648-96FB-DA68AB1259CE}"/>
                  </a:ext>
                </a:extLst>
              </p:cNvPr>
              <p:cNvSpPr/>
              <p:nvPr/>
            </p:nvSpPr>
            <p:spPr>
              <a:xfrm>
                <a:off x="11589087" y="2280832"/>
                <a:ext cx="314217" cy="307567"/>
              </a:xfrm>
              <a:custGeom>
                <a:avLst/>
                <a:gdLst>
                  <a:gd name="connsiteX0" fmla="*/ 266636 w 314217"/>
                  <a:gd name="connsiteY0" fmla="*/ 1126 h 307567"/>
                  <a:gd name="connsiteX1" fmla="*/ 307875 w 314217"/>
                  <a:gd name="connsiteY1" fmla="*/ 34893 h 307567"/>
                  <a:gd name="connsiteX2" fmla="*/ 308039 w 314217"/>
                  <a:gd name="connsiteY2" fmla="*/ 37088 h 307567"/>
                  <a:gd name="connsiteX3" fmla="*/ 311213 w 314217"/>
                  <a:gd name="connsiteY3" fmla="*/ 246662 h 307567"/>
                  <a:gd name="connsiteX4" fmla="*/ 251937 w 314217"/>
                  <a:gd name="connsiteY4" fmla="*/ 300536 h 307567"/>
                  <a:gd name="connsiteX5" fmla="*/ 88879 w 314217"/>
                  <a:gd name="connsiteY5" fmla="*/ 306530 h 307567"/>
                  <a:gd name="connsiteX6" fmla="*/ 20702 w 314217"/>
                  <a:gd name="connsiteY6" fmla="*/ 258579 h 307567"/>
                  <a:gd name="connsiteX7" fmla="*/ 0 w 314217"/>
                  <a:gd name="connsiteY7" fmla="*/ 96957 h 307567"/>
                  <a:gd name="connsiteX8" fmla="*/ 62105 w 314217"/>
                  <a:gd name="connsiteY8" fmla="*/ 13323 h 307567"/>
                  <a:gd name="connsiteX9" fmla="*/ 266636 w 314217"/>
                  <a:gd name="connsiteY9" fmla="*/ 1126 h 307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217" h="307567">
                    <a:moveTo>
                      <a:pt x="266636" y="1126"/>
                    </a:moveTo>
                    <a:cubicBezTo>
                      <a:pt x="287255" y="-1049"/>
                      <a:pt x="305719" y="14068"/>
                      <a:pt x="307875" y="34893"/>
                    </a:cubicBezTo>
                    <a:cubicBezTo>
                      <a:pt x="307950" y="35625"/>
                      <a:pt x="308005" y="36357"/>
                      <a:pt x="308039" y="37088"/>
                    </a:cubicBezTo>
                    <a:cubicBezTo>
                      <a:pt x="315028" y="106728"/>
                      <a:pt x="316090" y="176841"/>
                      <a:pt x="311213" y="246662"/>
                    </a:cubicBezTo>
                    <a:cubicBezTo>
                      <a:pt x="308246" y="279558"/>
                      <a:pt x="287475" y="297539"/>
                      <a:pt x="251937" y="300536"/>
                    </a:cubicBezTo>
                    <a:cubicBezTo>
                      <a:pt x="197837" y="307018"/>
                      <a:pt x="143302" y="309025"/>
                      <a:pt x="88879" y="306530"/>
                    </a:cubicBezTo>
                    <a:cubicBezTo>
                      <a:pt x="53341" y="303533"/>
                      <a:pt x="26774" y="291545"/>
                      <a:pt x="20702" y="258579"/>
                    </a:cubicBezTo>
                    <a:cubicBezTo>
                      <a:pt x="9436" y="205367"/>
                      <a:pt x="2512" y="151312"/>
                      <a:pt x="0" y="96957"/>
                    </a:cubicBezTo>
                    <a:cubicBezTo>
                      <a:pt x="0" y="37088"/>
                      <a:pt x="26705" y="19107"/>
                      <a:pt x="62105" y="13323"/>
                    </a:cubicBezTo>
                    <a:cubicBezTo>
                      <a:pt x="129654" y="1879"/>
                      <a:pt x="198223" y="-2212"/>
                      <a:pt x="266636" y="1126"/>
                    </a:cubicBezTo>
                    <a:close/>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38" name="Freeform 37">
                <a:extLst>
                  <a:ext uri="{FF2B5EF4-FFF2-40B4-BE49-F238E27FC236}">
                    <a16:creationId xmlns:a16="http://schemas.microsoft.com/office/drawing/2014/main" id="{889FAFC6-3930-E543-8BB8-B9B55500EBFF}"/>
                  </a:ext>
                </a:extLst>
              </p:cNvPr>
              <p:cNvSpPr/>
              <p:nvPr/>
            </p:nvSpPr>
            <p:spPr>
              <a:xfrm>
                <a:off x="11491238" y="2457530"/>
                <a:ext cx="313137" cy="307546"/>
              </a:xfrm>
              <a:custGeom>
                <a:avLst/>
                <a:gdLst>
                  <a:gd name="connsiteX0" fmla="*/ 266705 w 313137"/>
                  <a:gd name="connsiteY0" fmla="*/ 1105 h 307546"/>
                  <a:gd name="connsiteX1" fmla="*/ 307936 w 313137"/>
                  <a:gd name="connsiteY1" fmla="*/ 34726 h 307546"/>
                  <a:gd name="connsiteX2" fmla="*/ 308108 w 313137"/>
                  <a:gd name="connsiteY2" fmla="*/ 36998 h 307546"/>
                  <a:gd name="connsiteX3" fmla="*/ 311144 w 313137"/>
                  <a:gd name="connsiteY3" fmla="*/ 246641 h 307546"/>
                  <a:gd name="connsiteX4" fmla="*/ 251868 w 313137"/>
                  <a:gd name="connsiteY4" fmla="*/ 300515 h 307546"/>
                  <a:gd name="connsiteX5" fmla="*/ 88879 w 313137"/>
                  <a:gd name="connsiteY5" fmla="*/ 306509 h 307546"/>
                  <a:gd name="connsiteX6" fmla="*/ 20702 w 313137"/>
                  <a:gd name="connsiteY6" fmla="*/ 258628 h 307546"/>
                  <a:gd name="connsiteX7" fmla="*/ 0 w 313137"/>
                  <a:gd name="connsiteY7" fmla="*/ 96936 h 307546"/>
                  <a:gd name="connsiteX8" fmla="*/ 62105 w 313137"/>
                  <a:gd name="connsiteY8" fmla="*/ 13302 h 307546"/>
                  <a:gd name="connsiteX9" fmla="*/ 266705 w 313137"/>
                  <a:gd name="connsiteY9" fmla="*/ 1105 h 307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3137" h="307546">
                    <a:moveTo>
                      <a:pt x="266705" y="1105"/>
                    </a:moveTo>
                    <a:cubicBezTo>
                      <a:pt x="287282" y="-1111"/>
                      <a:pt x="305742" y="13943"/>
                      <a:pt x="307936" y="34726"/>
                    </a:cubicBezTo>
                    <a:cubicBezTo>
                      <a:pt x="308016" y="35479"/>
                      <a:pt x="308073" y="36238"/>
                      <a:pt x="308108" y="36998"/>
                    </a:cubicBezTo>
                    <a:cubicBezTo>
                      <a:pt x="313571" y="106742"/>
                      <a:pt x="314585" y="176764"/>
                      <a:pt x="311144" y="246641"/>
                    </a:cubicBezTo>
                    <a:cubicBezTo>
                      <a:pt x="311144" y="279537"/>
                      <a:pt x="287475" y="297518"/>
                      <a:pt x="251868" y="300515"/>
                    </a:cubicBezTo>
                    <a:cubicBezTo>
                      <a:pt x="197791" y="306997"/>
                      <a:pt x="143279" y="309004"/>
                      <a:pt x="88879" y="306509"/>
                    </a:cubicBezTo>
                    <a:cubicBezTo>
                      <a:pt x="53272" y="303512"/>
                      <a:pt x="26774" y="291524"/>
                      <a:pt x="20702" y="258628"/>
                    </a:cubicBezTo>
                    <a:cubicBezTo>
                      <a:pt x="9436" y="205395"/>
                      <a:pt x="2512" y="151312"/>
                      <a:pt x="0" y="96936"/>
                    </a:cubicBezTo>
                    <a:cubicBezTo>
                      <a:pt x="0" y="37068"/>
                      <a:pt x="26636" y="19086"/>
                      <a:pt x="62105" y="13302"/>
                    </a:cubicBezTo>
                    <a:cubicBezTo>
                      <a:pt x="129680" y="1893"/>
                      <a:pt x="198269" y="-2192"/>
                      <a:pt x="266705" y="1105"/>
                    </a:cubicBezTo>
                    <a:close/>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39" name="Freeform 38">
                <a:extLst>
                  <a:ext uri="{FF2B5EF4-FFF2-40B4-BE49-F238E27FC236}">
                    <a16:creationId xmlns:a16="http://schemas.microsoft.com/office/drawing/2014/main" id="{BF09C280-B250-FF4F-B9B5-846736EBEEAB}"/>
                  </a:ext>
                </a:extLst>
              </p:cNvPr>
              <p:cNvSpPr/>
              <p:nvPr/>
            </p:nvSpPr>
            <p:spPr>
              <a:xfrm>
                <a:off x="11589087" y="2888573"/>
                <a:ext cx="314217" cy="307567"/>
              </a:xfrm>
              <a:custGeom>
                <a:avLst/>
                <a:gdLst>
                  <a:gd name="connsiteX0" fmla="*/ 266636 w 314217"/>
                  <a:gd name="connsiteY0" fmla="*/ 1126 h 307567"/>
                  <a:gd name="connsiteX1" fmla="*/ 307875 w 314217"/>
                  <a:gd name="connsiteY1" fmla="*/ 34893 h 307567"/>
                  <a:gd name="connsiteX2" fmla="*/ 308039 w 314217"/>
                  <a:gd name="connsiteY2" fmla="*/ 37089 h 307567"/>
                  <a:gd name="connsiteX3" fmla="*/ 311213 w 314217"/>
                  <a:gd name="connsiteY3" fmla="*/ 246662 h 307567"/>
                  <a:gd name="connsiteX4" fmla="*/ 251937 w 314217"/>
                  <a:gd name="connsiteY4" fmla="*/ 300536 h 307567"/>
                  <a:gd name="connsiteX5" fmla="*/ 88879 w 314217"/>
                  <a:gd name="connsiteY5" fmla="*/ 306530 h 307567"/>
                  <a:gd name="connsiteX6" fmla="*/ 20702 w 314217"/>
                  <a:gd name="connsiteY6" fmla="*/ 258580 h 307567"/>
                  <a:gd name="connsiteX7" fmla="*/ 0 w 314217"/>
                  <a:gd name="connsiteY7" fmla="*/ 96957 h 307567"/>
                  <a:gd name="connsiteX8" fmla="*/ 62105 w 314217"/>
                  <a:gd name="connsiteY8" fmla="*/ 13323 h 307567"/>
                  <a:gd name="connsiteX9" fmla="*/ 266636 w 314217"/>
                  <a:gd name="connsiteY9" fmla="*/ 1126 h 307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217" h="307567">
                    <a:moveTo>
                      <a:pt x="266636" y="1126"/>
                    </a:moveTo>
                    <a:cubicBezTo>
                      <a:pt x="287255" y="-1048"/>
                      <a:pt x="305719" y="14068"/>
                      <a:pt x="307875" y="34893"/>
                    </a:cubicBezTo>
                    <a:cubicBezTo>
                      <a:pt x="307950" y="35625"/>
                      <a:pt x="308005" y="36357"/>
                      <a:pt x="308039" y="37089"/>
                    </a:cubicBezTo>
                    <a:cubicBezTo>
                      <a:pt x="315028" y="106728"/>
                      <a:pt x="316090" y="176841"/>
                      <a:pt x="311213" y="246662"/>
                    </a:cubicBezTo>
                    <a:cubicBezTo>
                      <a:pt x="308246" y="279558"/>
                      <a:pt x="287475" y="297539"/>
                      <a:pt x="251937" y="300536"/>
                    </a:cubicBezTo>
                    <a:cubicBezTo>
                      <a:pt x="197837" y="307018"/>
                      <a:pt x="143302" y="309025"/>
                      <a:pt x="88879" y="306530"/>
                    </a:cubicBezTo>
                    <a:cubicBezTo>
                      <a:pt x="53341" y="303533"/>
                      <a:pt x="26774" y="291546"/>
                      <a:pt x="20702" y="258580"/>
                    </a:cubicBezTo>
                    <a:cubicBezTo>
                      <a:pt x="9436" y="205367"/>
                      <a:pt x="2512" y="151312"/>
                      <a:pt x="0" y="96957"/>
                    </a:cubicBezTo>
                    <a:cubicBezTo>
                      <a:pt x="0" y="37089"/>
                      <a:pt x="26705" y="19107"/>
                      <a:pt x="62105" y="13323"/>
                    </a:cubicBezTo>
                    <a:cubicBezTo>
                      <a:pt x="129654" y="1879"/>
                      <a:pt x="198223" y="-2212"/>
                      <a:pt x="266636" y="1126"/>
                    </a:cubicBezTo>
                    <a:close/>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40" name="Freeform 39">
                <a:extLst>
                  <a:ext uri="{FF2B5EF4-FFF2-40B4-BE49-F238E27FC236}">
                    <a16:creationId xmlns:a16="http://schemas.microsoft.com/office/drawing/2014/main" id="{1B6A4FC1-F3B9-1140-815C-C3639842AD8C}"/>
                  </a:ext>
                </a:extLst>
              </p:cNvPr>
              <p:cNvSpPr/>
              <p:nvPr/>
            </p:nvSpPr>
            <p:spPr>
              <a:xfrm>
                <a:off x="11494067" y="3063694"/>
                <a:ext cx="310263" cy="309263"/>
              </a:xfrm>
              <a:custGeom>
                <a:avLst/>
                <a:gdLst>
                  <a:gd name="connsiteX0" fmla="*/ 263875 w 310263"/>
                  <a:gd name="connsiteY0" fmla="*/ 2891 h 309263"/>
                  <a:gd name="connsiteX1" fmla="*/ 305107 w 310263"/>
                  <a:gd name="connsiteY1" fmla="*/ 36512 h 309263"/>
                  <a:gd name="connsiteX2" fmla="*/ 305278 w 310263"/>
                  <a:gd name="connsiteY2" fmla="*/ 38784 h 309263"/>
                  <a:gd name="connsiteX3" fmla="*/ 308246 w 310263"/>
                  <a:gd name="connsiteY3" fmla="*/ 248357 h 309263"/>
                  <a:gd name="connsiteX4" fmla="*/ 248970 w 310263"/>
                  <a:gd name="connsiteY4" fmla="*/ 302232 h 309263"/>
                  <a:gd name="connsiteX5" fmla="*/ 85980 w 310263"/>
                  <a:gd name="connsiteY5" fmla="*/ 308225 h 309263"/>
                  <a:gd name="connsiteX6" fmla="*/ 17803 w 310263"/>
                  <a:gd name="connsiteY6" fmla="*/ 260345 h 309263"/>
                  <a:gd name="connsiteX7" fmla="*/ 0 w 310263"/>
                  <a:gd name="connsiteY7" fmla="*/ 98652 h 309263"/>
                  <a:gd name="connsiteX8" fmla="*/ 62105 w 310263"/>
                  <a:gd name="connsiteY8" fmla="*/ 15018 h 309263"/>
                  <a:gd name="connsiteX9" fmla="*/ 263875 w 310263"/>
                  <a:gd name="connsiteY9" fmla="*/ 2891 h 3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263" h="309263">
                    <a:moveTo>
                      <a:pt x="263875" y="2891"/>
                    </a:moveTo>
                    <a:cubicBezTo>
                      <a:pt x="284453" y="675"/>
                      <a:pt x="302913" y="15729"/>
                      <a:pt x="305107" y="36512"/>
                    </a:cubicBezTo>
                    <a:cubicBezTo>
                      <a:pt x="305187" y="37265"/>
                      <a:pt x="305244" y="38024"/>
                      <a:pt x="305278" y="38784"/>
                    </a:cubicBezTo>
                    <a:cubicBezTo>
                      <a:pt x="310715" y="108507"/>
                      <a:pt x="311707" y="178509"/>
                      <a:pt x="308246" y="248357"/>
                    </a:cubicBezTo>
                    <a:cubicBezTo>
                      <a:pt x="308246" y="281323"/>
                      <a:pt x="284577" y="299235"/>
                      <a:pt x="248970" y="302232"/>
                    </a:cubicBezTo>
                    <a:cubicBezTo>
                      <a:pt x="194893" y="308713"/>
                      <a:pt x="140381" y="310720"/>
                      <a:pt x="85980" y="308225"/>
                    </a:cubicBezTo>
                    <a:cubicBezTo>
                      <a:pt x="50374" y="305229"/>
                      <a:pt x="23876" y="293241"/>
                      <a:pt x="17803" y="260345"/>
                    </a:cubicBezTo>
                    <a:cubicBezTo>
                      <a:pt x="6025" y="207265"/>
                      <a:pt x="55" y="153042"/>
                      <a:pt x="0" y="98652"/>
                    </a:cubicBezTo>
                    <a:cubicBezTo>
                      <a:pt x="0" y="38784"/>
                      <a:pt x="26636" y="20803"/>
                      <a:pt x="62105" y="15018"/>
                    </a:cubicBezTo>
                    <a:cubicBezTo>
                      <a:pt x="128360" y="647"/>
                      <a:pt x="196399" y="-3444"/>
                      <a:pt x="263875" y="2891"/>
                    </a:cubicBezTo>
                    <a:close/>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41" name="Freeform 40">
                <a:extLst>
                  <a:ext uri="{FF2B5EF4-FFF2-40B4-BE49-F238E27FC236}">
                    <a16:creationId xmlns:a16="http://schemas.microsoft.com/office/drawing/2014/main" id="{704D3D65-2AF8-6042-A69B-A08C90F654F8}"/>
                  </a:ext>
                </a:extLst>
              </p:cNvPr>
              <p:cNvSpPr/>
              <p:nvPr/>
            </p:nvSpPr>
            <p:spPr>
              <a:xfrm>
                <a:off x="12119598" y="3521067"/>
                <a:ext cx="65002" cy="289792"/>
              </a:xfrm>
              <a:custGeom>
                <a:avLst/>
                <a:gdLst>
                  <a:gd name="connsiteX0" fmla="*/ 65003 w 65002"/>
                  <a:gd name="connsiteY0" fmla="*/ 289792 h 289792"/>
                  <a:gd name="connsiteX1" fmla="*/ 20702 w 65002"/>
                  <a:gd name="connsiteY1" fmla="*/ 245815 h 289792"/>
                  <a:gd name="connsiteX2" fmla="*/ 7798 w 65002"/>
                  <a:gd name="connsiteY2" fmla="*/ 170683 h 289792"/>
                  <a:gd name="connsiteX3" fmla="*/ 0 w 65002"/>
                  <a:gd name="connsiteY3" fmla="*/ 84122 h 289792"/>
                  <a:gd name="connsiteX4" fmla="*/ 62105 w 65002"/>
                  <a:gd name="connsiteY4" fmla="*/ 488 h 289792"/>
                  <a:gd name="connsiteX5" fmla="*/ 64865 w 65002"/>
                  <a:gd name="connsiteY5" fmla="*/ 0 h 28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02" h="289792">
                    <a:moveTo>
                      <a:pt x="65003" y="289792"/>
                    </a:moveTo>
                    <a:cubicBezTo>
                      <a:pt x="41748" y="283729"/>
                      <a:pt x="25187" y="270835"/>
                      <a:pt x="20702" y="245815"/>
                    </a:cubicBezTo>
                    <a:cubicBezTo>
                      <a:pt x="16216" y="220794"/>
                      <a:pt x="10972" y="195773"/>
                      <a:pt x="7798" y="170683"/>
                    </a:cubicBezTo>
                    <a:cubicBezTo>
                      <a:pt x="4002" y="141830"/>
                      <a:pt x="1587" y="112976"/>
                      <a:pt x="0" y="84122"/>
                    </a:cubicBezTo>
                    <a:cubicBezTo>
                      <a:pt x="0" y="24254"/>
                      <a:pt x="26636" y="6273"/>
                      <a:pt x="62105" y="488"/>
                    </a:cubicBezTo>
                    <a:lnTo>
                      <a:pt x="64865" y="0"/>
                    </a:lnTo>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42" name="Freeform 41">
                <a:extLst>
                  <a:ext uri="{FF2B5EF4-FFF2-40B4-BE49-F238E27FC236}">
                    <a16:creationId xmlns:a16="http://schemas.microsoft.com/office/drawing/2014/main" id="{A82C45E3-C140-6346-86EB-2E64D860BC29}"/>
                  </a:ext>
                </a:extLst>
              </p:cNvPr>
              <p:cNvSpPr/>
              <p:nvPr/>
            </p:nvSpPr>
            <p:spPr>
              <a:xfrm>
                <a:off x="12021818" y="3686802"/>
                <a:ext cx="162782" cy="305821"/>
              </a:xfrm>
              <a:custGeom>
                <a:avLst/>
                <a:gdLst>
                  <a:gd name="connsiteX0" fmla="*/ 162783 w 162782"/>
                  <a:gd name="connsiteY0" fmla="*/ 305334 h 305821"/>
                  <a:gd name="connsiteX1" fmla="*/ 88878 w 162782"/>
                  <a:gd name="connsiteY1" fmla="*/ 304637 h 305821"/>
                  <a:gd name="connsiteX2" fmla="*/ 20702 w 162782"/>
                  <a:gd name="connsiteY2" fmla="*/ 256687 h 305821"/>
                  <a:gd name="connsiteX3" fmla="*/ 0 w 162782"/>
                  <a:gd name="connsiteY3" fmla="*/ 95064 h 305821"/>
                  <a:gd name="connsiteX4" fmla="*/ 62105 w 162782"/>
                  <a:gd name="connsiteY4" fmla="*/ 11430 h 305821"/>
                  <a:gd name="connsiteX5" fmla="*/ 105509 w 162782"/>
                  <a:gd name="connsiteY5" fmla="*/ 5157 h 305821"/>
                  <a:gd name="connsiteX6" fmla="*/ 162714 w 162782"/>
                  <a:gd name="connsiteY6" fmla="*/ 0 h 305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782" h="305821">
                    <a:moveTo>
                      <a:pt x="162783" y="305334"/>
                    </a:moveTo>
                    <a:cubicBezTo>
                      <a:pt x="137941" y="306101"/>
                      <a:pt x="113099" y="306031"/>
                      <a:pt x="88878" y="304637"/>
                    </a:cubicBezTo>
                    <a:cubicBezTo>
                      <a:pt x="53272" y="301641"/>
                      <a:pt x="26774" y="289653"/>
                      <a:pt x="20702" y="256687"/>
                    </a:cubicBezTo>
                    <a:cubicBezTo>
                      <a:pt x="9436" y="203475"/>
                      <a:pt x="2512" y="149419"/>
                      <a:pt x="0" y="95064"/>
                    </a:cubicBezTo>
                    <a:cubicBezTo>
                      <a:pt x="0" y="35196"/>
                      <a:pt x="26705" y="17215"/>
                      <a:pt x="62105" y="11430"/>
                    </a:cubicBezTo>
                    <a:cubicBezTo>
                      <a:pt x="76803" y="8991"/>
                      <a:pt x="91225" y="6900"/>
                      <a:pt x="105509" y="5157"/>
                    </a:cubicBezTo>
                    <a:cubicBezTo>
                      <a:pt x="124830" y="2788"/>
                      <a:pt x="143898" y="1066"/>
                      <a:pt x="162714" y="0"/>
                    </a:cubicBezTo>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43" name="Freeform 42">
                <a:extLst>
                  <a:ext uri="{FF2B5EF4-FFF2-40B4-BE49-F238E27FC236}">
                    <a16:creationId xmlns:a16="http://schemas.microsoft.com/office/drawing/2014/main" id="{67B769AE-62C0-6343-95C9-DC43D90EC0B9}"/>
                  </a:ext>
                </a:extLst>
              </p:cNvPr>
              <p:cNvSpPr/>
              <p:nvPr/>
            </p:nvSpPr>
            <p:spPr>
              <a:xfrm>
                <a:off x="12119598" y="4128878"/>
                <a:ext cx="65002" cy="289792"/>
              </a:xfrm>
              <a:custGeom>
                <a:avLst/>
                <a:gdLst>
                  <a:gd name="connsiteX0" fmla="*/ 65003 w 65002"/>
                  <a:gd name="connsiteY0" fmla="*/ 289792 h 289792"/>
                  <a:gd name="connsiteX1" fmla="*/ 20702 w 65002"/>
                  <a:gd name="connsiteY1" fmla="*/ 245815 h 289792"/>
                  <a:gd name="connsiteX2" fmla="*/ 7936 w 65002"/>
                  <a:gd name="connsiteY2" fmla="*/ 172077 h 289792"/>
                  <a:gd name="connsiteX3" fmla="*/ 0 w 65002"/>
                  <a:gd name="connsiteY3" fmla="*/ 84122 h 289792"/>
                  <a:gd name="connsiteX4" fmla="*/ 62105 w 65002"/>
                  <a:gd name="connsiteY4" fmla="*/ 488 h 289792"/>
                  <a:gd name="connsiteX5" fmla="*/ 64865 w 65002"/>
                  <a:gd name="connsiteY5" fmla="*/ 0 h 28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02" h="289792">
                    <a:moveTo>
                      <a:pt x="65003" y="289792"/>
                    </a:moveTo>
                    <a:cubicBezTo>
                      <a:pt x="41748" y="283799"/>
                      <a:pt x="25187" y="270905"/>
                      <a:pt x="20702" y="245815"/>
                    </a:cubicBezTo>
                    <a:cubicBezTo>
                      <a:pt x="16216" y="220725"/>
                      <a:pt x="11110" y="197028"/>
                      <a:pt x="7936" y="172077"/>
                    </a:cubicBezTo>
                    <a:cubicBezTo>
                      <a:pt x="4071" y="142805"/>
                      <a:pt x="1587" y="113464"/>
                      <a:pt x="0" y="84122"/>
                    </a:cubicBezTo>
                    <a:cubicBezTo>
                      <a:pt x="0" y="24254"/>
                      <a:pt x="26636" y="6342"/>
                      <a:pt x="62105" y="488"/>
                    </a:cubicBezTo>
                    <a:lnTo>
                      <a:pt x="64865" y="0"/>
                    </a:lnTo>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44" name="Freeform 43">
                <a:extLst>
                  <a:ext uri="{FF2B5EF4-FFF2-40B4-BE49-F238E27FC236}">
                    <a16:creationId xmlns:a16="http://schemas.microsoft.com/office/drawing/2014/main" id="{EE8737E2-99D9-064D-B9C6-A046D3D63485}"/>
                  </a:ext>
                </a:extLst>
              </p:cNvPr>
              <p:cNvSpPr/>
              <p:nvPr/>
            </p:nvSpPr>
            <p:spPr>
              <a:xfrm>
                <a:off x="12024785" y="4294125"/>
                <a:ext cx="159815" cy="309232"/>
              </a:xfrm>
              <a:custGeom>
                <a:avLst/>
                <a:gdLst>
                  <a:gd name="connsiteX0" fmla="*/ 159816 w 159815"/>
                  <a:gd name="connsiteY0" fmla="*/ 308819 h 309232"/>
                  <a:gd name="connsiteX1" fmla="*/ 88878 w 159815"/>
                  <a:gd name="connsiteY1" fmla="*/ 308052 h 309232"/>
                  <a:gd name="connsiteX2" fmla="*/ 20702 w 159815"/>
                  <a:gd name="connsiteY2" fmla="*/ 260102 h 309232"/>
                  <a:gd name="connsiteX3" fmla="*/ 0 w 159815"/>
                  <a:gd name="connsiteY3" fmla="*/ 98479 h 309232"/>
                  <a:gd name="connsiteX4" fmla="*/ 62105 w 159815"/>
                  <a:gd name="connsiteY4" fmla="*/ 14845 h 309232"/>
                  <a:gd name="connsiteX5" fmla="*/ 102679 w 159815"/>
                  <a:gd name="connsiteY5" fmla="*/ 6970 h 309232"/>
                  <a:gd name="connsiteX6" fmla="*/ 159747 w 159815"/>
                  <a:gd name="connsiteY6" fmla="*/ 0 h 309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815" h="309232">
                    <a:moveTo>
                      <a:pt x="159816" y="308819"/>
                    </a:moveTo>
                    <a:cubicBezTo>
                      <a:pt x="135940" y="309516"/>
                      <a:pt x="112133" y="309377"/>
                      <a:pt x="88878" y="308052"/>
                    </a:cubicBezTo>
                    <a:cubicBezTo>
                      <a:pt x="53272" y="305056"/>
                      <a:pt x="26774" y="293068"/>
                      <a:pt x="20702" y="260102"/>
                    </a:cubicBezTo>
                    <a:cubicBezTo>
                      <a:pt x="9436" y="206890"/>
                      <a:pt x="2512" y="152834"/>
                      <a:pt x="0" y="98479"/>
                    </a:cubicBezTo>
                    <a:cubicBezTo>
                      <a:pt x="0" y="38611"/>
                      <a:pt x="26705" y="20630"/>
                      <a:pt x="62105" y="14845"/>
                    </a:cubicBezTo>
                    <a:cubicBezTo>
                      <a:pt x="75906" y="11848"/>
                      <a:pt x="89224" y="9200"/>
                      <a:pt x="102679" y="6970"/>
                    </a:cubicBezTo>
                    <a:cubicBezTo>
                      <a:pt x="121794" y="3763"/>
                      <a:pt x="140770" y="1324"/>
                      <a:pt x="159747" y="0"/>
                    </a:cubicBezTo>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45" name="Freeform 44">
                <a:extLst>
                  <a:ext uri="{FF2B5EF4-FFF2-40B4-BE49-F238E27FC236}">
                    <a16:creationId xmlns:a16="http://schemas.microsoft.com/office/drawing/2014/main" id="{A7D46DED-09A0-5646-88F8-C080298AC330}"/>
                  </a:ext>
                </a:extLst>
              </p:cNvPr>
              <p:cNvSpPr/>
              <p:nvPr/>
            </p:nvSpPr>
            <p:spPr>
              <a:xfrm>
                <a:off x="12119598" y="4736619"/>
                <a:ext cx="65002" cy="289722"/>
              </a:xfrm>
              <a:custGeom>
                <a:avLst/>
                <a:gdLst>
                  <a:gd name="connsiteX0" fmla="*/ 65003 w 65002"/>
                  <a:gd name="connsiteY0" fmla="*/ 289723 h 289722"/>
                  <a:gd name="connsiteX1" fmla="*/ 20702 w 65002"/>
                  <a:gd name="connsiteY1" fmla="*/ 245745 h 289722"/>
                  <a:gd name="connsiteX2" fmla="*/ 7384 w 65002"/>
                  <a:gd name="connsiteY2" fmla="*/ 167826 h 289722"/>
                  <a:gd name="connsiteX3" fmla="*/ 0 w 65002"/>
                  <a:gd name="connsiteY3" fmla="*/ 84192 h 289722"/>
                  <a:gd name="connsiteX4" fmla="*/ 62105 w 65002"/>
                  <a:gd name="connsiteY4" fmla="*/ 558 h 289722"/>
                  <a:gd name="connsiteX5" fmla="*/ 64865 w 65002"/>
                  <a:gd name="connsiteY5" fmla="*/ 0 h 289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02" h="289722">
                    <a:moveTo>
                      <a:pt x="65003" y="289723"/>
                    </a:moveTo>
                    <a:cubicBezTo>
                      <a:pt x="41748" y="283729"/>
                      <a:pt x="25187" y="270835"/>
                      <a:pt x="20702" y="245745"/>
                    </a:cubicBezTo>
                    <a:cubicBezTo>
                      <a:pt x="14974" y="219818"/>
                      <a:pt x="10696" y="193822"/>
                      <a:pt x="7384" y="167826"/>
                    </a:cubicBezTo>
                    <a:cubicBezTo>
                      <a:pt x="3864" y="139948"/>
                      <a:pt x="1518" y="112070"/>
                      <a:pt x="0" y="84192"/>
                    </a:cubicBezTo>
                    <a:cubicBezTo>
                      <a:pt x="0" y="24324"/>
                      <a:pt x="26636" y="6412"/>
                      <a:pt x="62105" y="558"/>
                    </a:cubicBezTo>
                    <a:lnTo>
                      <a:pt x="64865" y="0"/>
                    </a:lnTo>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46" name="Freeform 45">
                <a:extLst>
                  <a:ext uri="{FF2B5EF4-FFF2-40B4-BE49-F238E27FC236}">
                    <a16:creationId xmlns:a16="http://schemas.microsoft.com/office/drawing/2014/main" id="{0B75D982-2727-0847-A67A-0BA39378D0E1}"/>
                  </a:ext>
                </a:extLst>
              </p:cNvPr>
              <p:cNvSpPr/>
              <p:nvPr/>
            </p:nvSpPr>
            <p:spPr>
              <a:xfrm>
                <a:off x="12024785" y="4899288"/>
                <a:ext cx="159815" cy="305816"/>
              </a:xfrm>
              <a:custGeom>
                <a:avLst/>
                <a:gdLst>
                  <a:gd name="connsiteX0" fmla="*/ 159816 w 159815"/>
                  <a:gd name="connsiteY0" fmla="*/ 305404 h 305816"/>
                  <a:gd name="connsiteX1" fmla="*/ 88878 w 159815"/>
                  <a:gd name="connsiteY1" fmla="*/ 304637 h 305816"/>
                  <a:gd name="connsiteX2" fmla="*/ 20702 w 159815"/>
                  <a:gd name="connsiteY2" fmla="*/ 256756 h 305816"/>
                  <a:gd name="connsiteX3" fmla="*/ 0 w 159815"/>
                  <a:gd name="connsiteY3" fmla="*/ 95064 h 305816"/>
                  <a:gd name="connsiteX4" fmla="*/ 62105 w 159815"/>
                  <a:gd name="connsiteY4" fmla="*/ 11430 h 305816"/>
                  <a:gd name="connsiteX5" fmla="*/ 102127 w 159815"/>
                  <a:gd name="connsiteY5" fmla="*/ 5366 h 305816"/>
                  <a:gd name="connsiteX6" fmla="*/ 159747 w 159815"/>
                  <a:gd name="connsiteY6" fmla="*/ 0 h 305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815" h="305816">
                    <a:moveTo>
                      <a:pt x="159816" y="305404"/>
                    </a:moveTo>
                    <a:cubicBezTo>
                      <a:pt x="135940" y="306101"/>
                      <a:pt x="112133" y="305961"/>
                      <a:pt x="88878" y="304637"/>
                    </a:cubicBezTo>
                    <a:cubicBezTo>
                      <a:pt x="53272" y="301640"/>
                      <a:pt x="26774" y="289653"/>
                      <a:pt x="20702" y="256756"/>
                    </a:cubicBezTo>
                    <a:cubicBezTo>
                      <a:pt x="9441" y="203523"/>
                      <a:pt x="2517" y="149440"/>
                      <a:pt x="0" y="95064"/>
                    </a:cubicBezTo>
                    <a:cubicBezTo>
                      <a:pt x="0" y="35196"/>
                      <a:pt x="26705" y="17214"/>
                      <a:pt x="62105" y="11430"/>
                    </a:cubicBezTo>
                    <a:cubicBezTo>
                      <a:pt x="75538" y="9060"/>
                      <a:pt x="88878" y="7039"/>
                      <a:pt x="102127" y="5366"/>
                    </a:cubicBezTo>
                    <a:cubicBezTo>
                      <a:pt x="121449" y="2927"/>
                      <a:pt x="140563" y="1115"/>
                      <a:pt x="159747" y="0"/>
                    </a:cubicBezTo>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47" name="Freeform 46">
                <a:extLst>
                  <a:ext uri="{FF2B5EF4-FFF2-40B4-BE49-F238E27FC236}">
                    <a16:creationId xmlns:a16="http://schemas.microsoft.com/office/drawing/2014/main" id="{719E1BAD-9890-7648-A631-D03FE262FD0C}"/>
                  </a:ext>
                </a:extLst>
              </p:cNvPr>
              <p:cNvSpPr/>
              <p:nvPr/>
            </p:nvSpPr>
            <p:spPr>
              <a:xfrm>
                <a:off x="11589087" y="3508302"/>
                <a:ext cx="314217" cy="307567"/>
              </a:xfrm>
              <a:custGeom>
                <a:avLst/>
                <a:gdLst>
                  <a:gd name="connsiteX0" fmla="*/ 266636 w 314217"/>
                  <a:gd name="connsiteY0" fmla="*/ 1126 h 307567"/>
                  <a:gd name="connsiteX1" fmla="*/ 307875 w 314217"/>
                  <a:gd name="connsiteY1" fmla="*/ 34893 h 307567"/>
                  <a:gd name="connsiteX2" fmla="*/ 308039 w 314217"/>
                  <a:gd name="connsiteY2" fmla="*/ 37089 h 307567"/>
                  <a:gd name="connsiteX3" fmla="*/ 311213 w 314217"/>
                  <a:gd name="connsiteY3" fmla="*/ 246662 h 307567"/>
                  <a:gd name="connsiteX4" fmla="*/ 251937 w 314217"/>
                  <a:gd name="connsiteY4" fmla="*/ 300536 h 307567"/>
                  <a:gd name="connsiteX5" fmla="*/ 88879 w 314217"/>
                  <a:gd name="connsiteY5" fmla="*/ 306530 h 307567"/>
                  <a:gd name="connsiteX6" fmla="*/ 20702 w 314217"/>
                  <a:gd name="connsiteY6" fmla="*/ 258579 h 307567"/>
                  <a:gd name="connsiteX7" fmla="*/ 0 w 314217"/>
                  <a:gd name="connsiteY7" fmla="*/ 96956 h 307567"/>
                  <a:gd name="connsiteX8" fmla="*/ 62105 w 314217"/>
                  <a:gd name="connsiteY8" fmla="*/ 13323 h 307567"/>
                  <a:gd name="connsiteX9" fmla="*/ 266636 w 314217"/>
                  <a:gd name="connsiteY9" fmla="*/ 1126 h 307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217" h="307567">
                    <a:moveTo>
                      <a:pt x="266636" y="1126"/>
                    </a:moveTo>
                    <a:cubicBezTo>
                      <a:pt x="287255" y="-1049"/>
                      <a:pt x="305719" y="14068"/>
                      <a:pt x="307875" y="34893"/>
                    </a:cubicBezTo>
                    <a:cubicBezTo>
                      <a:pt x="307950" y="35625"/>
                      <a:pt x="308005" y="36357"/>
                      <a:pt x="308039" y="37089"/>
                    </a:cubicBezTo>
                    <a:cubicBezTo>
                      <a:pt x="315028" y="106728"/>
                      <a:pt x="316090" y="176841"/>
                      <a:pt x="311213" y="246662"/>
                    </a:cubicBezTo>
                    <a:cubicBezTo>
                      <a:pt x="308246" y="279558"/>
                      <a:pt x="287475" y="297539"/>
                      <a:pt x="251937" y="300536"/>
                    </a:cubicBezTo>
                    <a:cubicBezTo>
                      <a:pt x="197837" y="307018"/>
                      <a:pt x="143302" y="309025"/>
                      <a:pt x="88879" y="306530"/>
                    </a:cubicBezTo>
                    <a:cubicBezTo>
                      <a:pt x="53341" y="303533"/>
                      <a:pt x="26774" y="291546"/>
                      <a:pt x="20702" y="258579"/>
                    </a:cubicBezTo>
                    <a:cubicBezTo>
                      <a:pt x="9436" y="205367"/>
                      <a:pt x="2512" y="151312"/>
                      <a:pt x="0" y="96956"/>
                    </a:cubicBezTo>
                    <a:cubicBezTo>
                      <a:pt x="0" y="37089"/>
                      <a:pt x="26705" y="19107"/>
                      <a:pt x="62105" y="13323"/>
                    </a:cubicBezTo>
                    <a:cubicBezTo>
                      <a:pt x="129654" y="1879"/>
                      <a:pt x="198223" y="-2212"/>
                      <a:pt x="266636" y="1126"/>
                    </a:cubicBezTo>
                    <a:close/>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48" name="Freeform 47">
                <a:extLst>
                  <a:ext uri="{FF2B5EF4-FFF2-40B4-BE49-F238E27FC236}">
                    <a16:creationId xmlns:a16="http://schemas.microsoft.com/office/drawing/2014/main" id="{DA750C7B-47EA-614F-9E6D-F3175C64A3AC}"/>
                  </a:ext>
                </a:extLst>
              </p:cNvPr>
              <p:cNvSpPr/>
              <p:nvPr/>
            </p:nvSpPr>
            <p:spPr>
              <a:xfrm>
                <a:off x="11491169" y="3684983"/>
                <a:ext cx="313162" cy="307494"/>
              </a:xfrm>
              <a:custGeom>
                <a:avLst/>
                <a:gdLst>
                  <a:gd name="connsiteX0" fmla="*/ 266774 w 313162"/>
                  <a:gd name="connsiteY0" fmla="*/ 1123 h 307494"/>
                  <a:gd name="connsiteX1" fmla="*/ 308005 w 313162"/>
                  <a:gd name="connsiteY1" fmla="*/ 34743 h 307494"/>
                  <a:gd name="connsiteX2" fmla="*/ 308177 w 313162"/>
                  <a:gd name="connsiteY2" fmla="*/ 37015 h 307494"/>
                  <a:gd name="connsiteX3" fmla="*/ 311144 w 313162"/>
                  <a:gd name="connsiteY3" fmla="*/ 246589 h 307494"/>
                  <a:gd name="connsiteX4" fmla="*/ 251868 w 313162"/>
                  <a:gd name="connsiteY4" fmla="*/ 300463 h 307494"/>
                  <a:gd name="connsiteX5" fmla="*/ 88879 w 313162"/>
                  <a:gd name="connsiteY5" fmla="*/ 306457 h 307494"/>
                  <a:gd name="connsiteX6" fmla="*/ 20702 w 313162"/>
                  <a:gd name="connsiteY6" fmla="*/ 258576 h 307494"/>
                  <a:gd name="connsiteX7" fmla="*/ 0 w 313162"/>
                  <a:gd name="connsiteY7" fmla="*/ 96884 h 307494"/>
                  <a:gd name="connsiteX8" fmla="*/ 62105 w 313162"/>
                  <a:gd name="connsiteY8" fmla="*/ 13250 h 307494"/>
                  <a:gd name="connsiteX9" fmla="*/ 266774 w 313162"/>
                  <a:gd name="connsiteY9" fmla="*/ 1123 h 30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3162" h="307494">
                    <a:moveTo>
                      <a:pt x="266774" y="1123"/>
                    </a:moveTo>
                    <a:cubicBezTo>
                      <a:pt x="287351" y="-1094"/>
                      <a:pt x="305811" y="13960"/>
                      <a:pt x="308005" y="34743"/>
                    </a:cubicBezTo>
                    <a:cubicBezTo>
                      <a:pt x="308085" y="35496"/>
                      <a:pt x="308142" y="36256"/>
                      <a:pt x="308177" y="37015"/>
                    </a:cubicBezTo>
                    <a:cubicBezTo>
                      <a:pt x="313613" y="106739"/>
                      <a:pt x="314605" y="176740"/>
                      <a:pt x="311144" y="246589"/>
                    </a:cubicBezTo>
                    <a:cubicBezTo>
                      <a:pt x="311144" y="279485"/>
                      <a:pt x="287475" y="294469"/>
                      <a:pt x="251868" y="300463"/>
                    </a:cubicBezTo>
                    <a:cubicBezTo>
                      <a:pt x="197791" y="306945"/>
                      <a:pt x="143279" y="308952"/>
                      <a:pt x="88879" y="306457"/>
                    </a:cubicBezTo>
                    <a:cubicBezTo>
                      <a:pt x="53272" y="303460"/>
                      <a:pt x="26774" y="291472"/>
                      <a:pt x="20702" y="258576"/>
                    </a:cubicBezTo>
                    <a:cubicBezTo>
                      <a:pt x="9436" y="205343"/>
                      <a:pt x="2512" y="151260"/>
                      <a:pt x="0" y="96884"/>
                    </a:cubicBezTo>
                    <a:cubicBezTo>
                      <a:pt x="0" y="37015"/>
                      <a:pt x="26636" y="19034"/>
                      <a:pt x="62105" y="13250"/>
                    </a:cubicBezTo>
                    <a:cubicBezTo>
                      <a:pt x="129705" y="1861"/>
                      <a:pt x="198318" y="-2202"/>
                      <a:pt x="266774" y="1123"/>
                    </a:cubicBezTo>
                    <a:close/>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49" name="Freeform 48">
                <a:extLst>
                  <a:ext uri="{FF2B5EF4-FFF2-40B4-BE49-F238E27FC236}">
                    <a16:creationId xmlns:a16="http://schemas.microsoft.com/office/drawing/2014/main" id="{98BD150D-70A3-5B4D-A2A2-20C9BA855115}"/>
                  </a:ext>
                </a:extLst>
              </p:cNvPr>
              <p:cNvSpPr/>
              <p:nvPr/>
            </p:nvSpPr>
            <p:spPr>
              <a:xfrm>
                <a:off x="11589087" y="4116090"/>
                <a:ext cx="314225" cy="307730"/>
              </a:xfrm>
              <a:custGeom>
                <a:avLst/>
                <a:gdLst>
                  <a:gd name="connsiteX0" fmla="*/ 266636 w 314225"/>
                  <a:gd name="connsiteY0" fmla="*/ 1079 h 307730"/>
                  <a:gd name="connsiteX1" fmla="*/ 307875 w 314225"/>
                  <a:gd name="connsiteY1" fmla="*/ 34847 h 307730"/>
                  <a:gd name="connsiteX2" fmla="*/ 308039 w 314225"/>
                  <a:gd name="connsiteY2" fmla="*/ 37042 h 307730"/>
                  <a:gd name="connsiteX3" fmla="*/ 308039 w 314225"/>
                  <a:gd name="connsiteY3" fmla="*/ 37042 h 307730"/>
                  <a:gd name="connsiteX4" fmla="*/ 311213 w 314225"/>
                  <a:gd name="connsiteY4" fmla="*/ 246824 h 307730"/>
                  <a:gd name="connsiteX5" fmla="*/ 251937 w 314225"/>
                  <a:gd name="connsiteY5" fmla="*/ 300699 h 307730"/>
                  <a:gd name="connsiteX6" fmla="*/ 88879 w 314225"/>
                  <a:gd name="connsiteY6" fmla="*/ 306693 h 307730"/>
                  <a:gd name="connsiteX7" fmla="*/ 20702 w 314225"/>
                  <a:gd name="connsiteY7" fmla="*/ 258742 h 307730"/>
                  <a:gd name="connsiteX8" fmla="*/ 0 w 314225"/>
                  <a:gd name="connsiteY8" fmla="*/ 97119 h 307730"/>
                  <a:gd name="connsiteX9" fmla="*/ 62105 w 314225"/>
                  <a:gd name="connsiteY9" fmla="*/ 13485 h 307730"/>
                  <a:gd name="connsiteX10" fmla="*/ 266636 w 314225"/>
                  <a:gd name="connsiteY10" fmla="*/ 1079 h 30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225" h="307730">
                    <a:moveTo>
                      <a:pt x="266636" y="1079"/>
                    </a:moveTo>
                    <a:cubicBezTo>
                      <a:pt x="287255" y="-1095"/>
                      <a:pt x="305719" y="14022"/>
                      <a:pt x="307875" y="34847"/>
                    </a:cubicBezTo>
                    <a:cubicBezTo>
                      <a:pt x="307950" y="35579"/>
                      <a:pt x="308005" y="36310"/>
                      <a:pt x="308039" y="37042"/>
                    </a:cubicBezTo>
                    <a:lnTo>
                      <a:pt x="308039" y="37042"/>
                    </a:lnTo>
                    <a:cubicBezTo>
                      <a:pt x="315040" y="106751"/>
                      <a:pt x="316102" y="176934"/>
                      <a:pt x="311213" y="246824"/>
                    </a:cubicBezTo>
                    <a:cubicBezTo>
                      <a:pt x="308246" y="279720"/>
                      <a:pt x="287475" y="294705"/>
                      <a:pt x="251937" y="300699"/>
                    </a:cubicBezTo>
                    <a:cubicBezTo>
                      <a:pt x="197837" y="307180"/>
                      <a:pt x="143302" y="309188"/>
                      <a:pt x="88879" y="306693"/>
                    </a:cubicBezTo>
                    <a:cubicBezTo>
                      <a:pt x="53341" y="303695"/>
                      <a:pt x="26774" y="291708"/>
                      <a:pt x="20702" y="258742"/>
                    </a:cubicBezTo>
                    <a:cubicBezTo>
                      <a:pt x="9436" y="205530"/>
                      <a:pt x="2512" y="151474"/>
                      <a:pt x="0" y="97119"/>
                    </a:cubicBezTo>
                    <a:cubicBezTo>
                      <a:pt x="0" y="37251"/>
                      <a:pt x="26705" y="19270"/>
                      <a:pt x="62105" y="13485"/>
                    </a:cubicBezTo>
                    <a:cubicBezTo>
                      <a:pt x="129646" y="1971"/>
                      <a:pt x="198216" y="-2189"/>
                      <a:pt x="266636" y="1079"/>
                    </a:cubicBezTo>
                    <a:close/>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50" name="Freeform 49">
                <a:extLst>
                  <a:ext uri="{FF2B5EF4-FFF2-40B4-BE49-F238E27FC236}">
                    <a16:creationId xmlns:a16="http://schemas.microsoft.com/office/drawing/2014/main" id="{081E9DDD-B7A0-5942-B10A-54B1D024150F}"/>
                  </a:ext>
                </a:extLst>
              </p:cNvPr>
              <p:cNvSpPr/>
              <p:nvPr/>
            </p:nvSpPr>
            <p:spPr>
              <a:xfrm>
                <a:off x="11494067" y="4291816"/>
                <a:ext cx="310279" cy="311399"/>
              </a:xfrm>
              <a:custGeom>
                <a:avLst/>
                <a:gdLst>
                  <a:gd name="connsiteX0" fmla="*/ 263875 w 310279"/>
                  <a:gd name="connsiteY0" fmla="*/ 2031 h 311399"/>
                  <a:gd name="connsiteX1" fmla="*/ 305107 w 310279"/>
                  <a:gd name="connsiteY1" fmla="*/ 35651 h 311399"/>
                  <a:gd name="connsiteX2" fmla="*/ 305278 w 310279"/>
                  <a:gd name="connsiteY2" fmla="*/ 37923 h 311399"/>
                  <a:gd name="connsiteX3" fmla="*/ 308246 w 310279"/>
                  <a:gd name="connsiteY3" fmla="*/ 250494 h 311399"/>
                  <a:gd name="connsiteX4" fmla="*/ 248970 w 310279"/>
                  <a:gd name="connsiteY4" fmla="*/ 304368 h 311399"/>
                  <a:gd name="connsiteX5" fmla="*/ 85980 w 310279"/>
                  <a:gd name="connsiteY5" fmla="*/ 310362 h 311399"/>
                  <a:gd name="connsiteX6" fmla="*/ 17803 w 310279"/>
                  <a:gd name="connsiteY6" fmla="*/ 262481 h 311399"/>
                  <a:gd name="connsiteX7" fmla="*/ 0 w 310279"/>
                  <a:gd name="connsiteY7" fmla="*/ 100789 h 311399"/>
                  <a:gd name="connsiteX8" fmla="*/ 62105 w 310279"/>
                  <a:gd name="connsiteY8" fmla="*/ 17154 h 311399"/>
                  <a:gd name="connsiteX9" fmla="*/ 263875 w 310279"/>
                  <a:gd name="connsiteY9" fmla="*/ 2031 h 31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279" h="311399">
                    <a:moveTo>
                      <a:pt x="263875" y="2031"/>
                    </a:moveTo>
                    <a:cubicBezTo>
                      <a:pt x="284453" y="-186"/>
                      <a:pt x="302913" y="14868"/>
                      <a:pt x="305107" y="35651"/>
                    </a:cubicBezTo>
                    <a:cubicBezTo>
                      <a:pt x="305187" y="36404"/>
                      <a:pt x="305244" y="37164"/>
                      <a:pt x="305278" y="37923"/>
                    </a:cubicBezTo>
                    <a:cubicBezTo>
                      <a:pt x="310738" y="108643"/>
                      <a:pt x="311729" y="179649"/>
                      <a:pt x="308246" y="250494"/>
                    </a:cubicBezTo>
                    <a:cubicBezTo>
                      <a:pt x="308246" y="283459"/>
                      <a:pt x="284577" y="298374"/>
                      <a:pt x="248970" y="304368"/>
                    </a:cubicBezTo>
                    <a:cubicBezTo>
                      <a:pt x="194893" y="310850"/>
                      <a:pt x="140381" y="312857"/>
                      <a:pt x="85980" y="310362"/>
                    </a:cubicBezTo>
                    <a:cubicBezTo>
                      <a:pt x="50374" y="307365"/>
                      <a:pt x="23876" y="295377"/>
                      <a:pt x="17803" y="262481"/>
                    </a:cubicBezTo>
                    <a:cubicBezTo>
                      <a:pt x="6025" y="209401"/>
                      <a:pt x="55" y="155186"/>
                      <a:pt x="0" y="100789"/>
                    </a:cubicBezTo>
                    <a:cubicBezTo>
                      <a:pt x="0" y="40920"/>
                      <a:pt x="26636" y="22939"/>
                      <a:pt x="62105" y="17154"/>
                    </a:cubicBezTo>
                    <a:cubicBezTo>
                      <a:pt x="128216" y="1828"/>
                      <a:pt x="196248" y="-3273"/>
                      <a:pt x="263875" y="2031"/>
                    </a:cubicBezTo>
                    <a:close/>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51" name="Freeform 50">
                <a:extLst>
                  <a:ext uri="{FF2B5EF4-FFF2-40B4-BE49-F238E27FC236}">
                    <a16:creationId xmlns:a16="http://schemas.microsoft.com/office/drawing/2014/main" id="{39D8A937-A667-A849-BE19-BF5AE9F7488E}"/>
                  </a:ext>
                </a:extLst>
              </p:cNvPr>
              <p:cNvSpPr/>
              <p:nvPr/>
            </p:nvSpPr>
            <p:spPr>
              <a:xfrm>
                <a:off x="11588880" y="4720686"/>
                <a:ext cx="314318" cy="310665"/>
              </a:xfrm>
              <a:custGeom>
                <a:avLst/>
                <a:gdLst>
                  <a:gd name="connsiteX0" fmla="*/ 266843 w 314318"/>
                  <a:gd name="connsiteY0" fmla="*/ 1228 h 310665"/>
                  <a:gd name="connsiteX1" fmla="*/ 308082 w 314318"/>
                  <a:gd name="connsiteY1" fmla="*/ 34995 h 310665"/>
                  <a:gd name="connsiteX2" fmla="*/ 308246 w 314318"/>
                  <a:gd name="connsiteY2" fmla="*/ 37190 h 310665"/>
                  <a:gd name="connsiteX3" fmla="*/ 311213 w 314318"/>
                  <a:gd name="connsiteY3" fmla="*/ 249760 h 310665"/>
                  <a:gd name="connsiteX4" fmla="*/ 251937 w 314318"/>
                  <a:gd name="connsiteY4" fmla="*/ 303635 h 310665"/>
                  <a:gd name="connsiteX5" fmla="*/ 88879 w 314318"/>
                  <a:gd name="connsiteY5" fmla="*/ 309628 h 310665"/>
                  <a:gd name="connsiteX6" fmla="*/ 20702 w 314318"/>
                  <a:gd name="connsiteY6" fmla="*/ 261748 h 310665"/>
                  <a:gd name="connsiteX7" fmla="*/ 0 w 314318"/>
                  <a:gd name="connsiteY7" fmla="*/ 100055 h 310665"/>
                  <a:gd name="connsiteX8" fmla="*/ 62105 w 314318"/>
                  <a:gd name="connsiteY8" fmla="*/ 16421 h 310665"/>
                  <a:gd name="connsiteX9" fmla="*/ 266843 w 314318"/>
                  <a:gd name="connsiteY9" fmla="*/ 1228 h 310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318" h="310665">
                    <a:moveTo>
                      <a:pt x="266843" y="1228"/>
                    </a:moveTo>
                    <a:cubicBezTo>
                      <a:pt x="287462" y="-947"/>
                      <a:pt x="305926" y="14170"/>
                      <a:pt x="308082" y="34995"/>
                    </a:cubicBezTo>
                    <a:cubicBezTo>
                      <a:pt x="308157" y="35727"/>
                      <a:pt x="308212" y="36458"/>
                      <a:pt x="308246" y="37190"/>
                    </a:cubicBezTo>
                    <a:cubicBezTo>
                      <a:pt x="315188" y="107833"/>
                      <a:pt x="316180" y="178943"/>
                      <a:pt x="311213" y="249760"/>
                    </a:cubicBezTo>
                    <a:cubicBezTo>
                      <a:pt x="308246" y="282656"/>
                      <a:pt x="287475" y="297641"/>
                      <a:pt x="251937" y="303635"/>
                    </a:cubicBezTo>
                    <a:cubicBezTo>
                      <a:pt x="197837" y="310116"/>
                      <a:pt x="143302" y="312123"/>
                      <a:pt x="88879" y="309628"/>
                    </a:cubicBezTo>
                    <a:cubicBezTo>
                      <a:pt x="53341" y="306632"/>
                      <a:pt x="26774" y="294644"/>
                      <a:pt x="20702" y="261748"/>
                    </a:cubicBezTo>
                    <a:cubicBezTo>
                      <a:pt x="9441" y="208515"/>
                      <a:pt x="2517" y="154431"/>
                      <a:pt x="0" y="100055"/>
                    </a:cubicBezTo>
                    <a:cubicBezTo>
                      <a:pt x="0" y="40187"/>
                      <a:pt x="26705" y="22206"/>
                      <a:pt x="62105" y="16421"/>
                    </a:cubicBezTo>
                    <a:cubicBezTo>
                      <a:pt x="129424" y="2510"/>
                      <a:pt x="198234" y="-2592"/>
                      <a:pt x="266843" y="1228"/>
                    </a:cubicBezTo>
                    <a:close/>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52" name="Freeform 51">
                <a:extLst>
                  <a:ext uri="{FF2B5EF4-FFF2-40B4-BE49-F238E27FC236}">
                    <a16:creationId xmlns:a16="http://schemas.microsoft.com/office/drawing/2014/main" id="{7FF2E1DD-7A57-5944-AC43-D6B6F4B77651}"/>
                  </a:ext>
                </a:extLst>
              </p:cNvPr>
              <p:cNvSpPr/>
              <p:nvPr/>
            </p:nvSpPr>
            <p:spPr>
              <a:xfrm>
                <a:off x="11491169" y="4897450"/>
                <a:ext cx="313162" cy="307512"/>
              </a:xfrm>
              <a:custGeom>
                <a:avLst/>
                <a:gdLst>
                  <a:gd name="connsiteX0" fmla="*/ 266774 w 313162"/>
                  <a:gd name="connsiteY0" fmla="*/ 1141 h 307512"/>
                  <a:gd name="connsiteX1" fmla="*/ 308005 w 313162"/>
                  <a:gd name="connsiteY1" fmla="*/ 34762 h 307512"/>
                  <a:gd name="connsiteX2" fmla="*/ 308177 w 313162"/>
                  <a:gd name="connsiteY2" fmla="*/ 37034 h 307512"/>
                  <a:gd name="connsiteX3" fmla="*/ 311144 w 313162"/>
                  <a:gd name="connsiteY3" fmla="*/ 246607 h 307512"/>
                  <a:gd name="connsiteX4" fmla="*/ 251868 w 313162"/>
                  <a:gd name="connsiteY4" fmla="*/ 300481 h 307512"/>
                  <a:gd name="connsiteX5" fmla="*/ 88879 w 313162"/>
                  <a:gd name="connsiteY5" fmla="*/ 306475 h 307512"/>
                  <a:gd name="connsiteX6" fmla="*/ 20702 w 313162"/>
                  <a:gd name="connsiteY6" fmla="*/ 258595 h 307512"/>
                  <a:gd name="connsiteX7" fmla="*/ 0 w 313162"/>
                  <a:gd name="connsiteY7" fmla="*/ 96902 h 307512"/>
                  <a:gd name="connsiteX8" fmla="*/ 62105 w 313162"/>
                  <a:gd name="connsiteY8" fmla="*/ 13268 h 307512"/>
                  <a:gd name="connsiteX9" fmla="*/ 266774 w 313162"/>
                  <a:gd name="connsiteY9" fmla="*/ 1141 h 307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3162" h="307512">
                    <a:moveTo>
                      <a:pt x="266774" y="1141"/>
                    </a:moveTo>
                    <a:cubicBezTo>
                      <a:pt x="287351" y="-1075"/>
                      <a:pt x="305811" y="13979"/>
                      <a:pt x="308005" y="34762"/>
                    </a:cubicBezTo>
                    <a:cubicBezTo>
                      <a:pt x="308085" y="35515"/>
                      <a:pt x="308142" y="36274"/>
                      <a:pt x="308177" y="37034"/>
                    </a:cubicBezTo>
                    <a:cubicBezTo>
                      <a:pt x="313613" y="106757"/>
                      <a:pt x="314605" y="176759"/>
                      <a:pt x="311144" y="246607"/>
                    </a:cubicBezTo>
                    <a:cubicBezTo>
                      <a:pt x="311144" y="279573"/>
                      <a:pt x="287475" y="297485"/>
                      <a:pt x="251868" y="300481"/>
                    </a:cubicBezTo>
                    <a:cubicBezTo>
                      <a:pt x="197791" y="306963"/>
                      <a:pt x="143279" y="308970"/>
                      <a:pt x="88879" y="306475"/>
                    </a:cubicBezTo>
                    <a:cubicBezTo>
                      <a:pt x="53272" y="303478"/>
                      <a:pt x="26774" y="291561"/>
                      <a:pt x="20702" y="258595"/>
                    </a:cubicBezTo>
                    <a:cubicBezTo>
                      <a:pt x="9431" y="205362"/>
                      <a:pt x="2507" y="151278"/>
                      <a:pt x="0" y="96902"/>
                    </a:cubicBezTo>
                    <a:cubicBezTo>
                      <a:pt x="0" y="37034"/>
                      <a:pt x="26636" y="19122"/>
                      <a:pt x="62105" y="13268"/>
                    </a:cubicBezTo>
                    <a:cubicBezTo>
                      <a:pt x="129702" y="1845"/>
                      <a:pt x="198318" y="-2218"/>
                      <a:pt x="266774" y="1141"/>
                    </a:cubicBezTo>
                    <a:close/>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53" name="Freeform 52">
                <a:extLst>
                  <a:ext uri="{FF2B5EF4-FFF2-40B4-BE49-F238E27FC236}">
                    <a16:creationId xmlns:a16="http://schemas.microsoft.com/office/drawing/2014/main" id="{B4992069-362B-5747-80D3-201B5ACDBB99}"/>
                  </a:ext>
                </a:extLst>
              </p:cNvPr>
              <p:cNvSpPr/>
              <p:nvPr/>
            </p:nvSpPr>
            <p:spPr>
              <a:xfrm>
                <a:off x="12119598" y="5356279"/>
                <a:ext cx="65002" cy="289791"/>
              </a:xfrm>
              <a:custGeom>
                <a:avLst/>
                <a:gdLst>
                  <a:gd name="connsiteX0" fmla="*/ 65003 w 65002"/>
                  <a:gd name="connsiteY0" fmla="*/ 289792 h 289791"/>
                  <a:gd name="connsiteX1" fmla="*/ 20702 w 65002"/>
                  <a:gd name="connsiteY1" fmla="*/ 245814 h 289791"/>
                  <a:gd name="connsiteX2" fmla="*/ 7798 w 65002"/>
                  <a:gd name="connsiteY2" fmla="*/ 170613 h 289791"/>
                  <a:gd name="connsiteX3" fmla="*/ 0 w 65002"/>
                  <a:gd name="connsiteY3" fmla="*/ 84122 h 289791"/>
                  <a:gd name="connsiteX4" fmla="*/ 62105 w 65002"/>
                  <a:gd name="connsiteY4" fmla="*/ 487 h 289791"/>
                  <a:gd name="connsiteX5" fmla="*/ 64865 w 65002"/>
                  <a:gd name="connsiteY5" fmla="*/ 0 h 28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02" h="289791">
                    <a:moveTo>
                      <a:pt x="65003" y="289792"/>
                    </a:moveTo>
                    <a:cubicBezTo>
                      <a:pt x="41748" y="283798"/>
                      <a:pt x="25187" y="270905"/>
                      <a:pt x="20702" y="245814"/>
                    </a:cubicBezTo>
                    <a:cubicBezTo>
                      <a:pt x="16216" y="220724"/>
                      <a:pt x="10972" y="195704"/>
                      <a:pt x="7798" y="170613"/>
                    </a:cubicBezTo>
                    <a:cubicBezTo>
                      <a:pt x="4002" y="141829"/>
                      <a:pt x="1587" y="112975"/>
                      <a:pt x="0" y="84122"/>
                    </a:cubicBezTo>
                    <a:cubicBezTo>
                      <a:pt x="0" y="24254"/>
                      <a:pt x="26636" y="6342"/>
                      <a:pt x="62105" y="487"/>
                    </a:cubicBezTo>
                    <a:lnTo>
                      <a:pt x="64865" y="0"/>
                    </a:lnTo>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54" name="Freeform 53">
                <a:extLst>
                  <a:ext uri="{FF2B5EF4-FFF2-40B4-BE49-F238E27FC236}">
                    <a16:creationId xmlns:a16="http://schemas.microsoft.com/office/drawing/2014/main" id="{1B49EBED-3852-6E46-A596-D3C5D87D4B1C}"/>
                  </a:ext>
                </a:extLst>
              </p:cNvPr>
              <p:cNvSpPr/>
              <p:nvPr/>
            </p:nvSpPr>
            <p:spPr>
              <a:xfrm>
                <a:off x="12024509" y="5521316"/>
                <a:ext cx="160091" cy="306513"/>
              </a:xfrm>
              <a:custGeom>
                <a:avLst/>
                <a:gdLst>
                  <a:gd name="connsiteX0" fmla="*/ 160092 w 160091"/>
                  <a:gd name="connsiteY0" fmla="*/ 306101 h 306513"/>
                  <a:gd name="connsiteX1" fmla="*/ 89155 w 160091"/>
                  <a:gd name="connsiteY1" fmla="*/ 305334 h 306513"/>
                  <a:gd name="connsiteX2" fmla="*/ 20978 w 160091"/>
                  <a:gd name="connsiteY2" fmla="*/ 257384 h 306513"/>
                  <a:gd name="connsiteX3" fmla="*/ 0 w 160091"/>
                  <a:gd name="connsiteY3" fmla="*/ 96109 h 306513"/>
                  <a:gd name="connsiteX4" fmla="*/ 62105 w 160091"/>
                  <a:gd name="connsiteY4" fmla="*/ 12475 h 306513"/>
                  <a:gd name="connsiteX5" fmla="*/ 102542 w 160091"/>
                  <a:gd name="connsiteY5" fmla="*/ 6133 h 306513"/>
                  <a:gd name="connsiteX6" fmla="*/ 159747 w 160091"/>
                  <a:gd name="connsiteY6" fmla="*/ 0 h 306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091" h="306513">
                    <a:moveTo>
                      <a:pt x="160092" y="306101"/>
                    </a:moveTo>
                    <a:cubicBezTo>
                      <a:pt x="136216" y="306798"/>
                      <a:pt x="112409" y="306658"/>
                      <a:pt x="89155" y="305334"/>
                    </a:cubicBezTo>
                    <a:cubicBezTo>
                      <a:pt x="53548" y="302337"/>
                      <a:pt x="27050" y="290350"/>
                      <a:pt x="20978" y="257384"/>
                    </a:cubicBezTo>
                    <a:cubicBezTo>
                      <a:pt x="9637" y="204297"/>
                      <a:pt x="2621" y="150353"/>
                      <a:pt x="0" y="96109"/>
                    </a:cubicBezTo>
                    <a:cubicBezTo>
                      <a:pt x="0" y="36241"/>
                      <a:pt x="26705" y="18260"/>
                      <a:pt x="62105" y="12475"/>
                    </a:cubicBezTo>
                    <a:cubicBezTo>
                      <a:pt x="75906" y="10105"/>
                      <a:pt x="89155" y="7945"/>
                      <a:pt x="102542" y="6133"/>
                    </a:cubicBezTo>
                    <a:cubicBezTo>
                      <a:pt x="121725" y="3415"/>
                      <a:pt x="140701" y="1324"/>
                      <a:pt x="159747" y="0"/>
                    </a:cubicBezTo>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55" name="Freeform 54">
                <a:extLst>
                  <a:ext uri="{FF2B5EF4-FFF2-40B4-BE49-F238E27FC236}">
                    <a16:creationId xmlns:a16="http://schemas.microsoft.com/office/drawing/2014/main" id="{E57CB83C-417D-874D-B0D9-09C7D414A9D3}"/>
                  </a:ext>
                </a:extLst>
              </p:cNvPr>
              <p:cNvSpPr/>
              <p:nvPr/>
            </p:nvSpPr>
            <p:spPr>
              <a:xfrm>
                <a:off x="11589087" y="5343513"/>
                <a:ext cx="314217" cy="307567"/>
              </a:xfrm>
              <a:custGeom>
                <a:avLst/>
                <a:gdLst>
                  <a:gd name="connsiteX0" fmla="*/ 266636 w 314217"/>
                  <a:gd name="connsiteY0" fmla="*/ 1126 h 307567"/>
                  <a:gd name="connsiteX1" fmla="*/ 307875 w 314217"/>
                  <a:gd name="connsiteY1" fmla="*/ 34893 h 307567"/>
                  <a:gd name="connsiteX2" fmla="*/ 308039 w 314217"/>
                  <a:gd name="connsiteY2" fmla="*/ 37089 h 307567"/>
                  <a:gd name="connsiteX3" fmla="*/ 311213 w 314217"/>
                  <a:gd name="connsiteY3" fmla="*/ 246662 h 307567"/>
                  <a:gd name="connsiteX4" fmla="*/ 251937 w 314217"/>
                  <a:gd name="connsiteY4" fmla="*/ 300536 h 307567"/>
                  <a:gd name="connsiteX5" fmla="*/ 88879 w 314217"/>
                  <a:gd name="connsiteY5" fmla="*/ 306530 h 307567"/>
                  <a:gd name="connsiteX6" fmla="*/ 20702 w 314217"/>
                  <a:gd name="connsiteY6" fmla="*/ 258580 h 307567"/>
                  <a:gd name="connsiteX7" fmla="*/ 0 w 314217"/>
                  <a:gd name="connsiteY7" fmla="*/ 96957 h 307567"/>
                  <a:gd name="connsiteX8" fmla="*/ 62105 w 314217"/>
                  <a:gd name="connsiteY8" fmla="*/ 13323 h 307567"/>
                  <a:gd name="connsiteX9" fmla="*/ 266636 w 314217"/>
                  <a:gd name="connsiteY9" fmla="*/ 1126 h 307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217" h="307567">
                    <a:moveTo>
                      <a:pt x="266636" y="1126"/>
                    </a:moveTo>
                    <a:cubicBezTo>
                      <a:pt x="287255" y="-1049"/>
                      <a:pt x="305719" y="14068"/>
                      <a:pt x="307875" y="34893"/>
                    </a:cubicBezTo>
                    <a:cubicBezTo>
                      <a:pt x="307950" y="35625"/>
                      <a:pt x="308005" y="36357"/>
                      <a:pt x="308039" y="37089"/>
                    </a:cubicBezTo>
                    <a:cubicBezTo>
                      <a:pt x="315028" y="106728"/>
                      <a:pt x="316090" y="176841"/>
                      <a:pt x="311213" y="246662"/>
                    </a:cubicBezTo>
                    <a:cubicBezTo>
                      <a:pt x="308246" y="279558"/>
                      <a:pt x="287475" y="294543"/>
                      <a:pt x="251937" y="300536"/>
                    </a:cubicBezTo>
                    <a:cubicBezTo>
                      <a:pt x="197837" y="307018"/>
                      <a:pt x="143302" y="309025"/>
                      <a:pt x="88879" y="306530"/>
                    </a:cubicBezTo>
                    <a:cubicBezTo>
                      <a:pt x="53341" y="303533"/>
                      <a:pt x="26774" y="291546"/>
                      <a:pt x="20702" y="258580"/>
                    </a:cubicBezTo>
                    <a:cubicBezTo>
                      <a:pt x="9436" y="205367"/>
                      <a:pt x="2512" y="151312"/>
                      <a:pt x="0" y="96957"/>
                    </a:cubicBezTo>
                    <a:cubicBezTo>
                      <a:pt x="0" y="37089"/>
                      <a:pt x="26705" y="19107"/>
                      <a:pt x="62105" y="13323"/>
                    </a:cubicBezTo>
                    <a:cubicBezTo>
                      <a:pt x="129654" y="1879"/>
                      <a:pt x="198223" y="-2213"/>
                      <a:pt x="266636" y="1126"/>
                    </a:cubicBezTo>
                    <a:close/>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56" name="Freeform 55">
                <a:extLst>
                  <a:ext uri="{FF2B5EF4-FFF2-40B4-BE49-F238E27FC236}">
                    <a16:creationId xmlns:a16="http://schemas.microsoft.com/office/drawing/2014/main" id="{A83604A3-15A4-B341-A6B4-AF4C278A500D}"/>
                  </a:ext>
                </a:extLst>
              </p:cNvPr>
              <p:cNvSpPr/>
              <p:nvPr/>
            </p:nvSpPr>
            <p:spPr>
              <a:xfrm>
                <a:off x="11494136" y="5520269"/>
                <a:ext cx="310194" cy="307316"/>
              </a:xfrm>
              <a:custGeom>
                <a:avLst/>
                <a:gdLst>
                  <a:gd name="connsiteX0" fmla="*/ 263806 w 310194"/>
                  <a:gd name="connsiteY0" fmla="*/ 1048 h 307316"/>
                  <a:gd name="connsiteX1" fmla="*/ 305038 w 310194"/>
                  <a:gd name="connsiteY1" fmla="*/ 34668 h 307316"/>
                  <a:gd name="connsiteX2" fmla="*/ 305209 w 310194"/>
                  <a:gd name="connsiteY2" fmla="*/ 36940 h 307316"/>
                  <a:gd name="connsiteX3" fmla="*/ 308177 w 310194"/>
                  <a:gd name="connsiteY3" fmla="*/ 246514 h 307316"/>
                  <a:gd name="connsiteX4" fmla="*/ 248901 w 310194"/>
                  <a:gd name="connsiteY4" fmla="*/ 300388 h 307316"/>
                  <a:gd name="connsiteX5" fmla="*/ 85980 w 310194"/>
                  <a:gd name="connsiteY5" fmla="*/ 306242 h 307316"/>
                  <a:gd name="connsiteX6" fmla="*/ 17803 w 310194"/>
                  <a:gd name="connsiteY6" fmla="*/ 258362 h 307316"/>
                  <a:gd name="connsiteX7" fmla="*/ 0 w 310194"/>
                  <a:gd name="connsiteY7" fmla="*/ 97157 h 307316"/>
                  <a:gd name="connsiteX8" fmla="*/ 62105 w 310194"/>
                  <a:gd name="connsiteY8" fmla="*/ 13523 h 307316"/>
                  <a:gd name="connsiteX9" fmla="*/ 263806 w 310194"/>
                  <a:gd name="connsiteY9" fmla="*/ 1048 h 307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194" h="307316">
                    <a:moveTo>
                      <a:pt x="263806" y="1048"/>
                    </a:moveTo>
                    <a:cubicBezTo>
                      <a:pt x="284384" y="-1169"/>
                      <a:pt x="302844" y="13885"/>
                      <a:pt x="305038" y="34668"/>
                    </a:cubicBezTo>
                    <a:cubicBezTo>
                      <a:pt x="305118" y="35421"/>
                      <a:pt x="305175" y="36181"/>
                      <a:pt x="305209" y="36940"/>
                    </a:cubicBezTo>
                    <a:cubicBezTo>
                      <a:pt x="310646" y="106664"/>
                      <a:pt x="311638" y="176665"/>
                      <a:pt x="308177" y="246514"/>
                    </a:cubicBezTo>
                    <a:cubicBezTo>
                      <a:pt x="308177" y="279479"/>
                      <a:pt x="284508" y="297391"/>
                      <a:pt x="248901" y="300388"/>
                    </a:cubicBezTo>
                    <a:cubicBezTo>
                      <a:pt x="194843" y="306821"/>
                      <a:pt x="140354" y="308779"/>
                      <a:pt x="85980" y="306242"/>
                    </a:cubicBezTo>
                    <a:cubicBezTo>
                      <a:pt x="50374" y="303246"/>
                      <a:pt x="23876" y="291258"/>
                      <a:pt x="17803" y="258362"/>
                    </a:cubicBezTo>
                    <a:cubicBezTo>
                      <a:pt x="6060" y="205442"/>
                      <a:pt x="90" y="151387"/>
                      <a:pt x="0" y="97157"/>
                    </a:cubicBezTo>
                    <a:cubicBezTo>
                      <a:pt x="0" y="37289"/>
                      <a:pt x="26636" y="19308"/>
                      <a:pt x="62105" y="13523"/>
                    </a:cubicBezTo>
                    <a:cubicBezTo>
                      <a:pt x="128695" y="2016"/>
                      <a:pt x="196324" y="-2165"/>
                      <a:pt x="263806" y="1048"/>
                    </a:cubicBezTo>
                    <a:close/>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grpSp>
        <p:grpSp>
          <p:nvGrpSpPr>
            <p:cNvPr id="8" name="Graphic 9">
              <a:extLst>
                <a:ext uri="{FF2B5EF4-FFF2-40B4-BE49-F238E27FC236}">
                  <a16:creationId xmlns:a16="http://schemas.microsoft.com/office/drawing/2014/main" id="{7152A7B9-C6BB-444F-997F-F7CCF1B020DC}"/>
                </a:ext>
              </a:extLst>
            </p:cNvPr>
            <p:cNvGrpSpPr/>
            <p:nvPr/>
          </p:nvGrpSpPr>
          <p:grpSpPr>
            <a:xfrm>
              <a:off x="11494136" y="5944829"/>
              <a:ext cx="690533" cy="911775"/>
              <a:chOff x="11494136" y="5944829"/>
              <a:chExt cx="690533" cy="911775"/>
            </a:xfrm>
            <a:grpFill/>
          </p:grpSpPr>
          <p:sp>
            <p:nvSpPr>
              <p:cNvPr id="9" name="Freeform 8">
                <a:extLst>
                  <a:ext uri="{FF2B5EF4-FFF2-40B4-BE49-F238E27FC236}">
                    <a16:creationId xmlns:a16="http://schemas.microsoft.com/office/drawing/2014/main" id="{4316CF6E-FACD-B84D-93CA-7D0A84B945B7}"/>
                  </a:ext>
                </a:extLst>
              </p:cNvPr>
              <p:cNvSpPr/>
              <p:nvPr/>
            </p:nvSpPr>
            <p:spPr>
              <a:xfrm>
                <a:off x="12119598" y="5957608"/>
                <a:ext cx="65002" cy="289792"/>
              </a:xfrm>
              <a:custGeom>
                <a:avLst/>
                <a:gdLst>
                  <a:gd name="connsiteX0" fmla="*/ 65003 w 65002"/>
                  <a:gd name="connsiteY0" fmla="*/ 289792 h 289792"/>
                  <a:gd name="connsiteX1" fmla="*/ 20702 w 65002"/>
                  <a:gd name="connsiteY1" fmla="*/ 245745 h 289792"/>
                  <a:gd name="connsiteX2" fmla="*/ 7798 w 65002"/>
                  <a:gd name="connsiteY2" fmla="*/ 170753 h 289792"/>
                  <a:gd name="connsiteX3" fmla="*/ 0 w 65002"/>
                  <a:gd name="connsiteY3" fmla="*/ 84122 h 289792"/>
                  <a:gd name="connsiteX4" fmla="*/ 62105 w 65002"/>
                  <a:gd name="connsiteY4" fmla="*/ 488 h 289792"/>
                  <a:gd name="connsiteX5" fmla="*/ 64865 w 65002"/>
                  <a:gd name="connsiteY5" fmla="*/ 0 h 28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02" h="289792">
                    <a:moveTo>
                      <a:pt x="65003" y="289792"/>
                    </a:moveTo>
                    <a:cubicBezTo>
                      <a:pt x="41748" y="283729"/>
                      <a:pt x="25187" y="270835"/>
                      <a:pt x="20702" y="245745"/>
                    </a:cubicBezTo>
                    <a:cubicBezTo>
                      <a:pt x="16216" y="220654"/>
                      <a:pt x="10972" y="195704"/>
                      <a:pt x="7798" y="170753"/>
                    </a:cubicBezTo>
                    <a:cubicBezTo>
                      <a:pt x="4002" y="141829"/>
                      <a:pt x="1587" y="112976"/>
                      <a:pt x="0" y="84122"/>
                    </a:cubicBezTo>
                    <a:cubicBezTo>
                      <a:pt x="0" y="24184"/>
                      <a:pt x="26636" y="6273"/>
                      <a:pt x="62105" y="488"/>
                    </a:cubicBezTo>
                    <a:lnTo>
                      <a:pt x="64865" y="0"/>
                    </a:lnTo>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10" name="Freeform 9">
                <a:extLst>
                  <a:ext uri="{FF2B5EF4-FFF2-40B4-BE49-F238E27FC236}">
                    <a16:creationId xmlns:a16="http://schemas.microsoft.com/office/drawing/2014/main" id="{B784F85F-FE4F-254E-B1D6-ED649EF28169}"/>
                  </a:ext>
                </a:extLst>
              </p:cNvPr>
              <p:cNvSpPr/>
              <p:nvPr/>
            </p:nvSpPr>
            <p:spPr>
              <a:xfrm>
                <a:off x="12024785" y="6123273"/>
                <a:ext cx="159815" cy="305816"/>
              </a:xfrm>
              <a:custGeom>
                <a:avLst/>
                <a:gdLst>
                  <a:gd name="connsiteX0" fmla="*/ 159816 w 159815"/>
                  <a:gd name="connsiteY0" fmla="*/ 305404 h 305816"/>
                  <a:gd name="connsiteX1" fmla="*/ 88878 w 159815"/>
                  <a:gd name="connsiteY1" fmla="*/ 304637 h 305816"/>
                  <a:gd name="connsiteX2" fmla="*/ 20702 w 159815"/>
                  <a:gd name="connsiteY2" fmla="*/ 256756 h 305816"/>
                  <a:gd name="connsiteX3" fmla="*/ 0 w 159815"/>
                  <a:gd name="connsiteY3" fmla="*/ 95064 h 305816"/>
                  <a:gd name="connsiteX4" fmla="*/ 62105 w 159815"/>
                  <a:gd name="connsiteY4" fmla="*/ 11430 h 305816"/>
                  <a:gd name="connsiteX5" fmla="*/ 102542 w 159815"/>
                  <a:gd name="connsiteY5" fmla="*/ 5297 h 305816"/>
                  <a:gd name="connsiteX6" fmla="*/ 159747 w 159815"/>
                  <a:gd name="connsiteY6" fmla="*/ 0 h 305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815" h="305816">
                    <a:moveTo>
                      <a:pt x="159816" y="305404"/>
                    </a:moveTo>
                    <a:cubicBezTo>
                      <a:pt x="135940" y="306101"/>
                      <a:pt x="112133" y="305961"/>
                      <a:pt x="88878" y="304637"/>
                    </a:cubicBezTo>
                    <a:cubicBezTo>
                      <a:pt x="53272" y="301640"/>
                      <a:pt x="26774" y="289653"/>
                      <a:pt x="20702" y="256756"/>
                    </a:cubicBezTo>
                    <a:cubicBezTo>
                      <a:pt x="9441" y="203523"/>
                      <a:pt x="2517" y="149440"/>
                      <a:pt x="0" y="95064"/>
                    </a:cubicBezTo>
                    <a:cubicBezTo>
                      <a:pt x="0" y="35196"/>
                      <a:pt x="26705" y="17214"/>
                      <a:pt x="62105" y="11430"/>
                    </a:cubicBezTo>
                    <a:cubicBezTo>
                      <a:pt x="75906" y="9060"/>
                      <a:pt x="89384" y="7018"/>
                      <a:pt x="102542" y="5297"/>
                    </a:cubicBezTo>
                    <a:cubicBezTo>
                      <a:pt x="121725" y="2857"/>
                      <a:pt x="140701" y="1115"/>
                      <a:pt x="159747" y="0"/>
                    </a:cubicBezTo>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11" name="Freeform 10">
                <a:extLst>
                  <a:ext uri="{FF2B5EF4-FFF2-40B4-BE49-F238E27FC236}">
                    <a16:creationId xmlns:a16="http://schemas.microsoft.com/office/drawing/2014/main" id="{E5E0A8C4-39BA-8541-AD5E-A7FFE2B42ECC}"/>
                  </a:ext>
                </a:extLst>
              </p:cNvPr>
              <p:cNvSpPr/>
              <p:nvPr/>
            </p:nvSpPr>
            <p:spPr>
              <a:xfrm>
                <a:off x="12119805" y="6565140"/>
                <a:ext cx="64864" cy="251529"/>
              </a:xfrm>
              <a:custGeom>
                <a:avLst/>
                <a:gdLst>
                  <a:gd name="connsiteX0" fmla="*/ 22013 w 64864"/>
                  <a:gd name="connsiteY0" fmla="*/ 251530 h 251529"/>
                  <a:gd name="connsiteX1" fmla="*/ 20702 w 64864"/>
                  <a:gd name="connsiteY1" fmla="*/ 245954 h 251529"/>
                  <a:gd name="connsiteX2" fmla="*/ 7591 w 64864"/>
                  <a:gd name="connsiteY2" fmla="*/ 169290 h 251529"/>
                  <a:gd name="connsiteX3" fmla="*/ 0 w 64864"/>
                  <a:gd name="connsiteY3" fmla="*/ 84192 h 251529"/>
                  <a:gd name="connsiteX4" fmla="*/ 62105 w 64864"/>
                  <a:gd name="connsiteY4" fmla="*/ 558 h 251529"/>
                  <a:gd name="connsiteX5" fmla="*/ 64865 w 64864"/>
                  <a:gd name="connsiteY5" fmla="*/ 0 h 25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64" h="251529">
                    <a:moveTo>
                      <a:pt x="22013" y="251530"/>
                    </a:moveTo>
                    <a:cubicBezTo>
                      <a:pt x="21463" y="249697"/>
                      <a:pt x="21024" y="247836"/>
                      <a:pt x="20702" y="245954"/>
                    </a:cubicBezTo>
                    <a:cubicBezTo>
                      <a:pt x="15112" y="220376"/>
                      <a:pt x="10834" y="194937"/>
                      <a:pt x="7591" y="169290"/>
                    </a:cubicBezTo>
                    <a:cubicBezTo>
                      <a:pt x="3933" y="140924"/>
                      <a:pt x="1587" y="112558"/>
                      <a:pt x="0" y="84192"/>
                    </a:cubicBezTo>
                    <a:cubicBezTo>
                      <a:pt x="0" y="24324"/>
                      <a:pt x="26636" y="6342"/>
                      <a:pt x="62105" y="558"/>
                    </a:cubicBezTo>
                    <a:lnTo>
                      <a:pt x="64865" y="0"/>
                    </a:lnTo>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12" name="Freeform 11">
                <a:extLst>
                  <a:ext uri="{FF2B5EF4-FFF2-40B4-BE49-F238E27FC236}">
                    <a16:creationId xmlns:a16="http://schemas.microsoft.com/office/drawing/2014/main" id="{88074A1F-6114-964A-9D06-8ACE98E27D30}"/>
                  </a:ext>
                </a:extLst>
              </p:cNvPr>
              <p:cNvSpPr/>
              <p:nvPr/>
            </p:nvSpPr>
            <p:spPr>
              <a:xfrm>
                <a:off x="12021956" y="6728644"/>
                <a:ext cx="162713" cy="88024"/>
              </a:xfrm>
              <a:custGeom>
                <a:avLst/>
                <a:gdLst>
                  <a:gd name="connsiteX0" fmla="*/ 0 w 162713"/>
                  <a:gd name="connsiteY0" fmla="*/ 88025 h 88024"/>
                  <a:gd name="connsiteX1" fmla="*/ 62105 w 162713"/>
                  <a:gd name="connsiteY1" fmla="*/ 13591 h 88024"/>
                  <a:gd name="connsiteX2" fmla="*/ 105302 w 162713"/>
                  <a:gd name="connsiteY2" fmla="*/ 5924 h 88024"/>
                  <a:gd name="connsiteX3" fmla="*/ 162714 w 162713"/>
                  <a:gd name="connsiteY3" fmla="*/ 0 h 88024"/>
                </a:gdLst>
                <a:ahLst/>
                <a:cxnLst>
                  <a:cxn ang="0">
                    <a:pos x="connsiteX0" y="connsiteY0"/>
                  </a:cxn>
                  <a:cxn ang="0">
                    <a:pos x="connsiteX1" y="connsiteY1"/>
                  </a:cxn>
                  <a:cxn ang="0">
                    <a:pos x="connsiteX2" y="connsiteY2"/>
                  </a:cxn>
                  <a:cxn ang="0">
                    <a:pos x="connsiteX3" y="connsiteY3"/>
                  </a:cxn>
                </a:cxnLst>
                <a:rect l="l" t="t" r="r" b="b"/>
                <a:pathLst>
                  <a:path w="162713" h="88024">
                    <a:moveTo>
                      <a:pt x="0" y="88025"/>
                    </a:moveTo>
                    <a:cubicBezTo>
                      <a:pt x="2760" y="35614"/>
                      <a:pt x="28430" y="19236"/>
                      <a:pt x="62105" y="13591"/>
                    </a:cubicBezTo>
                    <a:cubicBezTo>
                      <a:pt x="76734" y="10524"/>
                      <a:pt x="91087" y="7945"/>
                      <a:pt x="105302" y="5924"/>
                    </a:cubicBezTo>
                    <a:cubicBezTo>
                      <a:pt x="124692" y="2997"/>
                      <a:pt x="143738" y="1046"/>
                      <a:pt x="162714" y="0"/>
                    </a:cubicBezTo>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13" name="Freeform 12">
                <a:extLst>
                  <a:ext uri="{FF2B5EF4-FFF2-40B4-BE49-F238E27FC236}">
                    <a16:creationId xmlns:a16="http://schemas.microsoft.com/office/drawing/2014/main" id="{4689C4B3-F4B9-F349-BEFE-EB49E7D53AAE}"/>
                  </a:ext>
                </a:extLst>
              </p:cNvPr>
              <p:cNvSpPr/>
              <p:nvPr/>
            </p:nvSpPr>
            <p:spPr>
              <a:xfrm>
                <a:off x="11591985" y="5944829"/>
                <a:ext cx="311319" cy="307511"/>
              </a:xfrm>
              <a:custGeom>
                <a:avLst/>
                <a:gdLst>
                  <a:gd name="connsiteX0" fmla="*/ 263737 w 311319"/>
                  <a:gd name="connsiteY0" fmla="*/ 1070 h 307511"/>
                  <a:gd name="connsiteX1" fmla="*/ 304977 w 311319"/>
                  <a:gd name="connsiteY1" fmla="*/ 34837 h 307511"/>
                  <a:gd name="connsiteX2" fmla="*/ 305140 w 311319"/>
                  <a:gd name="connsiteY2" fmla="*/ 37033 h 307511"/>
                  <a:gd name="connsiteX3" fmla="*/ 305140 w 311319"/>
                  <a:gd name="connsiteY3" fmla="*/ 37033 h 307511"/>
                  <a:gd name="connsiteX4" fmla="*/ 308315 w 311319"/>
                  <a:gd name="connsiteY4" fmla="*/ 246606 h 307511"/>
                  <a:gd name="connsiteX5" fmla="*/ 249039 w 311319"/>
                  <a:gd name="connsiteY5" fmla="*/ 300481 h 307511"/>
                  <a:gd name="connsiteX6" fmla="*/ 85980 w 311319"/>
                  <a:gd name="connsiteY6" fmla="*/ 306474 h 307511"/>
                  <a:gd name="connsiteX7" fmla="*/ 17803 w 311319"/>
                  <a:gd name="connsiteY7" fmla="*/ 258594 h 307511"/>
                  <a:gd name="connsiteX8" fmla="*/ 0 w 311319"/>
                  <a:gd name="connsiteY8" fmla="*/ 93904 h 307511"/>
                  <a:gd name="connsiteX9" fmla="*/ 62105 w 311319"/>
                  <a:gd name="connsiteY9" fmla="*/ 10270 h 307511"/>
                  <a:gd name="connsiteX10" fmla="*/ 263737 w 311319"/>
                  <a:gd name="connsiteY10" fmla="*/ 1070 h 307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1319" h="307511">
                    <a:moveTo>
                      <a:pt x="263737" y="1070"/>
                    </a:moveTo>
                    <a:cubicBezTo>
                      <a:pt x="284357" y="-1104"/>
                      <a:pt x="302820" y="14013"/>
                      <a:pt x="304977" y="34837"/>
                    </a:cubicBezTo>
                    <a:cubicBezTo>
                      <a:pt x="305052" y="35569"/>
                      <a:pt x="305107" y="36301"/>
                      <a:pt x="305140" y="37033"/>
                    </a:cubicBezTo>
                    <a:lnTo>
                      <a:pt x="305140" y="37033"/>
                    </a:lnTo>
                    <a:cubicBezTo>
                      <a:pt x="312130" y="106672"/>
                      <a:pt x="313192" y="176785"/>
                      <a:pt x="308315" y="246606"/>
                    </a:cubicBezTo>
                    <a:cubicBezTo>
                      <a:pt x="305347" y="279502"/>
                      <a:pt x="284577" y="294486"/>
                      <a:pt x="249039" y="300481"/>
                    </a:cubicBezTo>
                    <a:cubicBezTo>
                      <a:pt x="194939" y="306962"/>
                      <a:pt x="140404" y="308969"/>
                      <a:pt x="85980" y="306474"/>
                    </a:cubicBezTo>
                    <a:cubicBezTo>
                      <a:pt x="50443" y="303477"/>
                      <a:pt x="23876" y="291490"/>
                      <a:pt x="17803" y="258594"/>
                    </a:cubicBezTo>
                    <a:cubicBezTo>
                      <a:pt x="8902" y="204650"/>
                      <a:pt x="0" y="147778"/>
                      <a:pt x="0" y="93904"/>
                    </a:cubicBezTo>
                    <a:cubicBezTo>
                      <a:pt x="0" y="34036"/>
                      <a:pt x="26705" y="16055"/>
                      <a:pt x="62105" y="10270"/>
                    </a:cubicBezTo>
                    <a:cubicBezTo>
                      <a:pt x="128917" y="1223"/>
                      <a:pt x="196389" y="-1857"/>
                      <a:pt x="263737" y="1070"/>
                    </a:cubicBezTo>
                    <a:close/>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14" name="Freeform 13">
                <a:extLst>
                  <a:ext uri="{FF2B5EF4-FFF2-40B4-BE49-F238E27FC236}">
                    <a16:creationId xmlns:a16="http://schemas.microsoft.com/office/drawing/2014/main" id="{572A4FE6-C459-8340-9D52-0CBA6CC4FBCE}"/>
                  </a:ext>
                </a:extLst>
              </p:cNvPr>
              <p:cNvSpPr/>
              <p:nvPr/>
            </p:nvSpPr>
            <p:spPr>
              <a:xfrm>
                <a:off x="11494136" y="6121435"/>
                <a:ext cx="310194" cy="307512"/>
              </a:xfrm>
              <a:custGeom>
                <a:avLst/>
                <a:gdLst>
                  <a:gd name="connsiteX0" fmla="*/ 263806 w 310194"/>
                  <a:gd name="connsiteY0" fmla="*/ 1141 h 307512"/>
                  <a:gd name="connsiteX1" fmla="*/ 305038 w 310194"/>
                  <a:gd name="connsiteY1" fmla="*/ 34762 h 307512"/>
                  <a:gd name="connsiteX2" fmla="*/ 305209 w 310194"/>
                  <a:gd name="connsiteY2" fmla="*/ 37034 h 307512"/>
                  <a:gd name="connsiteX3" fmla="*/ 308177 w 310194"/>
                  <a:gd name="connsiteY3" fmla="*/ 246607 h 307512"/>
                  <a:gd name="connsiteX4" fmla="*/ 248901 w 310194"/>
                  <a:gd name="connsiteY4" fmla="*/ 300481 h 307512"/>
                  <a:gd name="connsiteX5" fmla="*/ 85911 w 310194"/>
                  <a:gd name="connsiteY5" fmla="*/ 306475 h 307512"/>
                  <a:gd name="connsiteX6" fmla="*/ 20702 w 310194"/>
                  <a:gd name="connsiteY6" fmla="*/ 258595 h 307512"/>
                  <a:gd name="connsiteX7" fmla="*/ 0 w 310194"/>
                  <a:gd name="connsiteY7" fmla="*/ 96902 h 307512"/>
                  <a:gd name="connsiteX8" fmla="*/ 62105 w 310194"/>
                  <a:gd name="connsiteY8" fmla="*/ 13268 h 307512"/>
                  <a:gd name="connsiteX9" fmla="*/ 263806 w 310194"/>
                  <a:gd name="connsiteY9" fmla="*/ 1141 h 307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194" h="307512">
                    <a:moveTo>
                      <a:pt x="263806" y="1141"/>
                    </a:moveTo>
                    <a:cubicBezTo>
                      <a:pt x="284384" y="-1075"/>
                      <a:pt x="302844" y="13979"/>
                      <a:pt x="305038" y="34762"/>
                    </a:cubicBezTo>
                    <a:cubicBezTo>
                      <a:pt x="305118" y="35515"/>
                      <a:pt x="305175" y="36274"/>
                      <a:pt x="305209" y="37034"/>
                    </a:cubicBezTo>
                    <a:cubicBezTo>
                      <a:pt x="310646" y="106757"/>
                      <a:pt x="311638" y="176759"/>
                      <a:pt x="308177" y="246607"/>
                    </a:cubicBezTo>
                    <a:cubicBezTo>
                      <a:pt x="308177" y="279573"/>
                      <a:pt x="284508" y="297554"/>
                      <a:pt x="248901" y="300481"/>
                    </a:cubicBezTo>
                    <a:cubicBezTo>
                      <a:pt x="194824" y="306963"/>
                      <a:pt x="140312" y="308970"/>
                      <a:pt x="85911" y="306475"/>
                    </a:cubicBezTo>
                    <a:cubicBezTo>
                      <a:pt x="53272" y="306475"/>
                      <a:pt x="23807" y="291561"/>
                      <a:pt x="20702" y="258595"/>
                    </a:cubicBezTo>
                    <a:cubicBezTo>
                      <a:pt x="9431" y="205362"/>
                      <a:pt x="2507" y="151278"/>
                      <a:pt x="0" y="96902"/>
                    </a:cubicBezTo>
                    <a:cubicBezTo>
                      <a:pt x="0" y="37034"/>
                      <a:pt x="26636" y="19122"/>
                      <a:pt x="62105" y="13268"/>
                    </a:cubicBezTo>
                    <a:cubicBezTo>
                      <a:pt x="128704" y="1845"/>
                      <a:pt x="196336" y="-2218"/>
                      <a:pt x="263806" y="1141"/>
                    </a:cubicBezTo>
                    <a:close/>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15" name="Freeform 14">
                <a:extLst>
                  <a:ext uri="{FF2B5EF4-FFF2-40B4-BE49-F238E27FC236}">
                    <a16:creationId xmlns:a16="http://schemas.microsoft.com/office/drawing/2014/main" id="{157BC8B1-1CD2-124B-B366-7232B8891BDE}"/>
                  </a:ext>
                </a:extLst>
              </p:cNvPr>
              <p:cNvSpPr/>
              <p:nvPr/>
            </p:nvSpPr>
            <p:spPr>
              <a:xfrm>
                <a:off x="11589225" y="6550695"/>
                <a:ext cx="314096" cy="265973"/>
              </a:xfrm>
              <a:custGeom>
                <a:avLst/>
                <a:gdLst>
                  <a:gd name="connsiteX0" fmla="*/ 307280 w 314096"/>
                  <a:gd name="connsiteY0" fmla="*/ 265974 h 265973"/>
                  <a:gd name="connsiteX1" fmla="*/ 311006 w 314096"/>
                  <a:gd name="connsiteY1" fmla="*/ 248480 h 265973"/>
                  <a:gd name="connsiteX2" fmla="*/ 308039 w 314096"/>
                  <a:gd name="connsiteY2" fmla="*/ 38907 h 265973"/>
                  <a:gd name="connsiteX3" fmla="*/ 268811 w 314096"/>
                  <a:gd name="connsiteY3" fmla="*/ 2778 h 265973"/>
                  <a:gd name="connsiteX4" fmla="*/ 266636 w 314096"/>
                  <a:gd name="connsiteY4" fmla="*/ 2945 h 265973"/>
                  <a:gd name="connsiteX5" fmla="*/ 62105 w 314096"/>
                  <a:gd name="connsiteY5" fmla="*/ 14932 h 265973"/>
                  <a:gd name="connsiteX6" fmla="*/ 0 w 314096"/>
                  <a:gd name="connsiteY6" fmla="*/ 98566 h 265973"/>
                  <a:gd name="connsiteX7" fmla="*/ 7453 w 314096"/>
                  <a:gd name="connsiteY7" fmla="*/ 182200 h 265973"/>
                  <a:gd name="connsiteX8" fmla="*/ 20771 w 314096"/>
                  <a:gd name="connsiteY8" fmla="*/ 260050 h 265973"/>
                  <a:gd name="connsiteX9" fmla="*/ 22082 w 314096"/>
                  <a:gd name="connsiteY9" fmla="*/ 265626 h 265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096" h="265973">
                    <a:moveTo>
                      <a:pt x="307280" y="265974"/>
                    </a:moveTo>
                    <a:cubicBezTo>
                      <a:pt x="309290" y="260335"/>
                      <a:pt x="310543" y="254453"/>
                      <a:pt x="311006" y="248480"/>
                    </a:cubicBezTo>
                    <a:cubicBezTo>
                      <a:pt x="315952" y="178667"/>
                      <a:pt x="314959" y="108553"/>
                      <a:pt x="308039" y="38907"/>
                    </a:cubicBezTo>
                    <a:cubicBezTo>
                      <a:pt x="307084" y="17992"/>
                      <a:pt x="289521" y="1816"/>
                      <a:pt x="268811" y="2778"/>
                    </a:cubicBezTo>
                    <a:cubicBezTo>
                      <a:pt x="268085" y="2812"/>
                      <a:pt x="267359" y="2868"/>
                      <a:pt x="266636" y="2945"/>
                    </a:cubicBezTo>
                    <a:cubicBezTo>
                      <a:pt x="198249" y="-3453"/>
                      <a:pt x="129299" y="589"/>
                      <a:pt x="62105" y="14932"/>
                    </a:cubicBezTo>
                    <a:cubicBezTo>
                      <a:pt x="26498" y="20926"/>
                      <a:pt x="0" y="38907"/>
                      <a:pt x="0" y="98566"/>
                    </a:cubicBezTo>
                    <a:cubicBezTo>
                      <a:pt x="1518" y="126444"/>
                      <a:pt x="3864" y="154322"/>
                      <a:pt x="7453" y="182200"/>
                    </a:cubicBezTo>
                    <a:cubicBezTo>
                      <a:pt x="10696" y="208127"/>
                      <a:pt x="15043" y="234053"/>
                      <a:pt x="20771" y="260050"/>
                    </a:cubicBezTo>
                    <a:cubicBezTo>
                      <a:pt x="21093" y="261932"/>
                      <a:pt x="21532" y="263793"/>
                      <a:pt x="22082" y="265626"/>
                    </a:cubicBezTo>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sp>
            <p:nvSpPr>
              <p:cNvPr id="16" name="Freeform 15">
                <a:extLst>
                  <a:ext uri="{FF2B5EF4-FFF2-40B4-BE49-F238E27FC236}">
                    <a16:creationId xmlns:a16="http://schemas.microsoft.com/office/drawing/2014/main" id="{8F0A2CFD-B250-0B49-9CDD-89AEB18251AE}"/>
                  </a:ext>
                </a:extLst>
              </p:cNvPr>
              <p:cNvSpPr/>
              <p:nvPr/>
            </p:nvSpPr>
            <p:spPr>
              <a:xfrm>
                <a:off x="11494274" y="6727316"/>
                <a:ext cx="309625" cy="129288"/>
              </a:xfrm>
              <a:custGeom>
                <a:avLst/>
                <a:gdLst>
                  <a:gd name="connsiteX0" fmla="*/ 0 w 309625"/>
                  <a:gd name="connsiteY0" fmla="*/ 89354 h 129288"/>
                  <a:gd name="connsiteX1" fmla="*/ 62105 w 309625"/>
                  <a:gd name="connsiteY1" fmla="*/ 11922 h 129288"/>
                  <a:gd name="connsiteX2" fmla="*/ 102127 w 309625"/>
                  <a:gd name="connsiteY2" fmla="*/ 5928 h 129288"/>
                  <a:gd name="connsiteX3" fmla="*/ 263668 w 309625"/>
                  <a:gd name="connsiteY3" fmla="*/ 3001 h 129288"/>
                  <a:gd name="connsiteX4" fmla="*/ 304900 w 309625"/>
                  <a:gd name="connsiteY4" fmla="*/ 36622 h 129288"/>
                  <a:gd name="connsiteX5" fmla="*/ 305071 w 309625"/>
                  <a:gd name="connsiteY5" fmla="*/ 38894 h 129288"/>
                  <a:gd name="connsiteX6" fmla="*/ 308315 w 309625"/>
                  <a:gd name="connsiteY6" fmla="*/ 89354 h 129288"/>
                  <a:gd name="connsiteX7" fmla="*/ 309626 w 309625"/>
                  <a:gd name="connsiteY7" fmla="*/ 129289 h 129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625" h="129288">
                    <a:moveTo>
                      <a:pt x="0" y="89354"/>
                    </a:moveTo>
                    <a:cubicBezTo>
                      <a:pt x="1794" y="34573"/>
                      <a:pt x="27602" y="17707"/>
                      <a:pt x="62105" y="11922"/>
                    </a:cubicBezTo>
                    <a:cubicBezTo>
                      <a:pt x="75538" y="9553"/>
                      <a:pt x="88879" y="7552"/>
                      <a:pt x="102127" y="5928"/>
                    </a:cubicBezTo>
                    <a:cubicBezTo>
                      <a:pt x="155719" y="-832"/>
                      <a:pt x="209871" y="-1815"/>
                      <a:pt x="263668" y="3001"/>
                    </a:cubicBezTo>
                    <a:cubicBezTo>
                      <a:pt x="284246" y="785"/>
                      <a:pt x="302706" y="15839"/>
                      <a:pt x="304900" y="36622"/>
                    </a:cubicBezTo>
                    <a:cubicBezTo>
                      <a:pt x="304980" y="37375"/>
                      <a:pt x="305037" y="38135"/>
                      <a:pt x="305071" y="38894"/>
                    </a:cubicBezTo>
                    <a:cubicBezTo>
                      <a:pt x="306520" y="55551"/>
                      <a:pt x="307556" y="72418"/>
                      <a:pt x="308315" y="89354"/>
                    </a:cubicBezTo>
                    <a:cubicBezTo>
                      <a:pt x="309005" y="102595"/>
                      <a:pt x="309419" y="115907"/>
                      <a:pt x="309626" y="129289"/>
                    </a:cubicBezTo>
                  </a:path>
                </a:pathLst>
              </a:custGeom>
              <a:grpFill/>
              <a:ln w="9776" cap="flat">
                <a:solidFill>
                  <a:schemeClr val="bg1"/>
                </a:solidFill>
                <a:prstDash val="solid"/>
                <a:miter/>
              </a:ln>
            </p:spPr>
            <p:txBody>
              <a:bodyPr rtlCol="0" anchor="ctr"/>
              <a:lstStyle/>
              <a:p>
                <a:endParaRPr lang="en-US" b="0" i="0" dirty="0">
                  <a:latin typeface="Lexend Deca" pitchFamily="2" charset="77"/>
                </a:endParaRPr>
              </a:p>
            </p:txBody>
          </p:sp>
        </p:grpSp>
      </p:grpSp>
      <p:sp>
        <p:nvSpPr>
          <p:cNvPr id="57" name="Graphic 7">
            <a:extLst>
              <a:ext uri="{FF2B5EF4-FFF2-40B4-BE49-F238E27FC236}">
                <a16:creationId xmlns:a16="http://schemas.microsoft.com/office/drawing/2014/main" id="{D7EE33C2-757C-2343-AB38-60CBC8EBB645}"/>
              </a:ext>
            </a:extLst>
          </p:cNvPr>
          <p:cNvSpPr/>
          <p:nvPr userDrawn="1"/>
        </p:nvSpPr>
        <p:spPr>
          <a:xfrm>
            <a:off x="109496" y="6407214"/>
            <a:ext cx="334493" cy="338422"/>
          </a:xfrm>
          <a:custGeom>
            <a:avLst/>
            <a:gdLst>
              <a:gd name="connsiteX0" fmla="*/ 175294 w 334493"/>
              <a:gd name="connsiteY0" fmla="*/ 203188 h 338422"/>
              <a:gd name="connsiteX1" fmla="*/ 157990 w 334493"/>
              <a:gd name="connsiteY1" fmla="*/ 205594 h 338422"/>
              <a:gd name="connsiteX2" fmla="*/ 154370 w 334493"/>
              <a:gd name="connsiteY2" fmla="*/ 206992 h 338422"/>
              <a:gd name="connsiteX3" fmla="*/ 136727 w 334493"/>
              <a:gd name="connsiteY3" fmla="*/ 200279 h 338422"/>
              <a:gd name="connsiteX4" fmla="*/ 135709 w 334493"/>
              <a:gd name="connsiteY4" fmla="*/ 197762 h 338422"/>
              <a:gd name="connsiteX5" fmla="*/ 123720 w 334493"/>
              <a:gd name="connsiteY5" fmla="*/ 183554 h 338422"/>
              <a:gd name="connsiteX6" fmla="*/ 115294 w 334493"/>
              <a:gd name="connsiteY6" fmla="*/ 181652 h 338422"/>
              <a:gd name="connsiteX7" fmla="*/ 107546 w 334493"/>
              <a:gd name="connsiteY7" fmla="*/ 183162 h 338422"/>
              <a:gd name="connsiteX8" fmla="*/ 95162 w 334493"/>
              <a:gd name="connsiteY8" fmla="*/ 195301 h 338422"/>
              <a:gd name="connsiteX9" fmla="*/ 119648 w 334493"/>
              <a:gd name="connsiteY9" fmla="*/ 271155 h 338422"/>
              <a:gd name="connsiteX10" fmla="*/ 189092 w 334493"/>
              <a:gd name="connsiteY10" fmla="*/ 230878 h 338422"/>
              <a:gd name="connsiteX11" fmla="*/ 188074 w 334493"/>
              <a:gd name="connsiteY11" fmla="*/ 214096 h 338422"/>
              <a:gd name="connsiteX12" fmla="*/ 175294 w 334493"/>
              <a:gd name="connsiteY12" fmla="*/ 203188 h 338422"/>
              <a:gd name="connsiteX13" fmla="*/ 327076 w 334493"/>
              <a:gd name="connsiteY13" fmla="*/ 64738 h 338422"/>
              <a:gd name="connsiteX14" fmla="*/ 269620 w 334493"/>
              <a:gd name="connsiteY14" fmla="*/ 1807 h 338422"/>
              <a:gd name="connsiteX15" fmla="*/ 40421 w 334493"/>
              <a:gd name="connsiteY15" fmla="*/ 6394 h 338422"/>
              <a:gd name="connsiteX16" fmla="*/ 1345 w 334493"/>
              <a:gd name="connsiteY16" fmla="*/ 52991 h 338422"/>
              <a:gd name="connsiteX17" fmla="*/ 12315 w 334493"/>
              <a:gd name="connsiteY17" fmla="*/ 269756 h 338422"/>
              <a:gd name="connsiteX18" fmla="*/ 103475 w 334493"/>
              <a:gd name="connsiteY18" fmla="*/ 338338 h 338422"/>
              <a:gd name="connsiteX19" fmla="*/ 280421 w 334493"/>
              <a:gd name="connsiteY19" fmla="*/ 329052 h 338422"/>
              <a:gd name="connsiteX20" fmla="*/ 333409 w 334493"/>
              <a:gd name="connsiteY20" fmla="*/ 255100 h 338422"/>
              <a:gd name="connsiteX21" fmla="*/ 327076 w 334493"/>
              <a:gd name="connsiteY21" fmla="*/ 64738 h 338422"/>
              <a:gd name="connsiteX22" fmla="*/ 280026 w 334493"/>
              <a:gd name="connsiteY22" fmla="*/ 97295 h 338422"/>
              <a:gd name="connsiteX23" fmla="*/ 280977 w 334493"/>
              <a:gd name="connsiteY23" fmla="*/ 115704 h 338422"/>
              <a:gd name="connsiteX24" fmla="*/ 280930 w 334493"/>
              <a:gd name="connsiteY24" fmla="*/ 115755 h 338422"/>
              <a:gd name="connsiteX25" fmla="*/ 223136 w 334493"/>
              <a:gd name="connsiteY25" fmla="*/ 176561 h 338422"/>
              <a:gd name="connsiteX26" fmla="*/ 214653 w 334493"/>
              <a:gd name="connsiteY26" fmla="*/ 179582 h 338422"/>
              <a:gd name="connsiteX27" fmla="*/ 201563 w 334493"/>
              <a:gd name="connsiteY27" fmla="*/ 166464 h 338422"/>
              <a:gd name="connsiteX28" fmla="*/ 206171 w 334493"/>
              <a:gd name="connsiteY28" fmla="*/ 156647 h 338422"/>
              <a:gd name="connsiteX29" fmla="*/ 261364 w 334493"/>
              <a:gd name="connsiteY29" fmla="*/ 98302 h 338422"/>
              <a:gd name="connsiteX30" fmla="*/ 279967 w 334493"/>
              <a:gd name="connsiteY30" fmla="*/ 97243 h 338422"/>
              <a:gd name="connsiteX31" fmla="*/ 280026 w 334493"/>
              <a:gd name="connsiteY31" fmla="*/ 97295 h 338422"/>
              <a:gd name="connsiteX32" fmla="*/ 161665 w 334493"/>
              <a:gd name="connsiteY32" fmla="*/ 139529 h 338422"/>
              <a:gd name="connsiteX33" fmla="*/ 174559 w 334493"/>
              <a:gd name="connsiteY33" fmla="*/ 104343 h 338422"/>
              <a:gd name="connsiteX34" fmla="*/ 194860 w 334493"/>
              <a:gd name="connsiteY34" fmla="*/ 49635 h 338422"/>
              <a:gd name="connsiteX35" fmla="*/ 212306 w 334493"/>
              <a:gd name="connsiteY35" fmla="*/ 43062 h 338422"/>
              <a:gd name="connsiteX36" fmla="*/ 218951 w 334493"/>
              <a:gd name="connsiteY36" fmla="*/ 60319 h 338422"/>
              <a:gd name="connsiteX37" fmla="*/ 199441 w 334493"/>
              <a:gd name="connsiteY37" fmla="*/ 113126 h 338422"/>
              <a:gd name="connsiteX38" fmla="*/ 186095 w 334493"/>
              <a:gd name="connsiteY38" fmla="*/ 149431 h 338422"/>
              <a:gd name="connsiteX39" fmla="*/ 173880 w 334493"/>
              <a:gd name="connsiteY39" fmla="*/ 157542 h 338422"/>
              <a:gd name="connsiteX40" fmla="*/ 168904 w 334493"/>
              <a:gd name="connsiteY40" fmla="*/ 156591 h 338422"/>
              <a:gd name="connsiteX41" fmla="*/ 161627 w 334493"/>
              <a:gd name="connsiteY41" fmla="*/ 139622 h 338422"/>
              <a:gd name="connsiteX42" fmla="*/ 161665 w 334493"/>
              <a:gd name="connsiteY42" fmla="*/ 139529 h 338422"/>
              <a:gd name="connsiteX43" fmla="*/ 127396 w 334493"/>
              <a:gd name="connsiteY43" fmla="*/ 39454 h 338422"/>
              <a:gd name="connsiteX44" fmla="*/ 141352 w 334493"/>
              <a:gd name="connsiteY44" fmla="*/ 51787 h 338422"/>
              <a:gd name="connsiteX45" fmla="*/ 141364 w 334493"/>
              <a:gd name="connsiteY45" fmla="*/ 52040 h 338422"/>
              <a:gd name="connsiteX46" fmla="*/ 143286 w 334493"/>
              <a:gd name="connsiteY46" fmla="*/ 132537 h 338422"/>
              <a:gd name="connsiteX47" fmla="*/ 130054 w 334493"/>
              <a:gd name="connsiteY47" fmla="*/ 145459 h 338422"/>
              <a:gd name="connsiteX48" fmla="*/ 130054 w 334493"/>
              <a:gd name="connsiteY48" fmla="*/ 145459 h 338422"/>
              <a:gd name="connsiteX49" fmla="*/ 116990 w 334493"/>
              <a:gd name="connsiteY49" fmla="*/ 132257 h 338422"/>
              <a:gd name="connsiteX50" fmla="*/ 115068 w 334493"/>
              <a:gd name="connsiteY50" fmla="*/ 52935 h 338422"/>
              <a:gd name="connsiteX51" fmla="*/ 127396 w 334493"/>
              <a:gd name="connsiteY51" fmla="*/ 39454 h 338422"/>
              <a:gd name="connsiteX52" fmla="*/ 60779 w 334493"/>
              <a:gd name="connsiteY52" fmla="*/ 83926 h 338422"/>
              <a:gd name="connsiteX53" fmla="*/ 77744 w 334493"/>
              <a:gd name="connsiteY53" fmla="*/ 91086 h 338422"/>
              <a:gd name="connsiteX54" fmla="*/ 96123 w 334493"/>
              <a:gd name="connsiteY54" fmla="*/ 134607 h 338422"/>
              <a:gd name="connsiteX55" fmla="*/ 88885 w 334493"/>
              <a:gd name="connsiteY55" fmla="*/ 151668 h 338422"/>
              <a:gd name="connsiteX56" fmla="*/ 83908 w 334493"/>
              <a:gd name="connsiteY56" fmla="*/ 152619 h 338422"/>
              <a:gd name="connsiteX57" fmla="*/ 71637 w 334493"/>
              <a:gd name="connsiteY57" fmla="*/ 144508 h 338422"/>
              <a:gd name="connsiteX58" fmla="*/ 53541 w 334493"/>
              <a:gd name="connsiteY58" fmla="*/ 100707 h 338422"/>
              <a:gd name="connsiteX59" fmla="*/ 60779 w 334493"/>
              <a:gd name="connsiteY59" fmla="*/ 83926 h 338422"/>
              <a:gd name="connsiteX60" fmla="*/ 214314 w 334493"/>
              <a:gd name="connsiteY60" fmla="*/ 240556 h 338422"/>
              <a:gd name="connsiteX61" fmla="*/ 122532 w 334493"/>
              <a:gd name="connsiteY61" fmla="*/ 298565 h 338422"/>
              <a:gd name="connsiteX62" fmla="*/ 116538 w 334493"/>
              <a:gd name="connsiteY62" fmla="*/ 299460 h 338422"/>
              <a:gd name="connsiteX63" fmla="*/ 98668 w 334493"/>
              <a:gd name="connsiteY63" fmla="*/ 289559 h 338422"/>
              <a:gd name="connsiteX64" fmla="*/ 69431 w 334493"/>
              <a:gd name="connsiteY64" fmla="*/ 185735 h 338422"/>
              <a:gd name="connsiteX65" fmla="*/ 97254 w 334493"/>
              <a:gd name="connsiteY65" fmla="*/ 158101 h 338422"/>
              <a:gd name="connsiteX66" fmla="*/ 135369 w 334493"/>
              <a:gd name="connsiteY66" fmla="*/ 159332 h 338422"/>
              <a:gd name="connsiteX67" fmla="*/ 155671 w 334493"/>
              <a:gd name="connsiteY67" fmla="*/ 177512 h 338422"/>
              <a:gd name="connsiteX68" fmla="*/ 183211 w 334493"/>
              <a:gd name="connsiteY68" fmla="*/ 177512 h 338422"/>
              <a:gd name="connsiteX69" fmla="*/ 212391 w 334493"/>
              <a:gd name="connsiteY69" fmla="*/ 202181 h 338422"/>
              <a:gd name="connsiteX70" fmla="*/ 214314 w 334493"/>
              <a:gd name="connsiteY70" fmla="*/ 240556 h 338422"/>
              <a:gd name="connsiteX71" fmla="*/ 296029 w 334493"/>
              <a:gd name="connsiteY71" fmla="*/ 241227 h 338422"/>
              <a:gd name="connsiteX72" fmla="*/ 281383 w 334493"/>
              <a:gd name="connsiteY72" fmla="*/ 252415 h 338422"/>
              <a:gd name="connsiteX73" fmla="*/ 242589 w 334493"/>
              <a:gd name="connsiteY73" fmla="*/ 261533 h 338422"/>
              <a:gd name="connsiteX74" fmla="*/ 224449 w 334493"/>
              <a:gd name="connsiteY74" fmla="*/ 256984 h 338422"/>
              <a:gd name="connsiteX75" fmla="*/ 229048 w 334493"/>
              <a:gd name="connsiteY75" fmla="*/ 239040 h 338422"/>
              <a:gd name="connsiteX76" fmla="*/ 230091 w 334493"/>
              <a:gd name="connsiteY76" fmla="*/ 238486 h 338422"/>
              <a:gd name="connsiteX77" fmla="*/ 284493 w 334493"/>
              <a:gd name="connsiteY77" fmla="*/ 226459 h 338422"/>
              <a:gd name="connsiteX78" fmla="*/ 296063 w 334493"/>
              <a:gd name="connsiteY78" fmla="*/ 240908 h 338422"/>
              <a:gd name="connsiteX79" fmla="*/ 296029 w 334493"/>
              <a:gd name="connsiteY79" fmla="*/ 241171 h 338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34493" h="338422">
                <a:moveTo>
                  <a:pt x="175294" y="203188"/>
                </a:moveTo>
                <a:cubicBezTo>
                  <a:pt x="169447" y="201455"/>
                  <a:pt x="163127" y="202334"/>
                  <a:pt x="157990" y="205594"/>
                </a:cubicBezTo>
                <a:lnTo>
                  <a:pt x="154370" y="206992"/>
                </a:lnTo>
                <a:cubicBezTo>
                  <a:pt x="147621" y="209809"/>
                  <a:pt x="139828" y="206844"/>
                  <a:pt x="136727" y="200279"/>
                </a:cubicBezTo>
                <a:lnTo>
                  <a:pt x="135709" y="197762"/>
                </a:lnTo>
                <a:cubicBezTo>
                  <a:pt x="133864" y="191593"/>
                  <a:pt x="129526" y="186452"/>
                  <a:pt x="123720" y="183554"/>
                </a:cubicBezTo>
                <a:cubicBezTo>
                  <a:pt x="121095" y="182292"/>
                  <a:pt x="118212" y="181641"/>
                  <a:pt x="115294" y="181652"/>
                </a:cubicBezTo>
                <a:cubicBezTo>
                  <a:pt x="112638" y="181660"/>
                  <a:pt x="110008" y="182173"/>
                  <a:pt x="107546" y="183162"/>
                </a:cubicBezTo>
                <a:cubicBezTo>
                  <a:pt x="101904" y="185348"/>
                  <a:pt x="97424" y="189740"/>
                  <a:pt x="95162" y="195301"/>
                </a:cubicBezTo>
                <a:cubicBezTo>
                  <a:pt x="90355" y="207719"/>
                  <a:pt x="100138" y="237815"/>
                  <a:pt x="119648" y="271155"/>
                </a:cubicBezTo>
                <a:cubicBezTo>
                  <a:pt x="156632" y="259184"/>
                  <a:pt x="184286" y="243185"/>
                  <a:pt x="189092" y="230878"/>
                </a:cubicBezTo>
                <a:cubicBezTo>
                  <a:pt x="191085" y="225382"/>
                  <a:pt x="190718" y="219318"/>
                  <a:pt x="188074" y="214096"/>
                </a:cubicBezTo>
                <a:cubicBezTo>
                  <a:pt x="185610" y="208802"/>
                  <a:pt x="180949" y="204823"/>
                  <a:pt x="175294" y="203188"/>
                </a:cubicBezTo>
                <a:close/>
                <a:moveTo>
                  <a:pt x="327076" y="64738"/>
                </a:moveTo>
                <a:cubicBezTo>
                  <a:pt x="323513" y="27986"/>
                  <a:pt x="304908" y="3373"/>
                  <a:pt x="269620" y="1807"/>
                </a:cubicBezTo>
                <a:cubicBezTo>
                  <a:pt x="185982" y="-1885"/>
                  <a:pt x="91825" y="296"/>
                  <a:pt x="40421" y="6394"/>
                </a:cubicBezTo>
                <a:cubicBezTo>
                  <a:pt x="20119" y="8743"/>
                  <a:pt x="2589" y="22392"/>
                  <a:pt x="1345" y="52991"/>
                </a:cubicBezTo>
                <a:cubicBezTo>
                  <a:pt x="-1935" y="132369"/>
                  <a:pt x="440" y="200279"/>
                  <a:pt x="12315" y="269756"/>
                </a:cubicBezTo>
                <a:cubicBezTo>
                  <a:pt x="19215" y="310144"/>
                  <a:pt x="37254" y="338338"/>
                  <a:pt x="103475" y="338338"/>
                </a:cubicBezTo>
                <a:cubicBezTo>
                  <a:pt x="162909" y="338338"/>
                  <a:pt x="222231" y="339960"/>
                  <a:pt x="280421" y="329052"/>
                </a:cubicBezTo>
                <a:cubicBezTo>
                  <a:pt x="317066" y="322171"/>
                  <a:pt x="331317" y="294369"/>
                  <a:pt x="333409" y="255100"/>
                </a:cubicBezTo>
                <a:cubicBezTo>
                  <a:pt x="336024" y="191578"/>
                  <a:pt x="333907" y="127953"/>
                  <a:pt x="327076" y="64738"/>
                </a:cubicBezTo>
                <a:close/>
                <a:moveTo>
                  <a:pt x="280026" y="97295"/>
                </a:moveTo>
                <a:cubicBezTo>
                  <a:pt x="285427" y="102118"/>
                  <a:pt x="285854" y="110360"/>
                  <a:pt x="280977" y="115704"/>
                </a:cubicBezTo>
                <a:cubicBezTo>
                  <a:pt x="280962" y="115721"/>
                  <a:pt x="280946" y="115738"/>
                  <a:pt x="280930" y="115755"/>
                </a:cubicBezTo>
                <a:cubicBezTo>
                  <a:pt x="275841" y="121349"/>
                  <a:pt x="231166" y="169904"/>
                  <a:pt x="223136" y="176561"/>
                </a:cubicBezTo>
                <a:cubicBezTo>
                  <a:pt x="220765" y="178541"/>
                  <a:pt x="217755" y="179613"/>
                  <a:pt x="214653" y="179582"/>
                </a:cubicBezTo>
                <a:cubicBezTo>
                  <a:pt x="207376" y="179535"/>
                  <a:pt x="201516" y="173661"/>
                  <a:pt x="201563" y="166464"/>
                </a:cubicBezTo>
                <a:cubicBezTo>
                  <a:pt x="201588" y="162685"/>
                  <a:pt x="203269" y="159104"/>
                  <a:pt x="206171" y="156647"/>
                </a:cubicBezTo>
                <a:cubicBezTo>
                  <a:pt x="210864" y="152731"/>
                  <a:pt x="241854" y="119503"/>
                  <a:pt x="261364" y="98302"/>
                </a:cubicBezTo>
                <a:cubicBezTo>
                  <a:pt x="266206" y="92928"/>
                  <a:pt x="274534" y="92454"/>
                  <a:pt x="279967" y="97243"/>
                </a:cubicBezTo>
                <a:cubicBezTo>
                  <a:pt x="279987" y="97260"/>
                  <a:pt x="280006" y="97278"/>
                  <a:pt x="280026" y="97295"/>
                </a:cubicBezTo>
                <a:close/>
                <a:moveTo>
                  <a:pt x="161665" y="139529"/>
                </a:moveTo>
                <a:cubicBezTo>
                  <a:pt x="162966" y="136341"/>
                  <a:pt x="168847" y="120062"/>
                  <a:pt x="174559" y="104343"/>
                </a:cubicBezTo>
                <a:cubicBezTo>
                  <a:pt x="185360" y="74472"/>
                  <a:pt x="192598" y="54557"/>
                  <a:pt x="194860" y="49635"/>
                </a:cubicBezTo>
                <a:cubicBezTo>
                  <a:pt x="197843" y="43054"/>
                  <a:pt x="205654" y="40111"/>
                  <a:pt x="212306" y="43062"/>
                </a:cubicBezTo>
                <a:cubicBezTo>
                  <a:pt x="218959" y="46012"/>
                  <a:pt x="221933" y="53739"/>
                  <a:pt x="218951" y="60319"/>
                </a:cubicBezTo>
                <a:cubicBezTo>
                  <a:pt x="216972" y="64682"/>
                  <a:pt x="206849" y="92708"/>
                  <a:pt x="199441" y="113126"/>
                </a:cubicBezTo>
                <a:cubicBezTo>
                  <a:pt x="192033" y="133544"/>
                  <a:pt x="187565" y="145850"/>
                  <a:pt x="186095" y="149431"/>
                </a:cubicBezTo>
                <a:cubicBezTo>
                  <a:pt x="184083" y="154350"/>
                  <a:pt x="179246" y="157563"/>
                  <a:pt x="173880" y="157542"/>
                </a:cubicBezTo>
                <a:cubicBezTo>
                  <a:pt x="172174" y="157563"/>
                  <a:pt x="170480" y="157239"/>
                  <a:pt x="168904" y="156591"/>
                </a:cubicBezTo>
                <a:cubicBezTo>
                  <a:pt x="162157" y="153892"/>
                  <a:pt x="158899" y="146295"/>
                  <a:pt x="161627" y="139622"/>
                </a:cubicBezTo>
                <a:cubicBezTo>
                  <a:pt x="161640" y="139591"/>
                  <a:pt x="161652" y="139560"/>
                  <a:pt x="161665" y="139529"/>
                </a:cubicBezTo>
                <a:close/>
                <a:moveTo>
                  <a:pt x="127396" y="39454"/>
                </a:moveTo>
                <a:cubicBezTo>
                  <a:pt x="134692" y="39047"/>
                  <a:pt x="140941" y="44569"/>
                  <a:pt x="141352" y="51787"/>
                </a:cubicBezTo>
                <a:cubicBezTo>
                  <a:pt x="141356" y="51871"/>
                  <a:pt x="141360" y="51956"/>
                  <a:pt x="141364" y="52040"/>
                </a:cubicBezTo>
                <a:cubicBezTo>
                  <a:pt x="141364" y="54390"/>
                  <a:pt x="143569" y="109881"/>
                  <a:pt x="143286" y="132537"/>
                </a:cubicBezTo>
                <a:cubicBezTo>
                  <a:pt x="143224" y="139713"/>
                  <a:pt x="137308" y="145490"/>
                  <a:pt x="130054" y="145459"/>
                </a:cubicBezTo>
                <a:lnTo>
                  <a:pt x="130054" y="145459"/>
                </a:lnTo>
                <a:cubicBezTo>
                  <a:pt x="122768" y="145367"/>
                  <a:pt x="116928" y="139465"/>
                  <a:pt x="116990" y="132257"/>
                </a:cubicBezTo>
                <a:cubicBezTo>
                  <a:pt x="116990" y="110217"/>
                  <a:pt x="115124" y="53551"/>
                  <a:pt x="115068" y="52935"/>
                </a:cubicBezTo>
                <a:cubicBezTo>
                  <a:pt x="114838" y="45891"/>
                  <a:pt x="120287" y="39932"/>
                  <a:pt x="127396" y="39454"/>
                </a:cubicBezTo>
                <a:close/>
                <a:moveTo>
                  <a:pt x="60779" y="83926"/>
                </a:moveTo>
                <a:cubicBezTo>
                  <a:pt x="67462" y="81346"/>
                  <a:pt x="75002" y="84529"/>
                  <a:pt x="77744" y="91086"/>
                </a:cubicBezTo>
                <a:lnTo>
                  <a:pt x="96123" y="134607"/>
                </a:lnTo>
                <a:cubicBezTo>
                  <a:pt x="98884" y="141295"/>
                  <a:pt x="95644" y="148932"/>
                  <a:pt x="88885" y="151668"/>
                </a:cubicBezTo>
                <a:cubicBezTo>
                  <a:pt x="87297" y="152279"/>
                  <a:pt x="85612" y="152601"/>
                  <a:pt x="83908" y="152619"/>
                </a:cubicBezTo>
                <a:cubicBezTo>
                  <a:pt x="78537" y="152617"/>
                  <a:pt x="73694" y="149417"/>
                  <a:pt x="71637" y="144508"/>
                </a:cubicBezTo>
                <a:lnTo>
                  <a:pt x="53541" y="100707"/>
                </a:lnTo>
                <a:cubicBezTo>
                  <a:pt x="50933" y="94097"/>
                  <a:pt x="54151" y="86638"/>
                  <a:pt x="60779" y="83926"/>
                </a:cubicBezTo>
                <a:close/>
                <a:moveTo>
                  <a:pt x="214314" y="240556"/>
                </a:moveTo>
                <a:cubicBezTo>
                  <a:pt x="203004" y="270036"/>
                  <a:pt x="152108" y="289559"/>
                  <a:pt x="122532" y="298565"/>
                </a:cubicBezTo>
                <a:cubicBezTo>
                  <a:pt x="120592" y="299162"/>
                  <a:pt x="118570" y="299464"/>
                  <a:pt x="116538" y="299460"/>
                </a:cubicBezTo>
                <a:cubicBezTo>
                  <a:pt x="109241" y="299477"/>
                  <a:pt x="102465" y="295723"/>
                  <a:pt x="98668" y="289559"/>
                </a:cubicBezTo>
                <a:cubicBezTo>
                  <a:pt x="82834" y="263435"/>
                  <a:pt x="58008" y="215215"/>
                  <a:pt x="69431" y="185735"/>
                </a:cubicBezTo>
                <a:cubicBezTo>
                  <a:pt x="74388" y="173078"/>
                  <a:pt x="84480" y="163056"/>
                  <a:pt x="97254" y="158101"/>
                </a:cubicBezTo>
                <a:cubicBezTo>
                  <a:pt x="109560" y="153143"/>
                  <a:pt x="123416" y="153591"/>
                  <a:pt x="135369" y="159332"/>
                </a:cubicBezTo>
                <a:cubicBezTo>
                  <a:pt x="143854" y="163199"/>
                  <a:pt x="150939" y="169544"/>
                  <a:pt x="155671" y="177512"/>
                </a:cubicBezTo>
                <a:cubicBezTo>
                  <a:pt x="164612" y="174581"/>
                  <a:pt x="174270" y="174581"/>
                  <a:pt x="183211" y="177512"/>
                </a:cubicBezTo>
                <a:cubicBezTo>
                  <a:pt x="195993" y="181346"/>
                  <a:pt x="206572" y="190290"/>
                  <a:pt x="212391" y="202181"/>
                </a:cubicBezTo>
                <a:cubicBezTo>
                  <a:pt x="218365" y="214160"/>
                  <a:pt x="219061" y="228051"/>
                  <a:pt x="214314" y="240556"/>
                </a:cubicBezTo>
                <a:close/>
                <a:moveTo>
                  <a:pt x="296029" y="241227"/>
                </a:moveTo>
                <a:cubicBezTo>
                  <a:pt x="295090" y="248307"/>
                  <a:pt x="288545" y="253307"/>
                  <a:pt x="281383" y="252415"/>
                </a:cubicBezTo>
                <a:cubicBezTo>
                  <a:pt x="267855" y="251922"/>
                  <a:pt x="254446" y="255073"/>
                  <a:pt x="242589" y="261533"/>
                </a:cubicBezTo>
                <a:cubicBezTo>
                  <a:pt x="236310" y="265232"/>
                  <a:pt x="228189" y="263196"/>
                  <a:pt x="224449" y="256984"/>
                </a:cubicBezTo>
                <a:cubicBezTo>
                  <a:pt x="220709" y="250773"/>
                  <a:pt x="222768" y="242739"/>
                  <a:pt x="229048" y="239040"/>
                </a:cubicBezTo>
                <a:cubicBezTo>
                  <a:pt x="229387" y="238840"/>
                  <a:pt x="229735" y="238655"/>
                  <a:pt x="230091" y="238486"/>
                </a:cubicBezTo>
                <a:cubicBezTo>
                  <a:pt x="246708" y="229462"/>
                  <a:pt x="265574" y="225292"/>
                  <a:pt x="284493" y="226459"/>
                </a:cubicBezTo>
                <a:cubicBezTo>
                  <a:pt x="291721" y="227289"/>
                  <a:pt x="296901" y="233758"/>
                  <a:pt x="296063" y="240908"/>
                </a:cubicBezTo>
                <a:cubicBezTo>
                  <a:pt x="296053" y="240996"/>
                  <a:pt x="296041" y="241084"/>
                  <a:pt x="296029" y="241171"/>
                </a:cubicBezTo>
                <a:close/>
              </a:path>
            </a:pathLst>
          </a:custGeom>
          <a:solidFill>
            <a:schemeClr val="bg1"/>
          </a:solidFill>
          <a:ln w="5650" cap="flat">
            <a:noFill/>
            <a:prstDash val="solid"/>
            <a:miter/>
          </a:ln>
        </p:spPr>
        <p:txBody>
          <a:bodyPr rtlCol="0" anchor="ctr"/>
          <a:lstStyle/>
          <a:p>
            <a:endParaRPr lang="en-US" b="0" i="0" dirty="0">
              <a:latin typeface="Lexend Deca" pitchFamily="2" charset="77"/>
            </a:endParaRPr>
          </a:p>
        </p:txBody>
      </p:sp>
    </p:spTree>
    <p:extLst>
      <p:ext uri="{BB962C8B-B14F-4D97-AF65-F5344CB8AC3E}">
        <p14:creationId xmlns:p14="http://schemas.microsoft.com/office/powerpoint/2010/main" val="3345351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DD90850-3ED8-626D-C065-753965DB9390}"/>
              </a:ext>
            </a:extLst>
          </p:cNvPr>
          <p:cNvGrpSpPr/>
          <p:nvPr userDrawn="1"/>
        </p:nvGrpSpPr>
        <p:grpSpPr>
          <a:xfrm>
            <a:off x="11489674" y="1885"/>
            <a:ext cx="693500" cy="6856115"/>
            <a:chOff x="11491169" y="489"/>
            <a:chExt cx="693500" cy="6856115"/>
          </a:xfrm>
        </p:grpSpPr>
        <p:sp>
          <p:nvSpPr>
            <p:cNvPr id="9" name="Freeform 8">
              <a:extLst>
                <a:ext uri="{FF2B5EF4-FFF2-40B4-BE49-F238E27FC236}">
                  <a16:creationId xmlns:a16="http://schemas.microsoft.com/office/drawing/2014/main" id="{252D5823-DA0B-41A6-AEEE-1ED8C1DF9C3D}"/>
                </a:ext>
              </a:extLst>
            </p:cNvPr>
            <p:cNvSpPr/>
            <p:nvPr/>
          </p:nvSpPr>
          <p:spPr>
            <a:xfrm>
              <a:off x="12124566" y="489"/>
              <a:ext cx="60034" cy="142944"/>
            </a:xfrm>
            <a:custGeom>
              <a:avLst/>
              <a:gdLst>
                <a:gd name="connsiteX0" fmla="*/ 60034 w 60034"/>
                <a:gd name="connsiteY0" fmla="*/ 142945 h 142944"/>
                <a:gd name="connsiteX1" fmla="*/ 15733 w 60034"/>
                <a:gd name="connsiteY1" fmla="*/ 98967 h 142944"/>
                <a:gd name="connsiteX2" fmla="*/ 2829 w 60034"/>
                <a:gd name="connsiteY2" fmla="*/ 23975 h 142944"/>
                <a:gd name="connsiteX3" fmla="*/ 0 w 60034"/>
                <a:gd name="connsiteY3" fmla="*/ 0 h 142944"/>
              </a:gdLst>
              <a:ahLst/>
              <a:cxnLst>
                <a:cxn ang="0">
                  <a:pos x="connsiteX0" y="connsiteY0"/>
                </a:cxn>
                <a:cxn ang="0">
                  <a:pos x="connsiteX1" y="connsiteY1"/>
                </a:cxn>
                <a:cxn ang="0">
                  <a:pos x="connsiteX2" y="connsiteY2"/>
                </a:cxn>
                <a:cxn ang="0">
                  <a:pos x="connsiteX3" y="connsiteY3"/>
                </a:cxn>
              </a:cxnLst>
              <a:rect l="l" t="t" r="r" b="b"/>
              <a:pathLst>
                <a:path w="60034" h="142944">
                  <a:moveTo>
                    <a:pt x="60034" y="142945"/>
                  </a:moveTo>
                  <a:cubicBezTo>
                    <a:pt x="36780" y="136881"/>
                    <a:pt x="20218" y="123988"/>
                    <a:pt x="15733" y="98967"/>
                  </a:cubicBezTo>
                  <a:cubicBezTo>
                    <a:pt x="11248" y="73946"/>
                    <a:pt x="6003" y="48926"/>
                    <a:pt x="2829" y="23975"/>
                  </a:cubicBezTo>
                  <a:cubicBezTo>
                    <a:pt x="1725" y="15960"/>
                    <a:pt x="828" y="7945"/>
                    <a:pt x="0" y="0"/>
                  </a:cubicBezTo>
                </a:path>
              </a:pathLst>
            </a:custGeom>
            <a:noFill/>
            <a:ln w="9776" cap="flat">
              <a:solidFill>
                <a:schemeClr val="tx2">
                  <a:lumMod val="40000"/>
                  <a:lumOff val="60000"/>
                </a:schemeClr>
              </a:solidFill>
              <a:prstDash val="solid"/>
              <a:miter/>
            </a:ln>
          </p:spPr>
          <p:txBody>
            <a:bodyPr rtlCol="0" anchor="ctr"/>
            <a:lstStyle/>
            <a:p>
              <a:endParaRPr lang="en-US">
                <a:latin typeface="Lexend" pitchFamily="2" charset="77"/>
              </a:endParaRPr>
            </a:p>
          </p:txBody>
        </p:sp>
        <p:sp>
          <p:nvSpPr>
            <p:cNvPr id="10" name="Freeform 9">
              <a:extLst>
                <a:ext uri="{FF2B5EF4-FFF2-40B4-BE49-F238E27FC236}">
                  <a16:creationId xmlns:a16="http://schemas.microsoft.com/office/drawing/2014/main" id="{DCCE0A3D-8782-BC97-B950-57E84FCC81F9}"/>
                </a:ext>
              </a:extLst>
            </p:cNvPr>
            <p:cNvSpPr/>
            <p:nvPr/>
          </p:nvSpPr>
          <p:spPr>
            <a:xfrm>
              <a:off x="12024785" y="19307"/>
              <a:ext cx="159815" cy="305817"/>
            </a:xfrm>
            <a:custGeom>
              <a:avLst/>
              <a:gdLst>
                <a:gd name="connsiteX0" fmla="*/ 159816 w 159815"/>
                <a:gd name="connsiteY0" fmla="*/ 305404 h 305817"/>
                <a:gd name="connsiteX1" fmla="*/ 88878 w 159815"/>
                <a:gd name="connsiteY1" fmla="*/ 304637 h 305817"/>
                <a:gd name="connsiteX2" fmla="*/ 20702 w 159815"/>
                <a:gd name="connsiteY2" fmla="*/ 256757 h 305817"/>
                <a:gd name="connsiteX3" fmla="*/ 0 w 159815"/>
                <a:gd name="connsiteY3" fmla="*/ 95064 h 305817"/>
                <a:gd name="connsiteX4" fmla="*/ 62105 w 159815"/>
                <a:gd name="connsiteY4" fmla="*/ 11430 h 305817"/>
                <a:gd name="connsiteX5" fmla="*/ 102542 w 159815"/>
                <a:gd name="connsiteY5" fmla="*/ 5297 h 305817"/>
                <a:gd name="connsiteX6" fmla="*/ 159747 w 159815"/>
                <a:gd name="connsiteY6" fmla="*/ 0 h 305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815" h="305817">
                  <a:moveTo>
                    <a:pt x="159816" y="305404"/>
                  </a:moveTo>
                  <a:cubicBezTo>
                    <a:pt x="135940" y="306101"/>
                    <a:pt x="112133" y="305961"/>
                    <a:pt x="88878" y="304637"/>
                  </a:cubicBezTo>
                  <a:cubicBezTo>
                    <a:pt x="53272" y="301640"/>
                    <a:pt x="26774" y="289723"/>
                    <a:pt x="20702" y="256757"/>
                  </a:cubicBezTo>
                  <a:cubicBezTo>
                    <a:pt x="9431" y="203522"/>
                    <a:pt x="2508" y="149443"/>
                    <a:pt x="0" y="95064"/>
                  </a:cubicBezTo>
                  <a:cubicBezTo>
                    <a:pt x="0" y="35196"/>
                    <a:pt x="26705" y="17284"/>
                    <a:pt x="62105" y="11430"/>
                  </a:cubicBezTo>
                  <a:cubicBezTo>
                    <a:pt x="75906" y="9060"/>
                    <a:pt x="89384" y="7016"/>
                    <a:pt x="102542" y="5297"/>
                  </a:cubicBezTo>
                  <a:cubicBezTo>
                    <a:pt x="121725" y="2857"/>
                    <a:pt x="140701" y="1115"/>
                    <a:pt x="159747" y="0"/>
                  </a:cubicBezTo>
                </a:path>
              </a:pathLst>
            </a:custGeom>
            <a:noFill/>
            <a:ln w="9776" cap="flat">
              <a:solidFill>
                <a:schemeClr val="tx2">
                  <a:lumMod val="40000"/>
                  <a:lumOff val="60000"/>
                </a:schemeClr>
              </a:solidFill>
              <a:prstDash val="solid"/>
              <a:miter/>
            </a:ln>
          </p:spPr>
          <p:txBody>
            <a:bodyPr rtlCol="0" anchor="ctr"/>
            <a:lstStyle/>
            <a:p>
              <a:endParaRPr lang="en-US">
                <a:latin typeface="Lexend" pitchFamily="2" charset="77"/>
              </a:endParaRPr>
            </a:p>
          </p:txBody>
        </p:sp>
        <p:sp>
          <p:nvSpPr>
            <p:cNvPr id="11" name="Freeform 10">
              <a:extLst>
                <a:ext uri="{FF2B5EF4-FFF2-40B4-BE49-F238E27FC236}">
                  <a16:creationId xmlns:a16="http://schemas.microsoft.com/office/drawing/2014/main" id="{53F65A84-437F-A218-4A90-24E78704416A}"/>
                </a:ext>
              </a:extLst>
            </p:cNvPr>
            <p:cNvSpPr/>
            <p:nvPr/>
          </p:nvSpPr>
          <p:spPr>
            <a:xfrm>
              <a:off x="12119598" y="461174"/>
              <a:ext cx="65002" cy="290001"/>
            </a:xfrm>
            <a:custGeom>
              <a:avLst/>
              <a:gdLst>
                <a:gd name="connsiteX0" fmla="*/ 65003 w 65002"/>
                <a:gd name="connsiteY0" fmla="*/ 290001 h 290001"/>
                <a:gd name="connsiteX1" fmla="*/ 20702 w 65002"/>
                <a:gd name="connsiteY1" fmla="*/ 246024 h 290001"/>
                <a:gd name="connsiteX2" fmla="*/ 7591 w 65002"/>
                <a:gd name="connsiteY2" fmla="*/ 169359 h 290001"/>
                <a:gd name="connsiteX3" fmla="*/ 0 w 65002"/>
                <a:gd name="connsiteY3" fmla="*/ 84192 h 290001"/>
                <a:gd name="connsiteX4" fmla="*/ 62105 w 65002"/>
                <a:gd name="connsiteY4" fmla="*/ 558 h 290001"/>
                <a:gd name="connsiteX5" fmla="*/ 64865 w 65002"/>
                <a:gd name="connsiteY5" fmla="*/ 0 h 29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02" h="290001">
                  <a:moveTo>
                    <a:pt x="65003" y="290001"/>
                  </a:moveTo>
                  <a:cubicBezTo>
                    <a:pt x="41748" y="283938"/>
                    <a:pt x="25187" y="271044"/>
                    <a:pt x="20702" y="246024"/>
                  </a:cubicBezTo>
                  <a:cubicBezTo>
                    <a:pt x="15112" y="220515"/>
                    <a:pt x="10834" y="195007"/>
                    <a:pt x="7591" y="169359"/>
                  </a:cubicBezTo>
                  <a:cubicBezTo>
                    <a:pt x="3933" y="140993"/>
                    <a:pt x="1587" y="112558"/>
                    <a:pt x="0" y="84192"/>
                  </a:cubicBezTo>
                  <a:cubicBezTo>
                    <a:pt x="0" y="24324"/>
                    <a:pt x="26636" y="6342"/>
                    <a:pt x="62105" y="558"/>
                  </a:cubicBezTo>
                  <a:lnTo>
                    <a:pt x="64865" y="0"/>
                  </a:lnTo>
                </a:path>
              </a:pathLst>
            </a:custGeom>
            <a:noFill/>
            <a:ln w="9776" cap="flat">
              <a:solidFill>
                <a:schemeClr val="tx2">
                  <a:lumMod val="40000"/>
                  <a:lumOff val="60000"/>
                </a:schemeClr>
              </a:solidFill>
              <a:prstDash val="solid"/>
              <a:miter/>
            </a:ln>
          </p:spPr>
          <p:txBody>
            <a:bodyPr rtlCol="0" anchor="ctr"/>
            <a:lstStyle/>
            <a:p>
              <a:endParaRPr lang="en-US">
                <a:latin typeface="Lexend" pitchFamily="2" charset="77"/>
              </a:endParaRPr>
            </a:p>
          </p:txBody>
        </p:sp>
        <p:sp>
          <p:nvSpPr>
            <p:cNvPr id="12" name="Freeform 11">
              <a:extLst>
                <a:ext uri="{FF2B5EF4-FFF2-40B4-BE49-F238E27FC236}">
                  <a16:creationId xmlns:a16="http://schemas.microsoft.com/office/drawing/2014/main" id="{D85920ED-9F2F-6635-D4AC-3A515D27300B}"/>
                </a:ext>
              </a:extLst>
            </p:cNvPr>
            <p:cNvSpPr/>
            <p:nvPr/>
          </p:nvSpPr>
          <p:spPr>
            <a:xfrm>
              <a:off x="12021818" y="624888"/>
              <a:ext cx="162782" cy="307982"/>
            </a:xfrm>
            <a:custGeom>
              <a:avLst/>
              <a:gdLst>
                <a:gd name="connsiteX0" fmla="*/ 162783 w 162782"/>
                <a:gd name="connsiteY0" fmla="*/ 307495 h 307982"/>
                <a:gd name="connsiteX1" fmla="*/ 88878 w 162782"/>
                <a:gd name="connsiteY1" fmla="*/ 306798 h 307982"/>
                <a:gd name="connsiteX2" fmla="*/ 20702 w 162782"/>
                <a:gd name="connsiteY2" fmla="*/ 258917 h 307982"/>
                <a:gd name="connsiteX3" fmla="*/ 0 w 162782"/>
                <a:gd name="connsiteY3" fmla="*/ 97294 h 307982"/>
                <a:gd name="connsiteX4" fmla="*/ 62105 w 162782"/>
                <a:gd name="connsiteY4" fmla="*/ 13660 h 307982"/>
                <a:gd name="connsiteX5" fmla="*/ 105302 w 162782"/>
                <a:gd name="connsiteY5" fmla="*/ 5994 h 307982"/>
                <a:gd name="connsiteX6" fmla="*/ 162714 w 162782"/>
                <a:gd name="connsiteY6" fmla="*/ 0 h 307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782" h="307982">
                  <a:moveTo>
                    <a:pt x="162783" y="307495"/>
                  </a:moveTo>
                  <a:cubicBezTo>
                    <a:pt x="137872" y="308261"/>
                    <a:pt x="113099" y="308192"/>
                    <a:pt x="88878" y="306798"/>
                  </a:cubicBezTo>
                  <a:cubicBezTo>
                    <a:pt x="53272" y="303871"/>
                    <a:pt x="26774" y="291883"/>
                    <a:pt x="20702" y="258917"/>
                  </a:cubicBezTo>
                  <a:cubicBezTo>
                    <a:pt x="9436" y="205705"/>
                    <a:pt x="2512" y="151650"/>
                    <a:pt x="0" y="97294"/>
                  </a:cubicBezTo>
                  <a:cubicBezTo>
                    <a:pt x="0" y="37357"/>
                    <a:pt x="26705" y="19445"/>
                    <a:pt x="62105" y="13660"/>
                  </a:cubicBezTo>
                  <a:cubicBezTo>
                    <a:pt x="76734" y="10594"/>
                    <a:pt x="91087" y="8015"/>
                    <a:pt x="105302" y="5994"/>
                  </a:cubicBezTo>
                  <a:cubicBezTo>
                    <a:pt x="124715" y="3067"/>
                    <a:pt x="143853" y="1068"/>
                    <a:pt x="162714" y="0"/>
                  </a:cubicBezTo>
                </a:path>
              </a:pathLst>
            </a:custGeom>
            <a:noFill/>
            <a:ln w="9776" cap="flat">
              <a:solidFill>
                <a:schemeClr val="tx2">
                  <a:lumMod val="40000"/>
                  <a:lumOff val="60000"/>
                </a:schemeClr>
              </a:solidFill>
              <a:prstDash val="solid"/>
              <a:miter/>
            </a:ln>
          </p:spPr>
          <p:txBody>
            <a:bodyPr rtlCol="0" anchor="ctr"/>
            <a:lstStyle/>
            <a:p>
              <a:endParaRPr lang="en-US">
                <a:latin typeface="Lexend" pitchFamily="2" charset="77"/>
              </a:endParaRPr>
            </a:p>
          </p:txBody>
        </p:sp>
        <p:sp>
          <p:nvSpPr>
            <p:cNvPr id="13" name="Freeform 12">
              <a:extLst>
                <a:ext uri="{FF2B5EF4-FFF2-40B4-BE49-F238E27FC236}">
                  <a16:creationId xmlns:a16="http://schemas.microsoft.com/office/drawing/2014/main" id="{507D46D7-CAB0-D14F-932C-A195939C156C}"/>
                </a:ext>
              </a:extLst>
            </p:cNvPr>
            <p:cNvSpPr/>
            <p:nvPr/>
          </p:nvSpPr>
          <p:spPr>
            <a:xfrm>
              <a:off x="12119598" y="1066127"/>
              <a:ext cx="65002" cy="289792"/>
            </a:xfrm>
            <a:custGeom>
              <a:avLst/>
              <a:gdLst>
                <a:gd name="connsiteX0" fmla="*/ 65003 w 65002"/>
                <a:gd name="connsiteY0" fmla="*/ 289792 h 289792"/>
                <a:gd name="connsiteX1" fmla="*/ 20702 w 65002"/>
                <a:gd name="connsiteY1" fmla="*/ 245815 h 289792"/>
                <a:gd name="connsiteX2" fmla="*/ 7798 w 65002"/>
                <a:gd name="connsiteY2" fmla="*/ 170823 h 289792"/>
                <a:gd name="connsiteX3" fmla="*/ 0 w 65002"/>
                <a:gd name="connsiteY3" fmla="*/ 84122 h 289792"/>
                <a:gd name="connsiteX4" fmla="*/ 62105 w 65002"/>
                <a:gd name="connsiteY4" fmla="*/ 488 h 289792"/>
                <a:gd name="connsiteX5" fmla="*/ 64865 w 65002"/>
                <a:gd name="connsiteY5" fmla="*/ 0 h 28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02" h="289792">
                  <a:moveTo>
                    <a:pt x="65003" y="289792"/>
                  </a:moveTo>
                  <a:cubicBezTo>
                    <a:pt x="41748" y="283729"/>
                    <a:pt x="25187" y="270835"/>
                    <a:pt x="20702" y="245815"/>
                  </a:cubicBezTo>
                  <a:cubicBezTo>
                    <a:pt x="16216" y="220794"/>
                    <a:pt x="10972" y="195843"/>
                    <a:pt x="7798" y="170823"/>
                  </a:cubicBezTo>
                  <a:cubicBezTo>
                    <a:pt x="4002" y="141899"/>
                    <a:pt x="1587" y="112976"/>
                    <a:pt x="0" y="84122"/>
                  </a:cubicBezTo>
                  <a:cubicBezTo>
                    <a:pt x="0" y="24254"/>
                    <a:pt x="26636" y="6273"/>
                    <a:pt x="62105" y="488"/>
                  </a:cubicBezTo>
                  <a:lnTo>
                    <a:pt x="64865" y="0"/>
                  </a:lnTo>
                </a:path>
              </a:pathLst>
            </a:custGeom>
            <a:noFill/>
            <a:ln w="9776" cap="flat">
              <a:solidFill>
                <a:schemeClr val="tx2">
                  <a:lumMod val="40000"/>
                  <a:lumOff val="60000"/>
                </a:schemeClr>
              </a:solidFill>
              <a:prstDash val="solid"/>
              <a:miter/>
            </a:ln>
          </p:spPr>
          <p:txBody>
            <a:bodyPr rtlCol="0" anchor="ctr"/>
            <a:lstStyle/>
            <a:p>
              <a:endParaRPr lang="en-US">
                <a:latin typeface="Lexend" pitchFamily="2" charset="77"/>
              </a:endParaRPr>
            </a:p>
          </p:txBody>
        </p:sp>
        <p:sp>
          <p:nvSpPr>
            <p:cNvPr id="14" name="Freeform 13">
              <a:extLst>
                <a:ext uri="{FF2B5EF4-FFF2-40B4-BE49-F238E27FC236}">
                  <a16:creationId xmlns:a16="http://schemas.microsoft.com/office/drawing/2014/main" id="{6E69C656-38C8-A7BB-6FFA-F24CF1C1A0ED}"/>
                </a:ext>
              </a:extLst>
            </p:cNvPr>
            <p:cNvSpPr/>
            <p:nvPr/>
          </p:nvSpPr>
          <p:spPr>
            <a:xfrm>
              <a:off x="12024785" y="1231862"/>
              <a:ext cx="159815" cy="305817"/>
            </a:xfrm>
            <a:custGeom>
              <a:avLst/>
              <a:gdLst>
                <a:gd name="connsiteX0" fmla="*/ 159816 w 159815"/>
                <a:gd name="connsiteY0" fmla="*/ 305404 h 305817"/>
                <a:gd name="connsiteX1" fmla="*/ 88878 w 159815"/>
                <a:gd name="connsiteY1" fmla="*/ 304637 h 305817"/>
                <a:gd name="connsiteX2" fmla="*/ 20702 w 159815"/>
                <a:gd name="connsiteY2" fmla="*/ 256687 h 305817"/>
                <a:gd name="connsiteX3" fmla="*/ 0 w 159815"/>
                <a:gd name="connsiteY3" fmla="*/ 95064 h 305817"/>
                <a:gd name="connsiteX4" fmla="*/ 62105 w 159815"/>
                <a:gd name="connsiteY4" fmla="*/ 11430 h 305817"/>
                <a:gd name="connsiteX5" fmla="*/ 102542 w 159815"/>
                <a:gd name="connsiteY5" fmla="*/ 5297 h 305817"/>
                <a:gd name="connsiteX6" fmla="*/ 159747 w 159815"/>
                <a:gd name="connsiteY6" fmla="*/ 0 h 305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815" h="305817">
                  <a:moveTo>
                    <a:pt x="159816" y="305404"/>
                  </a:moveTo>
                  <a:cubicBezTo>
                    <a:pt x="135940" y="306101"/>
                    <a:pt x="112133" y="305961"/>
                    <a:pt x="88878" y="304637"/>
                  </a:cubicBezTo>
                  <a:cubicBezTo>
                    <a:pt x="53272" y="301640"/>
                    <a:pt x="26774" y="289653"/>
                    <a:pt x="20702" y="256687"/>
                  </a:cubicBezTo>
                  <a:cubicBezTo>
                    <a:pt x="9436" y="203475"/>
                    <a:pt x="2512" y="149419"/>
                    <a:pt x="0" y="95064"/>
                  </a:cubicBezTo>
                  <a:cubicBezTo>
                    <a:pt x="0" y="35196"/>
                    <a:pt x="26705" y="17215"/>
                    <a:pt x="62105" y="11430"/>
                  </a:cubicBezTo>
                  <a:cubicBezTo>
                    <a:pt x="75906" y="9060"/>
                    <a:pt x="89384" y="7018"/>
                    <a:pt x="102542" y="5297"/>
                  </a:cubicBezTo>
                  <a:cubicBezTo>
                    <a:pt x="121725" y="2858"/>
                    <a:pt x="140701" y="1115"/>
                    <a:pt x="159747" y="0"/>
                  </a:cubicBezTo>
                </a:path>
              </a:pathLst>
            </a:custGeom>
            <a:noFill/>
            <a:ln w="9776" cap="flat">
              <a:solidFill>
                <a:schemeClr val="tx2">
                  <a:lumMod val="40000"/>
                  <a:lumOff val="60000"/>
                </a:schemeClr>
              </a:solidFill>
              <a:prstDash val="solid"/>
              <a:miter/>
            </a:ln>
          </p:spPr>
          <p:txBody>
            <a:bodyPr rtlCol="0" anchor="ctr"/>
            <a:lstStyle/>
            <a:p>
              <a:endParaRPr lang="en-US">
                <a:latin typeface="Lexend" pitchFamily="2" charset="77"/>
              </a:endParaRPr>
            </a:p>
          </p:txBody>
        </p:sp>
        <p:sp>
          <p:nvSpPr>
            <p:cNvPr id="15" name="Freeform 14">
              <a:extLst>
                <a:ext uri="{FF2B5EF4-FFF2-40B4-BE49-F238E27FC236}">
                  <a16:creationId xmlns:a16="http://schemas.microsoft.com/office/drawing/2014/main" id="{A2DC2353-C7D8-9E22-39E4-33830124BE87}"/>
                </a:ext>
              </a:extLst>
            </p:cNvPr>
            <p:cNvSpPr/>
            <p:nvPr/>
          </p:nvSpPr>
          <p:spPr>
            <a:xfrm>
              <a:off x="11595643" y="489"/>
              <a:ext cx="307555" cy="147953"/>
            </a:xfrm>
            <a:custGeom>
              <a:avLst/>
              <a:gdLst>
                <a:gd name="connsiteX0" fmla="*/ 0 w 307555"/>
                <a:gd name="connsiteY0" fmla="*/ 0 h 147953"/>
                <a:gd name="connsiteX1" fmla="*/ 2829 w 307555"/>
                <a:gd name="connsiteY1" fmla="*/ 23836 h 147953"/>
                <a:gd name="connsiteX2" fmla="*/ 14077 w 307555"/>
                <a:gd name="connsiteY2" fmla="*/ 98967 h 147953"/>
                <a:gd name="connsiteX3" fmla="*/ 82254 w 307555"/>
                <a:gd name="connsiteY3" fmla="*/ 146848 h 147953"/>
                <a:gd name="connsiteX4" fmla="*/ 208050 w 307555"/>
                <a:gd name="connsiteY4" fmla="*/ 144408 h 147953"/>
                <a:gd name="connsiteX5" fmla="*/ 245037 w 307555"/>
                <a:gd name="connsiteY5" fmla="*/ 140854 h 147953"/>
                <a:gd name="connsiteX6" fmla="*/ 304312 w 307555"/>
                <a:gd name="connsiteY6" fmla="*/ 86979 h 147953"/>
                <a:gd name="connsiteX7" fmla="*/ 307556 w 307555"/>
                <a:gd name="connsiteY7" fmla="*/ 7109 h 147953"/>
                <a:gd name="connsiteX8" fmla="*/ 307556 w 307555"/>
                <a:gd name="connsiteY8" fmla="*/ 139 h 147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555" h="147953">
                  <a:moveTo>
                    <a:pt x="0" y="0"/>
                  </a:moveTo>
                  <a:cubicBezTo>
                    <a:pt x="828" y="7945"/>
                    <a:pt x="1725" y="15890"/>
                    <a:pt x="2829" y="23836"/>
                  </a:cubicBezTo>
                  <a:cubicBezTo>
                    <a:pt x="5934" y="49065"/>
                    <a:pt x="9730" y="74365"/>
                    <a:pt x="14077" y="98967"/>
                  </a:cubicBezTo>
                  <a:cubicBezTo>
                    <a:pt x="20011" y="131863"/>
                    <a:pt x="46716" y="143851"/>
                    <a:pt x="82254" y="146848"/>
                  </a:cubicBezTo>
                  <a:cubicBezTo>
                    <a:pt x="124193" y="148906"/>
                    <a:pt x="166221" y="148091"/>
                    <a:pt x="208050" y="144408"/>
                  </a:cubicBezTo>
                  <a:cubicBezTo>
                    <a:pt x="220471" y="143433"/>
                    <a:pt x="232823" y="142248"/>
                    <a:pt x="245037" y="140854"/>
                  </a:cubicBezTo>
                  <a:cubicBezTo>
                    <a:pt x="280575" y="134860"/>
                    <a:pt x="301345" y="119945"/>
                    <a:pt x="304312" y="86979"/>
                  </a:cubicBezTo>
                  <a:cubicBezTo>
                    <a:pt x="306589" y="60704"/>
                    <a:pt x="307556" y="33942"/>
                    <a:pt x="307556" y="7109"/>
                  </a:cubicBezTo>
                  <a:cubicBezTo>
                    <a:pt x="307556" y="4739"/>
                    <a:pt x="307556" y="2370"/>
                    <a:pt x="307556" y="139"/>
                  </a:cubicBezTo>
                </a:path>
              </a:pathLst>
            </a:custGeom>
            <a:noFill/>
            <a:ln w="9776" cap="flat">
              <a:solidFill>
                <a:schemeClr val="tx2">
                  <a:lumMod val="40000"/>
                  <a:lumOff val="60000"/>
                </a:schemeClr>
              </a:solidFill>
              <a:prstDash val="solid"/>
              <a:miter/>
            </a:ln>
          </p:spPr>
          <p:txBody>
            <a:bodyPr rtlCol="0" anchor="ctr"/>
            <a:lstStyle/>
            <a:p>
              <a:endParaRPr lang="en-US">
                <a:latin typeface="Lexend" pitchFamily="2" charset="77"/>
              </a:endParaRPr>
            </a:p>
          </p:txBody>
        </p:sp>
        <p:sp>
          <p:nvSpPr>
            <p:cNvPr id="16" name="Freeform 15">
              <a:extLst>
                <a:ext uri="{FF2B5EF4-FFF2-40B4-BE49-F238E27FC236}">
                  <a16:creationId xmlns:a16="http://schemas.microsoft.com/office/drawing/2014/main" id="{58104B12-526D-0FAE-E7CD-BA12354BC368}"/>
                </a:ext>
              </a:extLst>
            </p:cNvPr>
            <p:cNvSpPr/>
            <p:nvPr/>
          </p:nvSpPr>
          <p:spPr>
            <a:xfrm>
              <a:off x="11494136" y="17485"/>
              <a:ext cx="310194" cy="307567"/>
            </a:xfrm>
            <a:custGeom>
              <a:avLst/>
              <a:gdLst>
                <a:gd name="connsiteX0" fmla="*/ 263806 w 310194"/>
                <a:gd name="connsiteY0" fmla="*/ 1125 h 307567"/>
                <a:gd name="connsiteX1" fmla="*/ 305035 w 310194"/>
                <a:gd name="connsiteY1" fmla="*/ 34747 h 307567"/>
                <a:gd name="connsiteX2" fmla="*/ 305209 w 310194"/>
                <a:gd name="connsiteY2" fmla="*/ 37088 h 307567"/>
                <a:gd name="connsiteX3" fmla="*/ 308177 w 310194"/>
                <a:gd name="connsiteY3" fmla="*/ 246661 h 307567"/>
                <a:gd name="connsiteX4" fmla="*/ 248901 w 310194"/>
                <a:gd name="connsiteY4" fmla="*/ 300535 h 307567"/>
                <a:gd name="connsiteX5" fmla="*/ 85911 w 310194"/>
                <a:gd name="connsiteY5" fmla="*/ 306529 h 307567"/>
                <a:gd name="connsiteX6" fmla="*/ 20702 w 310194"/>
                <a:gd name="connsiteY6" fmla="*/ 258579 h 307567"/>
                <a:gd name="connsiteX7" fmla="*/ 0 w 310194"/>
                <a:gd name="connsiteY7" fmla="*/ 96956 h 307567"/>
                <a:gd name="connsiteX8" fmla="*/ 62105 w 310194"/>
                <a:gd name="connsiteY8" fmla="*/ 13322 h 307567"/>
                <a:gd name="connsiteX9" fmla="*/ 263806 w 310194"/>
                <a:gd name="connsiteY9" fmla="*/ 1125 h 307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194" h="307567">
                  <a:moveTo>
                    <a:pt x="263806" y="1125"/>
                  </a:moveTo>
                  <a:cubicBezTo>
                    <a:pt x="284384" y="-1089"/>
                    <a:pt x="302842" y="13964"/>
                    <a:pt x="305035" y="34747"/>
                  </a:cubicBezTo>
                  <a:cubicBezTo>
                    <a:pt x="305117" y="35526"/>
                    <a:pt x="305175" y="36306"/>
                    <a:pt x="305209" y="37088"/>
                  </a:cubicBezTo>
                  <a:cubicBezTo>
                    <a:pt x="310646" y="106809"/>
                    <a:pt x="311638" y="176811"/>
                    <a:pt x="308177" y="246661"/>
                  </a:cubicBezTo>
                  <a:cubicBezTo>
                    <a:pt x="308177" y="279557"/>
                    <a:pt x="284508" y="297539"/>
                    <a:pt x="248901" y="300535"/>
                  </a:cubicBezTo>
                  <a:cubicBezTo>
                    <a:pt x="194824" y="307019"/>
                    <a:pt x="140312" y="309024"/>
                    <a:pt x="85911" y="306529"/>
                  </a:cubicBezTo>
                  <a:cubicBezTo>
                    <a:pt x="53272" y="306529"/>
                    <a:pt x="23807" y="291545"/>
                    <a:pt x="20702" y="258579"/>
                  </a:cubicBezTo>
                  <a:cubicBezTo>
                    <a:pt x="9436" y="205367"/>
                    <a:pt x="2512" y="151311"/>
                    <a:pt x="0" y="96956"/>
                  </a:cubicBezTo>
                  <a:cubicBezTo>
                    <a:pt x="0" y="37088"/>
                    <a:pt x="26636" y="19107"/>
                    <a:pt x="62105" y="13322"/>
                  </a:cubicBezTo>
                  <a:cubicBezTo>
                    <a:pt x="128701" y="1878"/>
                    <a:pt x="196333" y="-2212"/>
                    <a:pt x="263806" y="1125"/>
                  </a:cubicBezTo>
                  <a:close/>
                </a:path>
              </a:pathLst>
            </a:custGeom>
            <a:noFill/>
            <a:ln w="9776" cap="flat">
              <a:solidFill>
                <a:schemeClr val="tx2">
                  <a:lumMod val="40000"/>
                  <a:lumOff val="60000"/>
                </a:schemeClr>
              </a:solidFill>
              <a:prstDash val="solid"/>
              <a:miter/>
            </a:ln>
          </p:spPr>
          <p:txBody>
            <a:bodyPr rtlCol="0" anchor="ctr"/>
            <a:lstStyle/>
            <a:p>
              <a:endParaRPr lang="en-US">
                <a:latin typeface="Lexend" pitchFamily="2" charset="77"/>
              </a:endParaRPr>
            </a:p>
          </p:txBody>
        </p:sp>
        <p:sp>
          <p:nvSpPr>
            <p:cNvPr id="17" name="Freeform 16">
              <a:extLst>
                <a:ext uri="{FF2B5EF4-FFF2-40B4-BE49-F238E27FC236}">
                  <a16:creationId xmlns:a16="http://schemas.microsoft.com/office/drawing/2014/main" id="{E12DA568-0FC8-EF22-1B36-0EF94E210480}"/>
                </a:ext>
              </a:extLst>
            </p:cNvPr>
            <p:cNvSpPr/>
            <p:nvPr/>
          </p:nvSpPr>
          <p:spPr>
            <a:xfrm>
              <a:off x="11589087" y="446858"/>
              <a:ext cx="314217" cy="309255"/>
            </a:xfrm>
            <a:custGeom>
              <a:avLst/>
              <a:gdLst>
                <a:gd name="connsiteX0" fmla="*/ 266636 w 314217"/>
                <a:gd name="connsiteY0" fmla="*/ 2886 h 309255"/>
                <a:gd name="connsiteX1" fmla="*/ 307878 w 314217"/>
                <a:gd name="connsiteY1" fmla="*/ 36648 h 309255"/>
                <a:gd name="connsiteX2" fmla="*/ 308039 w 314217"/>
                <a:gd name="connsiteY2" fmla="*/ 38779 h 309255"/>
                <a:gd name="connsiteX3" fmla="*/ 311213 w 314217"/>
                <a:gd name="connsiteY3" fmla="*/ 248352 h 309255"/>
                <a:gd name="connsiteX4" fmla="*/ 251937 w 314217"/>
                <a:gd name="connsiteY4" fmla="*/ 302296 h 309255"/>
                <a:gd name="connsiteX5" fmla="*/ 88879 w 314217"/>
                <a:gd name="connsiteY5" fmla="*/ 308220 h 309255"/>
                <a:gd name="connsiteX6" fmla="*/ 20702 w 314217"/>
                <a:gd name="connsiteY6" fmla="*/ 260340 h 309255"/>
                <a:gd name="connsiteX7" fmla="*/ 0 w 314217"/>
                <a:gd name="connsiteY7" fmla="*/ 98717 h 309255"/>
                <a:gd name="connsiteX8" fmla="*/ 62105 w 314217"/>
                <a:gd name="connsiteY8" fmla="*/ 15083 h 309255"/>
                <a:gd name="connsiteX9" fmla="*/ 266636 w 314217"/>
                <a:gd name="connsiteY9" fmla="*/ 2886 h 309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217" h="309255">
                  <a:moveTo>
                    <a:pt x="266636" y="2886"/>
                  </a:moveTo>
                  <a:cubicBezTo>
                    <a:pt x="287255" y="707"/>
                    <a:pt x="305720" y="15822"/>
                    <a:pt x="307878" y="36648"/>
                  </a:cubicBezTo>
                  <a:cubicBezTo>
                    <a:pt x="307951" y="37357"/>
                    <a:pt x="308005" y="38068"/>
                    <a:pt x="308039" y="38779"/>
                  </a:cubicBezTo>
                  <a:cubicBezTo>
                    <a:pt x="315028" y="108416"/>
                    <a:pt x="316090" y="178532"/>
                    <a:pt x="311213" y="248352"/>
                  </a:cubicBezTo>
                  <a:cubicBezTo>
                    <a:pt x="308246" y="281318"/>
                    <a:pt x="287475" y="299299"/>
                    <a:pt x="251937" y="302296"/>
                  </a:cubicBezTo>
                  <a:cubicBezTo>
                    <a:pt x="197833" y="308722"/>
                    <a:pt x="143301" y="310702"/>
                    <a:pt x="88879" y="308220"/>
                  </a:cubicBezTo>
                  <a:cubicBezTo>
                    <a:pt x="53341" y="305293"/>
                    <a:pt x="26774" y="293306"/>
                    <a:pt x="20702" y="260340"/>
                  </a:cubicBezTo>
                  <a:cubicBezTo>
                    <a:pt x="9436" y="207128"/>
                    <a:pt x="2512" y="153072"/>
                    <a:pt x="0" y="98717"/>
                  </a:cubicBezTo>
                  <a:cubicBezTo>
                    <a:pt x="0" y="38779"/>
                    <a:pt x="26705" y="20868"/>
                    <a:pt x="62105" y="15083"/>
                  </a:cubicBezTo>
                  <a:cubicBezTo>
                    <a:pt x="129288" y="661"/>
                    <a:pt x="198239" y="-3450"/>
                    <a:pt x="266636" y="2886"/>
                  </a:cubicBezTo>
                  <a:close/>
                </a:path>
              </a:pathLst>
            </a:custGeom>
            <a:noFill/>
            <a:ln w="9776" cap="flat">
              <a:solidFill>
                <a:schemeClr val="tx2">
                  <a:lumMod val="40000"/>
                  <a:lumOff val="60000"/>
                </a:schemeClr>
              </a:solidFill>
              <a:prstDash val="solid"/>
              <a:miter/>
            </a:ln>
          </p:spPr>
          <p:txBody>
            <a:bodyPr rtlCol="0" anchor="ctr"/>
            <a:lstStyle/>
            <a:p>
              <a:endParaRPr lang="en-US">
                <a:latin typeface="Lexend" pitchFamily="2" charset="77"/>
              </a:endParaRPr>
            </a:p>
          </p:txBody>
        </p:sp>
        <p:sp>
          <p:nvSpPr>
            <p:cNvPr id="18" name="Freeform 17">
              <a:extLst>
                <a:ext uri="{FF2B5EF4-FFF2-40B4-BE49-F238E27FC236}">
                  <a16:creationId xmlns:a16="http://schemas.microsoft.com/office/drawing/2014/main" id="{280A6D2C-CF18-60AA-B5F5-2F872C1E38EA}"/>
                </a:ext>
              </a:extLst>
            </p:cNvPr>
            <p:cNvSpPr/>
            <p:nvPr/>
          </p:nvSpPr>
          <p:spPr>
            <a:xfrm>
              <a:off x="11494136" y="623422"/>
              <a:ext cx="310194" cy="309371"/>
            </a:xfrm>
            <a:custGeom>
              <a:avLst/>
              <a:gdLst>
                <a:gd name="connsiteX0" fmla="*/ 263806 w 310194"/>
                <a:gd name="connsiteY0" fmla="*/ 2930 h 309371"/>
                <a:gd name="connsiteX1" fmla="*/ 305035 w 310194"/>
                <a:gd name="connsiteY1" fmla="*/ 36552 h 309371"/>
                <a:gd name="connsiteX2" fmla="*/ 305209 w 310194"/>
                <a:gd name="connsiteY2" fmla="*/ 38892 h 309371"/>
                <a:gd name="connsiteX3" fmla="*/ 308177 w 310194"/>
                <a:gd name="connsiteY3" fmla="*/ 248465 h 309371"/>
                <a:gd name="connsiteX4" fmla="*/ 248901 w 310194"/>
                <a:gd name="connsiteY4" fmla="*/ 302340 h 309371"/>
                <a:gd name="connsiteX5" fmla="*/ 85911 w 310194"/>
                <a:gd name="connsiteY5" fmla="*/ 308334 h 309371"/>
                <a:gd name="connsiteX6" fmla="*/ 20702 w 310194"/>
                <a:gd name="connsiteY6" fmla="*/ 257456 h 309371"/>
                <a:gd name="connsiteX7" fmla="*/ 0 w 310194"/>
                <a:gd name="connsiteY7" fmla="*/ 95764 h 309371"/>
                <a:gd name="connsiteX8" fmla="*/ 62105 w 310194"/>
                <a:gd name="connsiteY8" fmla="*/ 12129 h 309371"/>
                <a:gd name="connsiteX9" fmla="*/ 263806 w 310194"/>
                <a:gd name="connsiteY9" fmla="*/ 2930 h 30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194" h="309371">
                  <a:moveTo>
                    <a:pt x="263806" y="2930"/>
                  </a:moveTo>
                  <a:cubicBezTo>
                    <a:pt x="284384" y="715"/>
                    <a:pt x="302842" y="15768"/>
                    <a:pt x="305035" y="36552"/>
                  </a:cubicBezTo>
                  <a:cubicBezTo>
                    <a:pt x="305117" y="37330"/>
                    <a:pt x="305175" y="38110"/>
                    <a:pt x="305209" y="38892"/>
                  </a:cubicBezTo>
                  <a:cubicBezTo>
                    <a:pt x="310646" y="108615"/>
                    <a:pt x="311638" y="178617"/>
                    <a:pt x="308177" y="248465"/>
                  </a:cubicBezTo>
                  <a:cubicBezTo>
                    <a:pt x="308177" y="281362"/>
                    <a:pt x="284508" y="299343"/>
                    <a:pt x="248901" y="302340"/>
                  </a:cubicBezTo>
                  <a:cubicBezTo>
                    <a:pt x="194824" y="308821"/>
                    <a:pt x="140312" y="310829"/>
                    <a:pt x="85911" y="308334"/>
                  </a:cubicBezTo>
                  <a:cubicBezTo>
                    <a:pt x="50305" y="302340"/>
                    <a:pt x="26567" y="290352"/>
                    <a:pt x="20702" y="257456"/>
                  </a:cubicBezTo>
                  <a:cubicBezTo>
                    <a:pt x="9440" y="204223"/>
                    <a:pt x="2517" y="150140"/>
                    <a:pt x="0" y="95764"/>
                  </a:cubicBezTo>
                  <a:cubicBezTo>
                    <a:pt x="0" y="35895"/>
                    <a:pt x="26636" y="17914"/>
                    <a:pt x="62105" y="12129"/>
                  </a:cubicBezTo>
                  <a:cubicBezTo>
                    <a:pt x="128642" y="87"/>
                    <a:pt x="196465" y="-3006"/>
                    <a:pt x="263806" y="2930"/>
                  </a:cubicBezTo>
                  <a:close/>
                </a:path>
              </a:pathLst>
            </a:custGeom>
            <a:noFill/>
            <a:ln w="9776" cap="flat">
              <a:solidFill>
                <a:schemeClr val="tx2">
                  <a:lumMod val="40000"/>
                  <a:lumOff val="60000"/>
                </a:schemeClr>
              </a:solidFill>
              <a:prstDash val="solid"/>
              <a:miter/>
            </a:ln>
          </p:spPr>
          <p:txBody>
            <a:bodyPr rtlCol="0" anchor="ctr"/>
            <a:lstStyle/>
            <a:p>
              <a:endParaRPr lang="en-US">
                <a:latin typeface="Lexend" pitchFamily="2" charset="77"/>
              </a:endParaRPr>
            </a:p>
          </p:txBody>
        </p:sp>
        <p:sp>
          <p:nvSpPr>
            <p:cNvPr id="19" name="Freeform 18">
              <a:extLst>
                <a:ext uri="{FF2B5EF4-FFF2-40B4-BE49-F238E27FC236}">
                  <a16:creationId xmlns:a16="http://schemas.microsoft.com/office/drawing/2014/main" id="{35546D6D-1ED3-36E0-58AA-03851D64096A}"/>
                </a:ext>
              </a:extLst>
            </p:cNvPr>
            <p:cNvSpPr/>
            <p:nvPr/>
          </p:nvSpPr>
          <p:spPr>
            <a:xfrm>
              <a:off x="11589087" y="1053362"/>
              <a:ext cx="314216" cy="307567"/>
            </a:xfrm>
            <a:custGeom>
              <a:avLst/>
              <a:gdLst>
                <a:gd name="connsiteX0" fmla="*/ 266636 w 314216"/>
                <a:gd name="connsiteY0" fmla="*/ 1126 h 307567"/>
                <a:gd name="connsiteX1" fmla="*/ 307875 w 314216"/>
                <a:gd name="connsiteY1" fmla="*/ 34893 h 307567"/>
                <a:gd name="connsiteX2" fmla="*/ 308039 w 314216"/>
                <a:gd name="connsiteY2" fmla="*/ 37089 h 307567"/>
                <a:gd name="connsiteX3" fmla="*/ 308039 w 314216"/>
                <a:gd name="connsiteY3" fmla="*/ 37089 h 307567"/>
                <a:gd name="connsiteX4" fmla="*/ 311213 w 314216"/>
                <a:gd name="connsiteY4" fmla="*/ 246592 h 307567"/>
                <a:gd name="connsiteX5" fmla="*/ 251937 w 314216"/>
                <a:gd name="connsiteY5" fmla="*/ 300536 h 307567"/>
                <a:gd name="connsiteX6" fmla="*/ 88879 w 314216"/>
                <a:gd name="connsiteY6" fmla="*/ 306530 h 307567"/>
                <a:gd name="connsiteX7" fmla="*/ 20702 w 314216"/>
                <a:gd name="connsiteY7" fmla="*/ 258580 h 307567"/>
                <a:gd name="connsiteX8" fmla="*/ 0 w 314216"/>
                <a:gd name="connsiteY8" fmla="*/ 96957 h 307567"/>
                <a:gd name="connsiteX9" fmla="*/ 62105 w 314216"/>
                <a:gd name="connsiteY9" fmla="*/ 13323 h 307567"/>
                <a:gd name="connsiteX10" fmla="*/ 266636 w 314216"/>
                <a:gd name="connsiteY10" fmla="*/ 1126 h 307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216" h="307567">
                  <a:moveTo>
                    <a:pt x="266636" y="1126"/>
                  </a:moveTo>
                  <a:cubicBezTo>
                    <a:pt x="287255" y="-1049"/>
                    <a:pt x="305719" y="14068"/>
                    <a:pt x="307875" y="34893"/>
                  </a:cubicBezTo>
                  <a:cubicBezTo>
                    <a:pt x="307950" y="35625"/>
                    <a:pt x="308005" y="36357"/>
                    <a:pt x="308039" y="37089"/>
                  </a:cubicBezTo>
                  <a:lnTo>
                    <a:pt x="308039" y="37089"/>
                  </a:lnTo>
                  <a:cubicBezTo>
                    <a:pt x="315027" y="106700"/>
                    <a:pt x="316089" y="176792"/>
                    <a:pt x="311213" y="246592"/>
                  </a:cubicBezTo>
                  <a:cubicBezTo>
                    <a:pt x="308246" y="279558"/>
                    <a:pt x="287475" y="297539"/>
                    <a:pt x="251937" y="300536"/>
                  </a:cubicBezTo>
                  <a:cubicBezTo>
                    <a:pt x="197837" y="307018"/>
                    <a:pt x="143302" y="309025"/>
                    <a:pt x="88879" y="306530"/>
                  </a:cubicBezTo>
                  <a:cubicBezTo>
                    <a:pt x="53341" y="303533"/>
                    <a:pt x="26774" y="291545"/>
                    <a:pt x="20702" y="258580"/>
                  </a:cubicBezTo>
                  <a:cubicBezTo>
                    <a:pt x="9436" y="205367"/>
                    <a:pt x="2512" y="151312"/>
                    <a:pt x="0" y="96957"/>
                  </a:cubicBezTo>
                  <a:cubicBezTo>
                    <a:pt x="0" y="37089"/>
                    <a:pt x="26705" y="19107"/>
                    <a:pt x="62105" y="13323"/>
                  </a:cubicBezTo>
                  <a:cubicBezTo>
                    <a:pt x="129654" y="1879"/>
                    <a:pt x="198223" y="-2212"/>
                    <a:pt x="266636" y="1126"/>
                  </a:cubicBezTo>
                  <a:close/>
                </a:path>
              </a:pathLst>
            </a:custGeom>
            <a:noFill/>
            <a:ln w="9776" cap="flat">
              <a:solidFill>
                <a:schemeClr val="tx2">
                  <a:lumMod val="40000"/>
                  <a:lumOff val="60000"/>
                </a:schemeClr>
              </a:solidFill>
              <a:prstDash val="solid"/>
              <a:miter/>
            </a:ln>
          </p:spPr>
          <p:txBody>
            <a:bodyPr rtlCol="0" anchor="ctr"/>
            <a:lstStyle/>
            <a:p>
              <a:endParaRPr lang="en-US">
                <a:latin typeface="Lexend" pitchFamily="2" charset="77"/>
              </a:endParaRPr>
            </a:p>
          </p:txBody>
        </p:sp>
        <p:sp>
          <p:nvSpPr>
            <p:cNvPr id="20" name="Freeform 19">
              <a:extLst>
                <a:ext uri="{FF2B5EF4-FFF2-40B4-BE49-F238E27FC236}">
                  <a16:creationId xmlns:a16="http://schemas.microsoft.com/office/drawing/2014/main" id="{BBD98D4F-64C3-89BC-F01E-3FEDE7E3FADE}"/>
                </a:ext>
              </a:extLst>
            </p:cNvPr>
            <p:cNvSpPr/>
            <p:nvPr/>
          </p:nvSpPr>
          <p:spPr>
            <a:xfrm>
              <a:off x="11494136" y="1230043"/>
              <a:ext cx="310194" cy="307494"/>
            </a:xfrm>
            <a:custGeom>
              <a:avLst/>
              <a:gdLst>
                <a:gd name="connsiteX0" fmla="*/ 263806 w 310194"/>
                <a:gd name="connsiteY0" fmla="*/ 1123 h 307494"/>
                <a:gd name="connsiteX1" fmla="*/ 305038 w 310194"/>
                <a:gd name="connsiteY1" fmla="*/ 34744 h 307494"/>
                <a:gd name="connsiteX2" fmla="*/ 305209 w 310194"/>
                <a:gd name="connsiteY2" fmla="*/ 37016 h 307494"/>
                <a:gd name="connsiteX3" fmla="*/ 308177 w 310194"/>
                <a:gd name="connsiteY3" fmla="*/ 246589 h 307494"/>
                <a:gd name="connsiteX4" fmla="*/ 248901 w 310194"/>
                <a:gd name="connsiteY4" fmla="*/ 300463 h 307494"/>
                <a:gd name="connsiteX5" fmla="*/ 85911 w 310194"/>
                <a:gd name="connsiteY5" fmla="*/ 306457 h 307494"/>
                <a:gd name="connsiteX6" fmla="*/ 20702 w 310194"/>
                <a:gd name="connsiteY6" fmla="*/ 258576 h 307494"/>
                <a:gd name="connsiteX7" fmla="*/ 0 w 310194"/>
                <a:gd name="connsiteY7" fmla="*/ 96884 h 307494"/>
                <a:gd name="connsiteX8" fmla="*/ 62105 w 310194"/>
                <a:gd name="connsiteY8" fmla="*/ 13250 h 307494"/>
                <a:gd name="connsiteX9" fmla="*/ 263806 w 310194"/>
                <a:gd name="connsiteY9" fmla="*/ 1123 h 30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194" h="307494">
                  <a:moveTo>
                    <a:pt x="263806" y="1123"/>
                  </a:moveTo>
                  <a:cubicBezTo>
                    <a:pt x="284384" y="-1094"/>
                    <a:pt x="302844" y="13961"/>
                    <a:pt x="305038" y="34744"/>
                  </a:cubicBezTo>
                  <a:cubicBezTo>
                    <a:pt x="305118" y="35496"/>
                    <a:pt x="305175" y="36256"/>
                    <a:pt x="305209" y="37016"/>
                  </a:cubicBezTo>
                  <a:cubicBezTo>
                    <a:pt x="310646" y="106739"/>
                    <a:pt x="311638" y="176740"/>
                    <a:pt x="308177" y="246589"/>
                  </a:cubicBezTo>
                  <a:cubicBezTo>
                    <a:pt x="308177" y="279485"/>
                    <a:pt x="284508" y="297466"/>
                    <a:pt x="248901" y="300463"/>
                  </a:cubicBezTo>
                  <a:cubicBezTo>
                    <a:pt x="194824" y="306945"/>
                    <a:pt x="140312" y="308952"/>
                    <a:pt x="85911" y="306457"/>
                  </a:cubicBezTo>
                  <a:cubicBezTo>
                    <a:pt x="53272" y="306457"/>
                    <a:pt x="23807" y="291472"/>
                    <a:pt x="20702" y="258576"/>
                  </a:cubicBezTo>
                  <a:cubicBezTo>
                    <a:pt x="9436" y="205343"/>
                    <a:pt x="2512" y="151260"/>
                    <a:pt x="0" y="96884"/>
                  </a:cubicBezTo>
                  <a:cubicBezTo>
                    <a:pt x="0" y="37016"/>
                    <a:pt x="26636" y="19034"/>
                    <a:pt x="62105" y="13250"/>
                  </a:cubicBezTo>
                  <a:cubicBezTo>
                    <a:pt x="128708" y="1861"/>
                    <a:pt x="196336" y="-2202"/>
                    <a:pt x="263806" y="1123"/>
                  </a:cubicBezTo>
                  <a:close/>
                </a:path>
              </a:pathLst>
            </a:custGeom>
            <a:noFill/>
            <a:ln w="9776" cap="flat">
              <a:solidFill>
                <a:schemeClr val="tx2">
                  <a:lumMod val="40000"/>
                  <a:lumOff val="60000"/>
                </a:schemeClr>
              </a:solidFill>
              <a:prstDash val="solid"/>
              <a:miter/>
            </a:ln>
          </p:spPr>
          <p:txBody>
            <a:bodyPr rtlCol="0" anchor="ctr"/>
            <a:lstStyle/>
            <a:p>
              <a:endParaRPr lang="en-US">
                <a:latin typeface="Lexend" pitchFamily="2" charset="77"/>
              </a:endParaRPr>
            </a:p>
          </p:txBody>
        </p:sp>
        <p:sp>
          <p:nvSpPr>
            <p:cNvPr id="21" name="Freeform 20">
              <a:extLst>
                <a:ext uri="{FF2B5EF4-FFF2-40B4-BE49-F238E27FC236}">
                  <a16:creationId xmlns:a16="http://schemas.microsoft.com/office/drawing/2014/main" id="{026F96A3-2F5D-B25E-40B2-A79AA2A35A04}"/>
                </a:ext>
              </a:extLst>
            </p:cNvPr>
            <p:cNvSpPr/>
            <p:nvPr/>
          </p:nvSpPr>
          <p:spPr>
            <a:xfrm>
              <a:off x="12119598" y="1688783"/>
              <a:ext cx="65002" cy="289861"/>
            </a:xfrm>
            <a:custGeom>
              <a:avLst/>
              <a:gdLst>
                <a:gd name="connsiteX0" fmla="*/ 65003 w 65002"/>
                <a:gd name="connsiteY0" fmla="*/ 289862 h 289861"/>
                <a:gd name="connsiteX1" fmla="*/ 20702 w 65002"/>
                <a:gd name="connsiteY1" fmla="*/ 245884 h 289861"/>
                <a:gd name="connsiteX2" fmla="*/ 7660 w 65002"/>
                <a:gd name="connsiteY2" fmla="*/ 169568 h 289861"/>
                <a:gd name="connsiteX3" fmla="*/ 0 w 65002"/>
                <a:gd name="connsiteY3" fmla="*/ 84192 h 289861"/>
                <a:gd name="connsiteX4" fmla="*/ 62105 w 65002"/>
                <a:gd name="connsiteY4" fmla="*/ 558 h 289861"/>
                <a:gd name="connsiteX5" fmla="*/ 64865 w 65002"/>
                <a:gd name="connsiteY5" fmla="*/ 0 h 289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02" h="289861">
                  <a:moveTo>
                    <a:pt x="65003" y="289862"/>
                  </a:moveTo>
                  <a:cubicBezTo>
                    <a:pt x="41748" y="283798"/>
                    <a:pt x="25187" y="270905"/>
                    <a:pt x="20702" y="245884"/>
                  </a:cubicBezTo>
                  <a:cubicBezTo>
                    <a:pt x="15112" y="220446"/>
                    <a:pt x="10834" y="195007"/>
                    <a:pt x="7660" y="169568"/>
                  </a:cubicBezTo>
                  <a:cubicBezTo>
                    <a:pt x="3933" y="141133"/>
                    <a:pt x="1587" y="112627"/>
                    <a:pt x="0" y="84192"/>
                  </a:cubicBezTo>
                  <a:cubicBezTo>
                    <a:pt x="0" y="24324"/>
                    <a:pt x="26636" y="6342"/>
                    <a:pt x="62105" y="558"/>
                  </a:cubicBezTo>
                  <a:lnTo>
                    <a:pt x="64865" y="0"/>
                  </a:lnTo>
                </a:path>
              </a:pathLst>
            </a:custGeom>
            <a:noFill/>
            <a:ln w="9776" cap="flat">
              <a:solidFill>
                <a:schemeClr val="tx2">
                  <a:lumMod val="40000"/>
                  <a:lumOff val="60000"/>
                </a:schemeClr>
              </a:solidFill>
              <a:prstDash val="solid"/>
              <a:miter/>
            </a:ln>
          </p:spPr>
          <p:txBody>
            <a:bodyPr rtlCol="0" anchor="ctr"/>
            <a:lstStyle/>
            <a:p>
              <a:endParaRPr lang="en-US">
                <a:latin typeface="Lexend" pitchFamily="2" charset="77"/>
              </a:endParaRPr>
            </a:p>
          </p:txBody>
        </p:sp>
        <p:sp>
          <p:nvSpPr>
            <p:cNvPr id="22" name="Freeform 21">
              <a:extLst>
                <a:ext uri="{FF2B5EF4-FFF2-40B4-BE49-F238E27FC236}">
                  <a16:creationId xmlns:a16="http://schemas.microsoft.com/office/drawing/2014/main" id="{E98B0258-697B-F4AE-5BEB-D47EF304CFAA}"/>
                </a:ext>
              </a:extLst>
            </p:cNvPr>
            <p:cNvSpPr/>
            <p:nvPr/>
          </p:nvSpPr>
          <p:spPr>
            <a:xfrm>
              <a:off x="12024785" y="1852358"/>
              <a:ext cx="159815" cy="307977"/>
            </a:xfrm>
            <a:custGeom>
              <a:avLst/>
              <a:gdLst>
                <a:gd name="connsiteX0" fmla="*/ 159816 w 159815"/>
                <a:gd name="connsiteY0" fmla="*/ 307564 h 307977"/>
                <a:gd name="connsiteX1" fmla="*/ 88878 w 159815"/>
                <a:gd name="connsiteY1" fmla="*/ 306798 h 307977"/>
                <a:gd name="connsiteX2" fmla="*/ 20702 w 159815"/>
                <a:gd name="connsiteY2" fmla="*/ 258917 h 307977"/>
                <a:gd name="connsiteX3" fmla="*/ 0 w 159815"/>
                <a:gd name="connsiteY3" fmla="*/ 97294 h 307977"/>
                <a:gd name="connsiteX4" fmla="*/ 62105 w 159815"/>
                <a:gd name="connsiteY4" fmla="*/ 13660 h 307977"/>
                <a:gd name="connsiteX5" fmla="*/ 102403 w 159815"/>
                <a:gd name="connsiteY5" fmla="*/ 6203 h 307977"/>
                <a:gd name="connsiteX6" fmla="*/ 159747 w 159815"/>
                <a:gd name="connsiteY6" fmla="*/ 0 h 307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815" h="307977">
                  <a:moveTo>
                    <a:pt x="159816" y="307564"/>
                  </a:moveTo>
                  <a:cubicBezTo>
                    <a:pt x="135940" y="308261"/>
                    <a:pt x="112133" y="308122"/>
                    <a:pt x="88878" y="306798"/>
                  </a:cubicBezTo>
                  <a:cubicBezTo>
                    <a:pt x="53272" y="303871"/>
                    <a:pt x="26774" y="291883"/>
                    <a:pt x="20702" y="258917"/>
                  </a:cubicBezTo>
                  <a:cubicBezTo>
                    <a:pt x="9436" y="205705"/>
                    <a:pt x="2512" y="151650"/>
                    <a:pt x="0" y="97294"/>
                  </a:cubicBezTo>
                  <a:cubicBezTo>
                    <a:pt x="0" y="37357"/>
                    <a:pt x="26705" y="19445"/>
                    <a:pt x="62105" y="13660"/>
                  </a:cubicBezTo>
                  <a:cubicBezTo>
                    <a:pt x="75630" y="10642"/>
                    <a:pt x="89063" y="8154"/>
                    <a:pt x="102403" y="6203"/>
                  </a:cubicBezTo>
                  <a:cubicBezTo>
                    <a:pt x="121587" y="3136"/>
                    <a:pt x="140701" y="1115"/>
                    <a:pt x="159747" y="0"/>
                  </a:cubicBezTo>
                </a:path>
              </a:pathLst>
            </a:custGeom>
            <a:noFill/>
            <a:ln w="9776" cap="flat">
              <a:solidFill>
                <a:schemeClr val="tx2">
                  <a:lumMod val="40000"/>
                  <a:lumOff val="60000"/>
                </a:schemeClr>
              </a:solidFill>
              <a:prstDash val="solid"/>
              <a:miter/>
            </a:ln>
          </p:spPr>
          <p:txBody>
            <a:bodyPr rtlCol="0" anchor="ctr"/>
            <a:lstStyle/>
            <a:p>
              <a:endParaRPr lang="en-US">
                <a:latin typeface="Lexend" pitchFamily="2" charset="77"/>
              </a:endParaRPr>
            </a:p>
          </p:txBody>
        </p:sp>
        <p:sp>
          <p:nvSpPr>
            <p:cNvPr id="23" name="Freeform 22">
              <a:extLst>
                <a:ext uri="{FF2B5EF4-FFF2-40B4-BE49-F238E27FC236}">
                  <a16:creationId xmlns:a16="http://schemas.microsoft.com/office/drawing/2014/main" id="{1BA97B8D-B2BF-8D79-E972-6282BC162E62}"/>
                </a:ext>
              </a:extLst>
            </p:cNvPr>
            <p:cNvSpPr/>
            <p:nvPr/>
          </p:nvSpPr>
          <p:spPr>
            <a:xfrm>
              <a:off x="12119598" y="2293597"/>
              <a:ext cx="65002" cy="289792"/>
            </a:xfrm>
            <a:custGeom>
              <a:avLst/>
              <a:gdLst>
                <a:gd name="connsiteX0" fmla="*/ 65003 w 65002"/>
                <a:gd name="connsiteY0" fmla="*/ 289792 h 289792"/>
                <a:gd name="connsiteX1" fmla="*/ 20702 w 65002"/>
                <a:gd name="connsiteY1" fmla="*/ 245815 h 289792"/>
                <a:gd name="connsiteX2" fmla="*/ 7798 w 65002"/>
                <a:gd name="connsiteY2" fmla="*/ 170823 h 289792"/>
                <a:gd name="connsiteX3" fmla="*/ 0 w 65002"/>
                <a:gd name="connsiteY3" fmla="*/ 84122 h 289792"/>
                <a:gd name="connsiteX4" fmla="*/ 62105 w 65002"/>
                <a:gd name="connsiteY4" fmla="*/ 488 h 289792"/>
                <a:gd name="connsiteX5" fmla="*/ 64865 w 65002"/>
                <a:gd name="connsiteY5" fmla="*/ 0 h 28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02" h="289792">
                  <a:moveTo>
                    <a:pt x="65003" y="289792"/>
                  </a:moveTo>
                  <a:cubicBezTo>
                    <a:pt x="41748" y="283729"/>
                    <a:pt x="25187" y="270835"/>
                    <a:pt x="20702" y="245815"/>
                  </a:cubicBezTo>
                  <a:cubicBezTo>
                    <a:pt x="16216" y="220794"/>
                    <a:pt x="10972" y="195843"/>
                    <a:pt x="7798" y="170823"/>
                  </a:cubicBezTo>
                  <a:cubicBezTo>
                    <a:pt x="4002" y="141899"/>
                    <a:pt x="1587" y="112976"/>
                    <a:pt x="0" y="84122"/>
                  </a:cubicBezTo>
                  <a:cubicBezTo>
                    <a:pt x="0" y="24254"/>
                    <a:pt x="26636" y="6273"/>
                    <a:pt x="62105" y="488"/>
                  </a:cubicBezTo>
                  <a:lnTo>
                    <a:pt x="64865" y="0"/>
                  </a:lnTo>
                </a:path>
              </a:pathLst>
            </a:custGeom>
            <a:noFill/>
            <a:ln w="9776" cap="flat">
              <a:solidFill>
                <a:schemeClr val="tx2">
                  <a:lumMod val="40000"/>
                  <a:lumOff val="60000"/>
                </a:schemeClr>
              </a:solidFill>
              <a:prstDash val="solid"/>
              <a:miter/>
            </a:ln>
          </p:spPr>
          <p:txBody>
            <a:bodyPr rtlCol="0" anchor="ctr"/>
            <a:lstStyle/>
            <a:p>
              <a:endParaRPr lang="en-US">
                <a:latin typeface="Lexend" pitchFamily="2" charset="77"/>
              </a:endParaRPr>
            </a:p>
          </p:txBody>
        </p:sp>
        <p:sp>
          <p:nvSpPr>
            <p:cNvPr id="24" name="Freeform 23">
              <a:extLst>
                <a:ext uri="{FF2B5EF4-FFF2-40B4-BE49-F238E27FC236}">
                  <a16:creationId xmlns:a16="http://schemas.microsoft.com/office/drawing/2014/main" id="{377C3234-6313-C567-E074-A0B52B88D32A}"/>
                </a:ext>
              </a:extLst>
            </p:cNvPr>
            <p:cNvSpPr/>
            <p:nvPr/>
          </p:nvSpPr>
          <p:spPr>
            <a:xfrm>
              <a:off x="12024785" y="2459332"/>
              <a:ext cx="159815" cy="305817"/>
            </a:xfrm>
            <a:custGeom>
              <a:avLst/>
              <a:gdLst>
                <a:gd name="connsiteX0" fmla="*/ 159816 w 159815"/>
                <a:gd name="connsiteY0" fmla="*/ 305404 h 305817"/>
                <a:gd name="connsiteX1" fmla="*/ 88878 w 159815"/>
                <a:gd name="connsiteY1" fmla="*/ 304637 h 305817"/>
                <a:gd name="connsiteX2" fmla="*/ 20702 w 159815"/>
                <a:gd name="connsiteY2" fmla="*/ 256687 h 305817"/>
                <a:gd name="connsiteX3" fmla="*/ 0 w 159815"/>
                <a:gd name="connsiteY3" fmla="*/ 95064 h 305817"/>
                <a:gd name="connsiteX4" fmla="*/ 62105 w 159815"/>
                <a:gd name="connsiteY4" fmla="*/ 11430 h 305817"/>
                <a:gd name="connsiteX5" fmla="*/ 102542 w 159815"/>
                <a:gd name="connsiteY5" fmla="*/ 5297 h 305817"/>
                <a:gd name="connsiteX6" fmla="*/ 159747 w 159815"/>
                <a:gd name="connsiteY6" fmla="*/ 0 h 305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815" h="305817">
                  <a:moveTo>
                    <a:pt x="159816" y="305404"/>
                  </a:moveTo>
                  <a:cubicBezTo>
                    <a:pt x="135940" y="306101"/>
                    <a:pt x="112133" y="305961"/>
                    <a:pt x="88878" y="304637"/>
                  </a:cubicBezTo>
                  <a:cubicBezTo>
                    <a:pt x="53272" y="301640"/>
                    <a:pt x="26774" y="289653"/>
                    <a:pt x="20702" y="256687"/>
                  </a:cubicBezTo>
                  <a:cubicBezTo>
                    <a:pt x="9436" y="203475"/>
                    <a:pt x="2512" y="149419"/>
                    <a:pt x="0" y="95064"/>
                  </a:cubicBezTo>
                  <a:cubicBezTo>
                    <a:pt x="0" y="35196"/>
                    <a:pt x="26705" y="17215"/>
                    <a:pt x="62105" y="11430"/>
                  </a:cubicBezTo>
                  <a:cubicBezTo>
                    <a:pt x="75906" y="9060"/>
                    <a:pt x="89384" y="7018"/>
                    <a:pt x="102542" y="5297"/>
                  </a:cubicBezTo>
                  <a:cubicBezTo>
                    <a:pt x="121725" y="2858"/>
                    <a:pt x="140701" y="1115"/>
                    <a:pt x="159747" y="0"/>
                  </a:cubicBezTo>
                </a:path>
              </a:pathLst>
            </a:custGeom>
            <a:noFill/>
            <a:ln w="9776" cap="flat">
              <a:solidFill>
                <a:schemeClr val="tx2">
                  <a:lumMod val="40000"/>
                  <a:lumOff val="60000"/>
                </a:schemeClr>
              </a:solidFill>
              <a:prstDash val="solid"/>
              <a:miter/>
            </a:ln>
          </p:spPr>
          <p:txBody>
            <a:bodyPr rtlCol="0" anchor="ctr"/>
            <a:lstStyle/>
            <a:p>
              <a:endParaRPr lang="en-US">
                <a:latin typeface="Lexend" pitchFamily="2" charset="77"/>
              </a:endParaRPr>
            </a:p>
          </p:txBody>
        </p:sp>
        <p:sp>
          <p:nvSpPr>
            <p:cNvPr id="25" name="Freeform 24">
              <a:extLst>
                <a:ext uri="{FF2B5EF4-FFF2-40B4-BE49-F238E27FC236}">
                  <a16:creationId xmlns:a16="http://schemas.microsoft.com/office/drawing/2014/main" id="{2FBF10B2-4FA1-6851-60D2-F4BC56DE6586}"/>
                </a:ext>
              </a:extLst>
            </p:cNvPr>
            <p:cNvSpPr/>
            <p:nvPr/>
          </p:nvSpPr>
          <p:spPr>
            <a:xfrm>
              <a:off x="12119598" y="2901199"/>
              <a:ext cx="65002" cy="289931"/>
            </a:xfrm>
            <a:custGeom>
              <a:avLst/>
              <a:gdLst>
                <a:gd name="connsiteX0" fmla="*/ 65003 w 65002"/>
                <a:gd name="connsiteY0" fmla="*/ 289932 h 289931"/>
                <a:gd name="connsiteX1" fmla="*/ 20702 w 65002"/>
                <a:gd name="connsiteY1" fmla="*/ 245954 h 289931"/>
                <a:gd name="connsiteX2" fmla="*/ 7591 w 65002"/>
                <a:gd name="connsiteY2" fmla="*/ 169289 h 289931"/>
                <a:gd name="connsiteX3" fmla="*/ 0 w 65002"/>
                <a:gd name="connsiteY3" fmla="*/ 84122 h 289931"/>
                <a:gd name="connsiteX4" fmla="*/ 62105 w 65002"/>
                <a:gd name="connsiteY4" fmla="*/ 488 h 289931"/>
                <a:gd name="connsiteX5" fmla="*/ 64865 w 65002"/>
                <a:gd name="connsiteY5" fmla="*/ 0 h 28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02" h="289931">
                  <a:moveTo>
                    <a:pt x="65003" y="289932"/>
                  </a:moveTo>
                  <a:cubicBezTo>
                    <a:pt x="41748" y="283938"/>
                    <a:pt x="25187" y="271044"/>
                    <a:pt x="20702" y="245954"/>
                  </a:cubicBezTo>
                  <a:cubicBezTo>
                    <a:pt x="15112" y="220515"/>
                    <a:pt x="10834" y="194937"/>
                    <a:pt x="7591" y="169289"/>
                  </a:cubicBezTo>
                  <a:cubicBezTo>
                    <a:pt x="3933" y="140923"/>
                    <a:pt x="1587" y="112558"/>
                    <a:pt x="0" y="84122"/>
                  </a:cubicBezTo>
                  <a:cubicBezTo>
                    <a:pt x="0" y="24254"/>
                    <a:pt x="26636" y="6342"/>
                    <a:pt x="62105" y="488"/>
                  </a:cubicBezTo>
                  <a:lnTo>
                    <a:pt x="64865" y="0"/>
                  </a:lnTo>
                </a:path>
              </a:pathLst>
            </a:custGeom>
            <a:noFill/>
            <a:ln w="9776" cap="flat">
              <a:solidFill>
                <a:schemeClr val="tx2">
                  <a:lumMod val="40000"/>
                  <a:lumOff val="60000"/>
                </a:schemeClr>
              </a:solidFill>
              <a:prstDash val="solid"/>
              <a:miter/>
            </a:ln>
          </p:spPr>
          <p:txBody>
            <a:bodyPr rtlCol="0" anchor="ctr"/>
            <a:lstStyle/>
            <a:p>
              <a:endParaRPr lang="en-US">
                <a:latin typeface="Lexend" pitchFamily="2" charset="77"/>
              </a:endParaRPr>
            </a:p>
          </p:txBody>
        </p:sp>
        <p:sp>
          <p:nvSpPr>
            <p:cNvPr id="26" name="Freeform 25">
              <a:extLst>
                <a:ext uri="{FF2B5EF4-FFF2-40B4-BE49-F238E27FC236}">
                  <a16:creationId xmlns:a16="http://schemas.microsoft.com/office/drawing/2014/main" id="{6782F264-8192-C9B7-3762-23504F3106C3}"/>
                </a:ext>
              </a:extLst>
            </p:cNvPr>
            <p:cNvSpPr/>
            <p:nvPr/>
          </p:nvSpPr>
          <p:spPr>
            <a:xfrm>
              <a:off x="12021887" y="3064634"/>
              <a:ext cx="162782" cy="308052"/>
            </a:xfrm>
            <a:custGeom>
              <a:avLst/>
              <a:gdLst>
                <a:gd name="connsiteX0" fmla="*/ 162714 w 162782"/>
                <a:gd name="connsiteY0" fmla="*/ 0 h 308052"/>
                <a:gd name="connsiteX1" fmla="*/ 105302 w 162782"/>
                <a:gd name="connsiteY1" fmla="*/ 5994 h 308052"/>
                <a:gd name="connsiteX2" fmla="*/ 62105 w 162782"/>
                <a:gd name="connsiteY2" fmla="*/ 13660 h 308052"/>
                <a:gd name="connsiteX3" fmla="*/ 0 w 162782"/>
                <a:gd name="connsiteY3" fmla="*/ 97294 h 308052"/>
                <a:gd name="connsiteX4" fmla="*/ 20702 w 162782"/>
                <a:gd name="connsiteY4" fmla="*/ 258917 h 308052"/>
                <a:gd name="connsiteX5" fmla="*/ 88878 w 162782"/>
                <a:gd name="connsiteY5" fmla="*/ 306867 h 308052"/>
                <a:gd name="connsiteX6" fmla="*/ 162783 w 162782"/>
                <a:gd name="connsiteY6" fmla="*/ 307564 h 308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782" h="308052">
                  <a:moveTo>
                    <a:pt x="162714" y="0"/>
                  </a:moveTo>
                  <a:cubicBezTo>
                    <a:pt x="143807" y="1025"/>
                    <a:pt x="124669" y="3018"/>
                    <a:pt x="105302" y="5994"/>
                  </a:cubicBezTo>
                  <a:cubicBezTo>
                    <a:pt x="91087" y="8015"/>
                    <a:pt x="76734" y="10594"/>
                    <a:pt x="62105" y="13660"/>
                  </a:cubicBezTo>
                  <a:cubicBezTo>
                    <a:pt x="26567" y="19654"/>
                    <a:pt x="0" y="37635"/>
                    <a:pt x="0" y="97294"/>
                  </a:cubicBezTo>
                  <a:cubicBezTo>
                    <a:pt x="2512" y="151650"/>
                    <a:pt x="9436" y="205705"/>
                    <a:pt x="20702" y="258917"/>
                  </a:cubicBezTo>
                  <a:cubicBezTo>
                    <a:pt x="26636" y="291883"/>
                    <a:pt x="53272" y="303871"/>
                    <a:pt x="88878" y="306867"/>
                  </a:cubicBezTo>
                  <a:cubicBezTo>
                    <a:pt x="113099" y="308261"/>
                    <a:pt x="137941" y="308331"/>
                    <a:pt x="162783" y="307564"/>
                  </a:cubicBezTo>
                </a:path>
              </a:pathLst>
            </a:custGeom>
            <a:noFill/>
            <a:ln w="9776" cap="flat">
              <a:solidFill>
                <a:schemeClr val="tx2">
                  <a:lumMod val="40000"/>
                  <a:lumOff val="60000"/>
                </a:schemeClr>
              </a:solidFill>
              <a:prstDash val="solid"/>
              <a:miter/>
            </a:ln>
          </p:spPr>
          <p:txBody>
            <a:bodyPr rtlCol="0" anchor="ctr"/>
            <a:lstStyle/>
            <a:p>
              <a:endParaRPr lang="en-US">
                <a:latin typeface="Lexend" pitchFamily="2" charset="77"/>
              </a:endParaRPr>
            </a:p>
          </p:txBody>
        </p:sp>
        <p:sp>
          <p:nvSpPr>
            <p:cNvPr id="27" name="Freeform 26">
              <a:extLst>
                <a:ext uri="{FF2B5EF4-FFF2-40B4-BE49-F238E27FC236}">
                  <a16:creationId xmlns:a16="http://schemas.microsoft.com/office/drawing/2014/main" id="{11281F33-6B40-F095-0287-6DCC5A30505C}"/>
                </a:ext>
              </a:extLst>
            </p:cNvPr>
            <p:cNvSpPr/>
            <p:nvPr/>
          </p:nvSpPr>
          <p:spPr>
            <a:xfrm>
              <a:off x="11589087" y="1674329"/>
              <a:ext cx="314217" cy="309254"/>
            </a:xfrm>
            <a:custGeom>
              <a:avLst/>
              <a:gdLst>
                <a:gd name="connsiteX0" fmla="*/ 266636 w 314217"/>
                <a:gd name="connsiteY0" fmla="*/ 2885 h 309254"/>
                <a:gd name="connsiteX1" fmla="*/ 307878 w 314217"/>
                <a:gd name="connsiteY1" fmla="*/ 36646 h 309254"/>
                <a:gd name="connsiteX2" fmla="*/ 308039 w 314217"/>
                <a:gd name="connsiteY2" fmla="*/ 38778 h 309254"/>
                <a:gd name="connsiteX3" fmla="*/ 308039 w 314217"/>
                <a:gd name="connsiteY3" fmla="*/ 38778 h 309254"/>
                <a:gd name="connsiteX4" fmla="*/ 311213 w 314217"/>
                <a:gd name="connsiteY4" fmla="*/ 248351 h 309254"/>
                <a:gd name="connsiteX5" fmla="*/ 251937 w 314217"/>
                <a:gd name="connsiteY5" fmla="*/ 302295 h 309254"/>
                <a:gd name="connsiteX6" fmla="*/ 88879 w 314217"/>
                <a:gd name="connsiteY6" fmla="*/ 308219 h 309254"/>
                <a:gd name="connsiteX7" fmla="*/ 20702 w 314217"/>
                <a:gd name="connsiteY7" fmla="*/ 260339 h 309254"/>
                <a:gd name="connsiteX8" fmla="*/ 0 w 314217"/>
                <a:gd name="connsiteY8" fmla="*/ 98716 h 309254"/>
                <a:gd name="connsiteX9" fmla="*/ 62105 w 314217"/>
                <a:gd name="connsiteY9" fmla="*/ 15082 h 309254"/>
                <a:gd name="connsiteX10" fmla="*/ 266636 w 314217"/>
                <a:gd name="connsiteY10" fmla="*/ 2885 h 30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217" h="309254">
                  <a:moveTo>
                    <a:pt x="266636" y="2885"/>
                  </a:moveTo>
                  <a:cubicBezTo>
                    <a:pt x="287255" y="704"/>
                    <a:pt x="305720" y="15821"/>
                    <a:pt x="307878" y="36646"/>
                  </a:cubicBezTo>
                  <a:cubicBezTo>
                    <a:pt x="307951" y="37356"/>
                    <a:pt x="308005" y="38067"/>
                    <a:pt x="308039" y="38778"/>
                  </a:cubicBezTo>
                  <a:lnTo>
                    <a:pt x="308039" y="38778"/>
                  </a:lnTo>
                  <a:cubicBezTo>
                    <a:pt x="315028" y="108418"/>
                    <a:pt x="316090" y="178531"/>
                    <a:pt x="311213" y="248351"/>
                  </a:cubicBezTo>
                  <a:cubicBezTo>
                    <a:pt x="308246" y="281317"/>
                    <a:pt x="287475" y="299298"/>
                    <a:pt x="251937" y="302295"/>
                  </a:cubicBezTo>
                  <a:cubicBezTo>
                    <a:pt x="197833" y="308721"/>
                    <a:pt x="143301" y="310701"/>
                    <a:pt x="88879" y="308219"/>
                  </a:cubicBezTo>
                  <a:cubicBezTo>
                    <a:pt x="53341" y="305292"/>
                    <a:pt x="26774" y="293305"/>
                    <a:pt x="20702" y="260339"/>
                  </a:cubicBezTo>
                  <a:cubicBezTo>
                    <a:pt x="9436" y="207127"/>
                    <a:pt x="2512" y="153071"/>
                    <a:pt x="0" y="98716"/>
                  </a:cubicBezTo>
                  <a:cubicBezTo>
                    <a:pt x="0" y="38778"/>
                    <a:pt x="26705" y="20867"/>
                    <a:pt x="62105" y="15082"/>
                  </a:cubicBezTo>
                  <a:cubicBezTo>
                    <a:pt x="129288" y="662"/>
                    <a:pt x="198239" y="-3450"/>
                    <a:pt x="266636" y="2885"/>
                  </a:cubicBezTo>
                  <a:close/>
                </a:path>
              </a:pathLst>
            </a:custGeom>
            <a:noFill/>
            <a:ln w="9776" cap="flat">
              <a:solidFill>
                <a:schemeClr val="tx2">
                  <a:lumMod val="40000"/>
                  <a:lumOff val="60000"/>
                </a:schemeClr>
              </a:solidFill>
              <a:prstDash val="solid"/>
              <a:miter/>
            </a:ln>
          </p:spPr>
          <p:txBody>
            <a:bodyPr rtlCol="0" anchor="ctr"/>
            <a:lstStyle/>
            <a:p>
              <a:endParaRPr lang="en-US">
                <a:latin typeface="Lexend" pitchFamily="2" charset="77"/>
              </a:endParaRPr>
            </a:p>
          </p:txBody>
        </p:sp>
        <p:sp>
          <p:nvSpPr>
            <p:cNvPr id="28" name="Freeform 27">
              <a:extLst>
                <a:ext uri="{FF2B5EF4-FFF2-40B4-BE49-F238E27FC236}">
                  <a16:creationId xmlns:a16="http://schemas.microsoft.com/office/drawing/2014/main" id="{E9102D89-7389-D89D-2146-665DA500B49C}"/>
                </a:ext>
              </a:extLst>
            </p:cNvPr>
            <p:cNvSpPr/>
            <p:nvPr/>
          </p:nvSpPr>
          <p:spPr>
            <a:xfrm>
              <a:off x="11494136" y="1851514"/>
              <a:ext cx="310194" cy="308818"/>
            </a:xfrm>
            <a:custGeom>
              <a:avLst/>
              <a:gdLst>
                <a:gd name="connsiteX0" fmla="*/ 263806 w 310194"/>
                <a:gd name="connsiteY0" fmla="*/ 2377 h 308818"/>
                <a:gd name="connsiteX1" fmla="*/ 305035 w 310194"/>
                <a:gd name="connsiteY1" fmla="*/ 35998 h 308818"/>
                <a:gd name="connsiteX2" fmla="*/ 305209 w 310194"/>
                <a:gd name="connsiteY2" fmla="*/ 38340 h 308818"/>
                <a:gd name="connsiteX3" fmla="*/ 308177 w 310194"/>
                <a:gd name="connsiteY3" fmla="*/ 247913 h 308818"/>
                <a:gd name="connsiteX4" fmla="*/ 248901 w 310194"/>
                <a:gd name="connsiteY4" fmla="*/ 301787 h 308818"/>
                <a:gd name="connsiteX5" fmla="*/ 85911 w 310194"/>
                <a:gd name="connsiteY5" fmla="*/ 307781 h 308818"/>
                <a:gd name="connsiteX6" fmla="*/ 20702 w 310194"/>
                <a:gd name="connsiteY6" fmla="*/ 259901 h 308818"/>
                <a:gd name="connsiteX7" fmla="*/ 0 w 310194"/>
                <a:gd name="connsiteY7" fmla="*/ 98208 h 308818"/>
                <a:gd name="connsiteX8" fmla="*/ 62105 w 310194"/>
                <a:gd name="connsiteY8" fmla="*/ 14574 h 308818"/>
                <a:gd name="connsiteX9" fmla="*/ 263806 w 310194"/>
                <a:gd name="connsiteY9" fmla="*/ 2377 h 308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194" h="308818">
                  <a:moveTo>
                    <a:pt x="263806" y="2377"/>
                  </a:moveTo>
                  <a:cubicBezTo>
                    <a:pt x="284384" y="161"/>
                    <a:pt x="302842" y="15215"/>
                    <a:pt x="305035" y="35998"/>
                  </a:cubicBezTo>
                  <a:cubicBezTo>
                    <a:pt x="305117" y="36779"/>
                    <a:pt x="305175" y="37559"/>
                    <a:pt x="305209" y="38340"/>
                  </a:cubicBezTo>
                  <a:cubicBezTo>
                    <a:pt x="310646" y="108063"/>
                    <a:pt x="311638" y="178065"/>
                    <a:pt x="308177" y="247913"/>
                  </a:cubicBezTo>
                  <a:cubicBezTo>
                    <a:pt x="308177" y="280809"/>
                    <a:pt x="284508" y="298791"/>
                    <a:pt x="248901" y="301787"/>
                  </a:cubicBezTo>
                  <a:cubicBezTo>
                    <a:pt x="194824" y="308269"/>
                    <a:pt x="140312" y="310276"/>
                    <a:pt x="85911" y="307781"/>
                  </a:cubicBezTo>
                  <a:cubicBezTo>
                    <a:pt x="53272" y="307781"/>
                    <a:pt x="23807" y="292797"/>
                    <a:pt x="20702" y="259901"/>
                  </a:cubicBezTo>
                  <a:cubicBezTo>
                    <a:pt x="9440" y="206668"/>
                    <a:pt x="2517" y="152584"/>
                    <a:pt x="0" y="98208"/>
                  </a:cubicBezTo>
                  <a:cubicBezTo>
                    <a:pt x="0" y="38340"/>
                    <a:pt x="26636" y="20359"/>
                    <a:pt x="62105" y="14574"/>
                  </a:cubicBezTo>
                  <a:cubicBezTo>
                    <a:pt x="130144" y="2377"/>
                    <a:pt x="198597" y="-3686"/>
                    <a:pt x="263806" y="2377"/>
                  </a:cubicBezTo>
                  <a:close/>
                </a:path>
              </a:pathLst>
            </a:custGeom>
            <a:noFill/>
            <a:ln w="9776" cap="flat">
              <a:solidFill>
                <a:schemeClr val="tx2">
                  <a:lumMod val="40000"/>
                  <a:lumOff val="60000"/>
                </a:schemeClr>
              </a:solidFill>
              <a:prstDash val="solid"/>
              <a:miter/>
            </a:ln>
          </p:spPr>
          <p:txBody>
            <a:bodyPr rtlCol="0" anchor="ctr"/>
            <a:lstStyle/>
            <a:p>
              <a:endParaRPr lang="en-US">
                <a:latin typeface="Lexend" pitchFamily="2" charset="77"/>
              </a:endParaRPr>
            </a:p>
          </p:txBody>
        </p:sp>
        <p:sp>
          <p:nvSpPr>
            <p:cNvPr id="29" name="Freeform 28">
              <a:extLst>
                <a:ext uri="{FF2B5EF4-FFF2-40B4-BE49-F238E27FC236}">
                  <a16:creationId xmlns:a16="http://schemas.microsoft.com/office/drawing/2014/main" id="{718CB81D-8796-17ED-5E4E-9BF330CEA881}"/>
                </a:ext>
              </a:extLst>
            </p:cNvPr>
            <p:cNvSpPr/>
            <p:nvPr/>
          </p:nvSpPr>
          <p:spPr>
            <a:xfrm>
              <a:off x="11589087" y="2280832"/>
              <a:ext cx="314217" cy="307567"/>
            </a:xfrm>
            <a:custGeom>
              <a:avLst/>
              <a:gdLst>
                <a:gd name="connsiteX0" fmla="*/ 266636 w 314217"/>
                <a:gd name="connsiteY0" fmla="*/ 1126 h 307567"/>
                <a:gd name="connsiteX1" fmla="*/ 307875 w 314217"/>
                <a:gd name="connsiteY1" fmla="*/ 34893 h 307567"/>
                <a:gd name="connsiteX2" fmla="*/ 308039 w 314217"/>
                <a:gd name="connsiteY2" fmla="*/ 37088 h 307567"/>
                <a:gd name="connsiteX3" fmla="*/ 311213 w 314217"/>
                <a:gd name="connsiteY3" fmla="*/ 246662 h 307567"/>
                <a:gd name="connsiteX4" fmla="*/ 251937 w 314217"/>
                <a:gd name="connsiteY4" fmla="*/ 300536 h 307567"/>
                <a:gd name="connsiteX5" fmla="*/ 88879 w 314217"/>
                <a:gd name="connsiteY5" fmla="*/ 306530 h 307567"/>
                <a:gd name="connsiteX6" fmla="*/ 20702 w 314217"/>
                <a:gd name="connsiteY6" fmla="*/ 258579 h 307567"/>
                <a:gd name="connsiteX7" fmla="*/ 0 w 314217"/>
                <a:gd name="connsiteY7" fmla="*/ 96957 h 307567"/>
                <a:gd name="connsiteX8" fmla="*/ 62105 w 314217"/>
                <a:gd name="connsiteY8" fmla="*/ 13323 h 307567"/>
                <a:gd name="connsiteX9" fmla="*/ 266636 w 314217"/>
                <a:gd name="connsiteY9" fmla="*/ 1126 h 307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217" h="307567">
                  <a:moveTo>
                    <a:pt x="266636" y="1126"/>
                  </a:moveTo>
                  <a:cubicBezTo>
                    <a:pt x="287255" y="-1049"/>
                    <a:pt x="305719" y="14068"/>
                    <a:pt x="307875" y="34893"/>
                  </a:cubicBezTo>
                  <a:cubicBezTo>
                    <a:pt x="307950" y="35625"/>
                    <a:pt x="308005" y="36357"/>
                    <a:pt x="308039" y="37088"/>
                  </a:cubicBezTo>
                  <a:cubicBezTo>
                    <a:pt x="315028" y="106728"/>
                    <a:pt x="316090" y="176841"/>
                    <a:pt x="311213" y="246662"/>
                  </a:cubicBezTo>
                  <a:cubicBezTo>
                    <a:pt x="308246" y="279558"/>
                    <a:pt x="287475" y="297539"/>
                    <a:pt x="251937" y="300536"/>
                  </a:cubicBezTo>
                  <a:cubicBezTo>
                    <a:pt x="197837" y="307018"/>
                    <a:pt x="143302" y="309025"/>
                    <a:pt x="88879" y="306530"/>
                  </a:cubicBezTo>
                  <a:cubicBezTo>
                    <a:pt x="53341" y="303533"/>
                    <a:pt x="26774" y="291545"/>
                    <a:pt x="20702" y="258579"/>
                  </a:cubicBezTo>
                  <a:cubicBezTo>
                    <a:pt x="9436" y="205367"/>
                    <a:pt x="2512" y="151312"/>
                    <a:pt x="0" y="96957"/>
                  </a:cubicBezTo>
                  <a:cubicBezTo>
                    <a:pt x="0" y="37088"/>
                    <a:pt x="26705" y="19107"/>
                    <a:pt x="62105" y="13323"/>
                  </a:cubicBezTo>
                  <a:cubicBezTo>
                    <a:pt x="129654" y="1879"/>
                    <a:pt x="198223" y="-2212"/>
                    <a:pt x="266636" y="1126"/>
                  </a:cubicBezTo>
                  <a:close/>
                </a:path>
              </a:pathLst>
            </a:custGeom>
            <a:noFill/>
            <a:ln w="9776" cap="flat">
              <a:solidFill>
                <a:schemeClr val="tx2">
                  <a:lumMod val="40000"/>
                  <a:lumOff val="60000"/>
                </a:schemeClr>
              </a:solidFill>
              <a:prstDash val="solid"/>
              <a:miter/>
            </a:ln>
          </p:spPr>
          <p:txBody>
            <a:bodyPr rtlCol="0" anchor="ctr"/>
            <a:lstStyle/>
            <a:p>
              <a:endParaRPr lang="en-US">
                <a:latin typeface="Lexend" pitchFamily="2" charset="77"/>
              </a:endParaRPr>
            </a:p>
          </p:txBody>
        </p:sp>
        <p:sp>
          <p:nvSpPr>
            <p:cNvPr id="30" name="Freeform 29">
              <a:extLst>
                <a:ext uri="{FF2B5EF4-FFF2-40B4-BE49-F238E27FC236}">
                  <a16:creationId xmlns:a16="http://schemas.microsoft.com/office/drawing/2014/main" id="{6C999FEC-7F41-1D55-C9DD-F4BC35D82821}"/>
                </a:ext>
              </a:extLst>
            </p:cNvPr>
            <p:cNvSpPr/>
            <p:nvPr/>
          </p:nvSpPr>
          <p:spPr>
            <a:xfrm>
              <a:off x="11491238" y="2457530"/>
              <a:ext cx="313137" cy="307546"/>
            </a:xfrm>
            <a:custGeom>
              <a:avLst/>
              <a:gdLst>
                <a:gd name="connsiteX0" fmla="*/ 266705 w 313137"/>
                <a:gd name="connsiteY0" fmla="*/ 1105 h 307546"/>
                <a:gd name="connsiteX1" fmla="*/ 307936 w 313137"/>
                <a:gd name="connsiteY1" fmla="*/ 34726 h 307546"/>
                <a:gd name="connsiteX2" fmla="*/ 308108 w 313137"/>
                <a:gd name="connsiteY2" fmla="*/ 36998 h 307546"/>
                <a:gd name="connsiteX3" fmla="*/ 311144 w 313137"/>
                <a:gd name="connsiteY3" fmla="*/ 246641 h 307546"/>
                <a:gd name="connsiteX4" fmla="*/ 251868 w 313137"/>
                <a:gd name="connsiteY4" fmla="*/ 300515 h 307546"/>
                <a:gd name="connsiteX5" fmla="*/ 88879 w 313137"/>
                <a:gd name="connsiteY5" fmla="*/ 306509 h 307546"/>
                <a:gd name="connsiteX6" fmla="*/ 20702 w 313137"/>
                <a:gd name="connsiteY6" fmla="*/ 258628 h 307546"/>
                <a:gd name="connsiteX7" fmla="*/ 0 w 313137"/>
                <a:gd name="connsiteY7" fmla="*/ 96936 h 307546"/>
                <a:gd name="connsiteX8" fmla="*/ 62105 w 313137"/>
                <a:gd name="connsiteY8" fmla="*/ 13302 h 307546"/>
                <a:gd name="connsiteX9" fmla="*/ 266705 w 313137"/>
                <a:gd name="connsiteY9" fmla="*/ 1105 h 307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3137" h="307546">
                  <a:moveTo>
                    <a:pt x="266705" y="1105"/>
                  </a:moveTo>
                  <a:cubicBezTo>
                    <a:pt x="287282" y="-1111"/>
                    <a:pt x="305742" y="13943"/>
                    <a:pt x="307936" y="34726"/>
                  </a:cubicBezTo>
                  <a:cubicBezTo>
                    <a:pt x="308016" y="35479"/>
                    <a:pt x="308073" y="36238"/>
                    <a:pt x="308108" y="36998"/>
                  </a:cubicBezTo>
                  <a:cubicBezTo>
                    <a:pt x="313571" y="106742"/>
                    <a:pt x="314585" y="176764"/>
                    <a:pt x="311144" y="246641"/>
                  </a:cubicBezTo>
                  <a:cubicBezTo>
                    <a:pt x="311144" y="279537"/>
                    <a:pt x="287475" y="297518"/>
                    <a:pt x="251868" y="300515"/>
                  </a:cubicBezTo>
                  <a:cubicBezTo>
                    <a:pt x="197791" y="306997"/>
                    <a:pt x="143279" y="309004"/>
                    <a:pt x="88879" y="306509"/>
                  </a:cubicBezTo>
                  <a:cubicBezTo>
                    <a:pt x="53272" y="303512"/>
                    <a:pt x="26774" y="291524"/>
                    <a:pt x="20702" y="258628"/>
                  </a:cubicBezTo>
                  <a:cubicBezTo>
                    <a:pt x="9436" y="205395"/>
                    <a:pt x="2512" y="151312"/>
                    <a:pt x="0" y="96936"/>
                  </a:cubicBezTo>
                  <a:cubicBezTo>
                    <a:pt x="0" y="37068"/>
                    <a:pt x="26636" y="19086"/>
                    <a:pt x="62105" y="13302"/>
                  </a:cubicBezTo>
                  <a:cubicBezTo>
                    <a:pt x="129680" y="1893"/>
                    <a:pt x="198269" y="-2192"/>
                    <a:pt x="266705" y="1105"/>
                  </a:cubicBezTo>
                  <a:close/>
                </a:path>
              </a:pathLst>
            </a:custGeom>
            <a:noFill/>
            <a:ln w="9776" cap="flat">
              <a:solidFill>
                <a:schemeClr val="tx2">
                  <a:lumMod val="40000"/>
                  <a:lumOff val="60000"/>
                </a:schemeClr>
              </a:solidFill>
              <a:prstDash val="solid"/>
              <a:miter/>
            </a:ln>
          </p:spPr>
          <p:txBody>
            <a:bodyPr rtlCol="0" anchor="ctr"/>
            <a:lstStyle/>
            <a:p>
              <a:endParaRPr lang="en-US">
                <a:latin typeface="Lexend" pitchFamily="2" charset="77"/>
              </a:endParaRPr>
            </a:p>
          </p:txBody>
        </p:sp>
        <p:sp>
          <p:nvSpPr>
            <p:cNvPr id="31" name="Freeform 30">
              <a:extLst>
                <a:ext uri="{FF2B5EF4-FFF2-40B4-BE49-F238E27FC236}">
                  <a16:creationId xmlns:a16="http://schemas.microsoft.com/office/drawing/2014/main" id="{256CD06A-D447-0D69-DC29-B3E886830AD5}"/>
                </a:ext>
              </a:extLst>
            </p:cNvPr>
            <p:cNvSpPr/>
            <p:nvPr/>
          </p:nvSpPr>
          <p:spPr>
            <a:xfrm>
              <a:off x="11589087" y="2888573"/>
              <a:ext cx="314217" cy="307567"/>
            </a:xfrm>
            <a:custGeom>
              <a:avLst/>
              <a:gdLst>
                <a:gd name="connsiteX0" fmla="*/ 266636 w 314217"/>
                <a:gd name="connsiteY0" fmla="*/ 1126 h 307567"/>
                <a:gd name="connsiteX1" fmla="*/ 307875 w 314217"/>
                <a:gd name="connsiteY1" fmla="*/ 34893 h 307567"/>
                <a:gd name="connsiteX2" fmla="*/ 308039 w 314217"/>
                <a:gd name="connsiteY2" fmla="*/ 37089 h 307567"/>
                <a:gd name="connsiteX3" fmla="*/ 311213 w 314217"/>
                <a:gd name="connsiteY3" fmla="*/ 246662 h 307567"/>
                <a:gd name="connsiteX4" fmla="*/ 251937 w 314217"/>
                <a:gd name="connsiteY4" fmla="*/ 300536 h 307567"/>
                <a:gd name="connsiteX5" fmla="*/ 88879 w 314217"/>
                <a:gd name="connsiteY5" fmla="*/ 306530 h 307567"/>
                <a:gd name="connsiteX6" fmla="*/ 20702 w 314217"/>
                <a:gd name="connsiteY6" fmla="*/ 258580 h 307567"/>
                <a:gd name="connsiteX7" fmla="*/ 0 w 314217"/>
                <a:gd name="connsiteY7" fmla="*/ 96957 h 307567"/>
                <a:gd name="connsiteX8" fmla="*/ 62105 w 314217"/>
                <a:gd name="connsiteY8" fmla="*/ 13323 h 307567"/>
                <a:gd name="connsiteX9" fmla="*/ 266636 w 314217"/>
                <a:gd name="connsiteY9" fmla="*/ 1126 h 307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217" h="307567">
                  <a:moveTo>
                    <a:pt x="266636" y="1126"/>
                  </a:moveTo>
                  <a:cubicBezTo>
                    <a:pt x="287255" y="-1048"/>
                    <a:pt x="305719" y="14068"/>
                    <a:pt x="307875" y="34893"/>
                  </a:cubicBezTo>
                  <a:cubicBezTo>
                    <a:pt x="307950" y="35625"/>
                    <a:pt x="308005" y="36357"/>
                    <a:pt x="308039" y="37089"/>
                  </a:cubicBezTo>
                  <a:cubicBezTo>
                    <a:pt x="315028" y="106728"/>
                    <a:pt x="316090" y="176841"/>
                    <a:pt x="311213" y="246662"/>
                  </a:cubicBezTo>
                  <a:cubicBezTo>
                    <a:pt x="308246" y="279558"/>
                    <a:pt x="287475" y="297539"/>
                    <a:pt x="251937" y="300536"/>
                  </a:cubicBezTo>
                  <a:cubicBezTo>
                    <a:pt x="197837" y="307018"/>
                    <a:pt x="143302" y="309025"/>
                    <a:pt x="88879" y="306530"/>
                  </a:cubicBezTo>
                  <a:cubicBezTo>
                    <a:pt x="53341" y="303533"/>
                    <a:pt x="26774" y="291546"/>
                    <a:pt x="20702" y="258580"/>
                  </a:cubicBezTo>
                  <a:cubicBezTo>
                    <a:pt x="9436" y="205367"/>
                    <a:pt x="2512" y="151312"/>
                    <a:pt x="0" y="96957"/>
                  </a:cubicBezTo>
                  <a:cubicBezTo>
                    <a:pt x="0" y="37089"/>
                    <a:pt x="26705" y="19107"/>
                    <a:pt x="62105" y="13323"/>
                  </a:cubicBezTo>
                  <a:cubicBezTo>
                    <a:pt x="129654" y="1879"/>
                    <a:pt x="198223" y="-2212"/>
                    <a:pt x="266636" y="1126"/>
                  </a:cubicBezTo>
                  <a:close/>
                </a:path>
              </a:pathLst>
            </a:custGeom>
            <a:noFill/>
            <a:ln w="9776" cap="flat">
              <a:solidFill>
                <a:schemeClr val="tx2">
                  <a:lumMod val="40000"/>
                  <a:lumOff val="60000"/>
                </a:schemeClr>
              </a:solidFill>
              <a:prstDash val="solid"/>
              <a:miter/>
            </a:ln>
          </p:spPr>
          <p:txBody>
            <a:bodyPr rtlCol="0" anchor="ctr"/>
            <a:lstStyle/>
            <a:p>
              <a:endParaRPr lang="en-US">
                <a:latin typeface="Lexend" pitchFamily="2" charset="77"/>
              </a:endParaRPr>
            </a:p>
          </p:txBody>
        </p:sp>
        <p:sp>
          <p:nvSpPr>
            <p:cNvPr id="32" name="Freeform 31">
              <a:extLst>
                <a:ext uri="{FF2B5EF4-FFF2-40B4-BE49-F238E27FC236}">
                  <a16:creationId xmlns:a16="http://schemas.microsoft.com/office/drawing/2014/main" id="{5914652B-5C4F-CCDC-F59D-E14557DA9596}"/>
                </a:ext>
              </a:extLst>
            </p:cNvPr>
            <p:cNvSpPr/>
            <p:nvPr/>
          </p:nvSpPr>
          <p:spPr>
            <a:xfrm>
              <a:off x="11494067" y="3063694"/>
              <a:ext cx="310263" cy="309263"/>
            </a:xfrm>
            <a:custGeom>
              <a:avLst/>
              <a:gdLst>
                <a:gd name="connsiteX0" fmla="*/ 263875 w 310263"/>
                <a:gd name="connsiteY0" fmla="*/ 2891 h 309263"/>
                <a:gd name="connsiteX1" fmla="*/ 305107 w 310263"/>
                <a:gd name="connsiteY1" fmla="*/ 36512 h 309263"/>
                <a:gd name="connsiteX2" fmla="*/ 305278 w 310263"/>
                <a:gd name="connsiteY2" fmla="*/ 38784 h 309263"/>
                <a:gd name="connsiteX3" fmla="*/ 308246 w 310263"/>
                <a:gd name="connsiteY3" fmla="*/ 248357 h 309263"/>
                <a:gd name="connsiteX4" fmla="*/ 248970 w 310263"/>
                <a:gd name="connsiteY4" fmla="*/ 302232 h 309263"/>
                <a:gd name="connsiteX5" fmla="*/ 85980 w 310263"/>
                <a:gd name="connsiteY5" fmla="*/ 308225 h 309263"/>
                <a:gd name="connsiteX6" fmla="*/ 17803 w 310263"/>
                <a:gd name="connsiteY6" fmla="*/ 260345 h 309263"/>
                <a:gd name="connsiteX7" fmla="*/ 0 w 310263"/>
                <a:gd name="connsiteY7" fmla="*/ 98652 h 309263"/>
                <a:gd name="connsiteX8" fmla="*/ 62105 w 310263"/>
                <a:gd name="connsiteY8" fmla="*/ 15018 h 309263"/>
                <a:gd name="connsiteX9" fmla="*/ 263875 w 310263"/>
                <a:gd name="connsiteY9" fmla="*/ 2891 h 3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263" h="309263">
                  <a:moveTo>
                    <a:pt x="263875" y="2891"/>
                  </a:moveTo>
                  <a:cubicBezTo>
                    <a:pt x="284453" y="675"/>
                    <a:pt x="302913" y="15729"/>
                    <a:pt x="305107" y="36512"/>
                  </a:cubicBezTo>
                  <a:cubicBezTo>
                    <a:pt x="305187" y="37265"/>
                    <a:pt x="305244" y="38024"/>
                    <a:pt x="305278" y="38784"/>
                  </a:cubicBezTo>
                  <a:cubicBezTo>
                    <a:pt x="310715" y="108507"/>
                    <a:pt x="311707" y="178509"/>
                    <a:pt x="308246" y="248357"/>
                  </a:cubicBezTo>
                  <a:cubicBezTo>
                    <a:pt x="308246" y="281323"/>
                    <a:pt x="284577" y="299235"/>
                    <a:pt x="248970" y="302232"/>
                  </a:cubicBezTo>
                  <a:cubicBezTo>
                    <a:pt x="194893" y="308713"/>
                    <a:pt x="140381" y="310720"/>
                    <a:pt x="85980" y="308225"/>
                  </a:cubicBezTo>
                  <a:cubicBezTo>
                    <a:pt x="50374" y="305229"/>
                    <a:pt x="23876" y="293241"/>
                    <a:pt x="17803" y="260345"/>
                  </a:cubicBezTo>
                  <a:cubicBezTo>
                    <a:pt x="6025" y="207265"/>
                    <a:pt x="55" y="153042"/>
                    <a:pt x="0" y="98652"/>
                  </a:cubicBezTo>
                  <a:cubicBezTo>
                    <a:pt x="0" y="38784"/>
                    <a:pt x="26636" y="20803"/>
                    <a:pt x="62105" y="15018"/>
                  </a:cubicBezTo>
                  <a:cubicBezTo>
                    <a:pt x="128360" y="647"/>
                    <a:pt x="196399" y="-3444"/>
                    <a:pt x="263875" y="2891"/>
                  </a:cubicBezTo>
                  <a:close/>
                </a:path>
              </a:pathLst>
            </a:custGeom>
            <a:noFill/>
            <a:ln w="9776" cap="flat">
              <a:solidFill>
                <a:schemeClr val="tx2">
                  <a:lumMod val="40000"/>
                  <a:lumOff val="60000"/>
                </a:schemeClr>
              </a:solidFill>
              <a:prstDash val="solid"/>
              <a:miter/>
            </a:ln>
          </p:spPr>
          <p:txBody>
            <a:bodyPr rtlCol="0" anchor="ctr"/>
            <a:lstStyle/>
            <a:p>
              <a:endParaRPr lang="en-US">
                <a:latin typeface="Lexend" pitchFamily="2" charset="77"/>
              </a:endParaRPr>
            </a:p>
          </p:txBody>
        </p:sp>
        <p:sp>
          <p:nvSpPr>
            <p:cNvPr id="33" name="Freeform 32">
              <a:extLst>
                <a:ext uri="{FF2B5EF4-FFF2-40B4-BE49-F238E27FC236}">
                  <a16:creationId xmlns:a16="http://schemas.microsoft.com/office/drawing/2014/main" id="{6024DF00-B70D-F109-673F-7DA1E78FB310}"/>
                </a:ext>
              </a:extLst>
            </p:cNvPr>
            <p:cNvSpPr/>
            <p:nvPr/>
          </p:nvSpPr>
          <p:spPr>
            <a:xfrm>
              <a:off x="12119598" y="3521067"/>
              <a:ext cx="65002" cy="289792"/>
            </a:xfrm>
            <a:custGeom>
              <a:avLst/>
              <a:gdLst>
                <a:gd name="connsiteX0" fmla="*/ 65003 w 65002"/>
                <a:gd name="connsiteY0" fmla="*/ 289792 h 289792"/>
                <a:gd name="connsiteX1" fmla="*/ 20702 w 65002"/>
                <a:gd name="connsiteY1" fmla="*/ 245815 h 289792"/>
                <a:gd name="connsiteX2" fmla="*/ 7798 w 65002"/>
                <a:gd name="connsiteY2" fmla="*/ 170683 h 289792"/>
                <a:gd name="connsiteX3" fmla="*/ 0 w 65002"/>
                <a:gd name="connsiteY3" fmla="*/ 84122 h 289792"/>
                <a:gd name="connsiteX4" fmla="*/ 62105 w 65002"/>
                <a:gd name="connsiteY4" fmla="*/ 488 h 289792"/>
                <a:gd name="connsiteX5" fmla="*/ 64865 w 65002"/>
                <a:gd name="connsiteY5" fmla="*/ 0 h 28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02" h="289792">
                  <a:moveTo>
                    <a:pt x="65003" y="289792"/>
                  </a:moveTo>
                  <a:cubicBezTo>
                    <a:pt x="41748" y="283729"/>
                    <a:pt x="25187" y="270835"/>
                    <a:pt x="20702" y="245815"/>
                  </a:cubicBezTo>
                  <a:cubicBezTo>
                    <a:pt x="16216" y="220794"/>
                    <a:pt x="10972" y="195773"/>
                    <a:pt x="7798" y="170683"/>
                  </a:cubicBezTo>
                  <a:cubicBezTo>
                    <a:pt x="4002" y="141830"/>
                    <a:pt x="1587" y="112976"/>
                    <a:pt x="0" y="84122"/>
                  </a:cubicBezTo>
                  <a:cubicBezTo>
                    <a:pt x="0" y="24254"/>
                    <a:pt x="26636" y="6273"/>
                    <a:pt x="62105" y="488"/>
                  </a:cubicBezTo>
                  <a:lnTo>
                    <a:pt x="64865" y="0"/>
                  </a:lnTo>
                </a:path>
              </a:pathLst>
            </a:custGeom>
            <a:noFill/>
            <a:ln w="9776" cap="flat">
              <a:solidFill>
                <a:schemeClr val="tx2">
                  <a:lumMod val="40000"/>
                  <a:lumOff val="60000"/>
                </a:schemeClr>
              </a:solidFill>
              <a:prstDash val="solid"/>
              <a:miter/>
            </a:ln>
          </p:spPr>
          <p:txBody>
            <a:bodyPr rtlCol="0" anchor="ctr"/>
            <a:lstStyle/>
            <a:p>
              <a:endParaRPr lang="en-US">
                <a:latin typeface="Lexend" pitchFamily="2" charset="77"/>
              </a:endParaRPr>
            </a:p>
          </p:txBody>
        </p:sp>
        <p:sp>
          <p:nvSpPr>
            <p:cNvPr id="34" name="Freeform 33">
              <a:extLst>
                <a:ext uri="{FF2B5EF4-FFF2-40B4-BE49-F238E27FC236}">
                  <a16:creationId xmlns:a16="http://schemas.microsoft.com/office/drawing/2014/main" id="{B0FFC4AD-AA30-3100-2D36-DADB291862B9}"/>
                </a:ext>
              </a:extLst>
            </p:cNvPr>
            <p:cNvSpPr/>
            <p:nvPr/>
          </p:nvSpPr>
          <p:spPr>
            <a:xfrm>
              <a:off x="12021818" y="3686802"/>
              <a:ext cx="162782" cy="305821"/>
            </a:xfrm>
            <a:custGeom>
              <a:avLst/>
              <a:gdLst>
                <a:gd name="connsiteX0" fmla="*/ 162783 w 162782"/>
                <a:gd name="connsiteY0" fmla="*/ 305334 h 305821"/>
                <a:gd name="connsiteX1" fmla="*/ 88878 w 162782"/>
                <a:gd name="connsiteY1" fmla="*/ 304637 h 305821"/>
                <a:gd name="connsiteX2" fmla="*/ 20702 w 162782"/>
                <a:gd name="connsiteY2" fmla="*/ 256687 h 305821"/>
                <a:gd name="connsiteX3" fmla="*/ 0 w 162782"/>
                <a:gd name="connsiteY3" fmla="*/ 95064 h 305821"/>
                <a:gd name="connsiteX4" fmla="*/ 62105 w 162782"/>
                <a:gd name="connsiteY4" fmla="*/ 11430 h 305821"/>
                <a:gd name="connsiteX5" fmla="*/ 105509 w 162782"/>
                <a:gd name="connsiteY5" fmla="*/ 5157 h 305821"/>
                <a:gd name="connsiteX6" fmla="*/ 162714 w 162782"/>
                <a:gd name="connsiteY6" fmla="*/ 0 h 305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782" h="305821">
                  <a:moveTo>
                    <a:pt x="162783" y="305334"/>
                  </a:moveTo>
                  <a:cubicBezTo>
                    <a:pt x="137941" y="306101"/>
                    <a:pt x="113099" y="306031"/>
                    <a:pt x="88878" y="304637"/>
                  </a:cubicBezTo>
                  <a:cubicBezTo>
                    <a:pt x="53272" y="301641"/>
                    <a:pt x="26774" y="289653"/>
                    <a:pt x="20702" y="256687"/>
                  </a:cubicBezTo>
                  <a:cubicBezTo>
                    <a:pt x="9436" y="203475"/>
                    <a:pt x="2512" y="149419"/>
                    <a:pt x="0" y="95064"/>
                  </a:cubicBezTo>
                  <a:cubicBezTo>
                    <a:pt x="0" y="35196"/>
                    <a:pt x="26705" y="17215"/>
                    <a:pt x="62105" y="11430"/>
                  </a:cubicBezTo>
                  <a:cubicBezTo>
                    <a:pt x="76803" y="8991"/>
                    <a:pt x="91225" y="6900"/>
                    <a:pt x="105509" y="5157"/>
                  </a:cubicBezTo>
                  <a:cubicBezTo>
                    <a:pt x="124830" y="2788"/>
                    <a:pt x="143898" y="1066"/>
                    <a:pt x="162714" y="0"/>
                  </a:cubicBezTo>
                </a:path>
              </a:pathLst>
            </a:custGeom>
            <a:noFill/>
            <a:ln w="9776" cap="flat">
              <a:solidFill>
                <a:schemeClr val="tx2">
                  <a:lumMod val="40000"/>
                  <a:lumOff val="60000"/>
                </a:schemeClr>
              </a:solidFill>
              <a:prstDash val="solid"/>
              <a:miter/>
            </a:ln>
          </p:spPr>
          <p:txBody>
            <a:bodyPr rtlCol="0" anchor="ctr"/>
            <a:lstStyle/>
            <a:p>
              <a:endParaRPr lang="en-US">
                <a:latin typeface="Lexend" pitchFamily="2" charset="77"/>
              </a:endParaRPr>
            </a:p>
          </p:txBody>
        </p:sp>
        <p:sp>
          <p:nvSpPr>
            <p:cNvPr id="35" name="Freeform 34">
              <a:extLst>
                <a:ext uri="{FF2B5EF4-FFF2-40B4-BE49-F238E27FC236}">
                  <a16:creationId xmlns:a16="http://schemas.microsoft.com/office/drawing/2014/main" id="{43C1F4BB-FDB1-F0DC-C58A-BC29627573AC}"/>
                </a:ext>
              </a:extLst>
            </p:cNvPr>
            <p:cNvSpPr/>
            <p:nvPr/>
          </p:nvSpPr>
          <p:spPr>
            <a:xfrm>
              <a:off x="12119598" y="4128878"/>
              <a:ext cx="65002" cy="289792"/>
            </a:xfrm>
            <a:custGeom>
              <a:avLst/>
              <a:gdLst>
                <a:gd name="connsiteX0" fmla="*/ 65003 w 65002"/>
                <a:gd name="connsiteY0" fmla="*/ 289792 h 289792"/>
                <a:gd name="connsiteX1" fmla="*/ 20702 w 65002"/>
                <a:gd name="connsiteY1" fmla="*/ 245815 h 289792"/>
                <a:gd name="connsiteX2" fmla="*/ 7936 w 65002"/>
                <a:gd name="connsiteY2" fmla="*/ 172077 h 289792"/>
                <a:gd name="connsiteX3" fmla="*/ 0 w 65002"/>
                <a:gd name="connsiteY3" fmla="*/ 84122 h 289792"/>
                <a:gd name="connsiteX4" fmla="*/ 62105 w 65002"/>
                <a:gd name="connsiteY4" fmla="*/ 488 h 289792"/>
                <a:gd name="connsiteX5" fmla="*/ 64865 w 65002"/>
                <a:gd name="connsiteY5" fmla="*/ 0 h 28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02" h="289792">
                  <a:moveTo>
                    <a:pt x="65003" y="289792"/>
                  </a:moveTo>
                  <a:cubicBezTo>
                    <a:pt x="41748" y="283799"/>
                    <a:pt x="25187" y="270905"/>
                    <a:pt x="20702" y="245815"/>
                  </a:cubicBezTo>
                  <a:cubicBezTo>
                    <a:pt x="16216" y="220725"/>
                    <a:pt x="11110" y="197028"/>
                    <a:pt x="7936" y="172077"/>
                  </a:cubicBezTo>
                  <a:cubicBezTo>
                    <a:pt x="4071" y="142805"/>
                    <a:pt x="1587" y="113464"/>
                    <a:pt x="0" y="84122"/>
                  </a:cubicBezTo>
                  <a:cubicBezTo>
                    <a:pt x="0" y="24254"/>
                    <a:pt x="26636" y="6342"/>
                    <a:pt x="62105" y="488"/>
                  </a:cubicBezTo>
                  <a:lnTo>
                    <a:pt x="64865" y="0"/>
                  </a:lnTo>
                </a:path>
              </a:pathLst>
            </a:custGeom>
            <a:noFill/>
            <a:ln w="9776" cap="flat">
              <a:solidFill>
                <a:schemeClr val="tx2">
                  <a:lumMod val="40000"/>
                  <a:lumOff val="60000"/>
                </a:schemeClr>
              </a:solidFill>
              <a:prstDash val="solid"/>
              <a:miter/>
            </a:ln>
          </p:spPr>
          <p:txBody>
            <a:bodyPr rtlCol="0" anchor="ctr"/>
            <a:lstStyle/>
            <a:p>
              <a:endParaRPr lang="en-US">
                <a:latin typeface="Lexend" pitchFamily="2" charset="77"/>
              </a:endParaRPr>
            </a:p>
          </p:txBody>
        </p:sp>
        <p:sp>
          <p:nvSpPr>
            <p:cNvPr id="36" name="Freeform 35">
              <a:extLst>
                <a:ext uri="{FF2B5EF4-FFF2-40B4-BE49-F238E27FC236}">
                  <a16:creationId xmlns:a16="http://schemas.microsoft.com/office/drawing/2014/main" id="{C8B517B1-EB9D-5137-9E64-6450BF2FB6D5}"/>
                </a:ext>
              </a:extLst>
            </p:cNvPr>
            <p:cNvSpPr/>
            <p:nvPr/>
          </p:nvSpPr>
          <p:spPr>
            <a:xfrm>
              <a:off x="12024785" y="4294125"/>
              <a:ext cx="159815" cy="309232"/>
            </a:xfrm>
            <a:custGeom>
              <a:avLst/>
              <a:gdLst>
                <a:gd name="connsiteX0" fmla="*/ 159816 w 159815"/>
                <a:gd name="connsiteY0" fmla="*/ 308819 h 309232"/>
                <a:gd name="connsiteX1" fmla="*/ 88878 w 159815"/>
                <a:gd name="connsiteY1" fmla="*/ 308052 h 309232"/>
                <a:gd name="connsiteX2" fmla="*/ 20702 w 159815"/>
                <a:gd name="connsiteY2" fmla="*/ 260102 h 309232"/>
                <a:gd name="connsiteX3" fmla="*/ 0 w 159815"/>
                <a:gd name="connsiteY3" fmla="*/ 98479 h 309232"/>
                <a:gd name="connsiteX4" fmla="*/ 62105 w 159815"/>
                <a:gd name="connsiteY4" fmla="*/ 14845 h 309232"/>
                <a:gd name="connsiteX5" fmla="*/ 102679 w 159815"/>
                <a:gd name="connsiteY5" fmla="*/ 6970 h 309232"/>
                <a:gd name="connsiteX6" fmla="*/ 159747 w 159815"/>
                <a:gd name="connsiteY6" fmla="*/ 0 h 309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815" h="309232">
                  <a:moveTo>
                    <a:pt x="159816" y="308819"/>
                  </a:moveTo>
                  <a:cubicBezTo>
                    <a:pt x="135940" y="309516"/>
                    <a:pt x="112133" y="309377"/>
                    <a:pt x="88878" y="308052"/>
                  </a:cubicBezTo>
                  <a:cubicBezTo>
                    <a:pt x="53272" y="305056"/>
                    <a:pt x="26774" y="293068"/>
                    <a:pt x="20702" y="260102"/>
                  </a:cubicBezTo>
                  <a:cubicBezTo>
                    <a:pt x="9436" y="206890"/>
                    <a:pt x="2512" y="152834"/>
                    <a:pt x="0" y="98479"/>
                  </a:cubicBezTo>
                  <a:cubicBezTo>
                    <a:pt x="0" y="38611"/>
                    <a:pt x="26705" y="20630"/>
                    <a:pt x="62105" y="14845"/>
                  </a:cubicBezTo>
                  <a:cubicBezTo>
                    <a:pt x="75906" y="11848"/>
                    <a:pt x="89224" y="9200"/>
                    <a:pt x="102679" y="6970"/>
                  </a:cubicBezTo>
                  <a:cubicBezTo>
                    <a:pt x="121794" y="3763"/>
                    <a:pt x="140770" y="1324"/>
                    <a:pt x="159747" y="0"/>
                  </a:cubicBezTo>
                </a:path>
              </a:pathLst>
            </a:custGeom>
            <a:noFill/>
            <a:ln w="9776" cap="flat">
              <a:solidFill>
                <a:schemeClr val="tx2">
                  <a:lumMod val="40000"/>
                  <a:lumOff val="60000"/>
                </a:schemeClr>
              </a:solidFill>
              <a:prstDash val="solid"/>
              <a:miter/>
            </a:ln>
          </p:spPr>
          <p:txBody>
            <a:bodyPr rtlCol="0" anchor="ctr"/>
            <a:lstStyle/>
            <a:p>
              <a:endParaRPr lang="en-US">
                <a:latin typeface="Lexend" pitchFamily="2" charset="77"/>
              </a:endParaRPr>
            </a:p>
          </p:txBody>
        </p:sp>
        <p:sp>
          <p:nvSpPr>
            <p:cNvPr id="37" name="Freeform 36">
              <a:extLst>
                <a:ext uri="{FF2B5EF4-FFF2-40B4-BE49-F238E27FC236}">
                  <a16:creationId xmlns:a16="http://schemas.microsoft.com/office/drawing/2014/main" id="{307D3495-9EDF-DF43-4E6D-E098552405B4}"/>
                </a:ext>
              </a:extLst>
            </p:cNvPr>
            <p:cNvSpPr/>
            <p:nvPr/>
          </p:nvSpPr>
          <p:spPr>
            <a:xfrm>
              <a:off x="12119598" y="4736619"/>
              <a:ext cx="65002" cy="289722"/>
            </a:xfrm>
            <a:custGeom>
              <a:avLst/>
              <a:gdLst>
                <a:gd name="connsiteX0" fmla="*/ 65003 w 65002"/>
                <a:gd name="connsiteY0" fmla="*/ 289723 h 289722"/>
                <a:gd name="connsiteX1" fmla="*/ 20702 w 65002"/>
                <a:gd name="connsiteY1" fmla="*/ 245745 h 289722"/>
                <a:gd name="connsiteX2" fmla="*/ 7384 w 65002"/>
                <a:gd name="connsiteY2" fmla="*/ 167826 h 289722"/>
                <a:gd name="connsiteX3" fmla="*/ 0 w 65002"/>
                <a:gd name="connsiteY3" fmla="*/ 84192 h 289722"/>
                <a:gd name="connsiteX4" fmla="*/ 62105 w 65002"/>
                <a:gd name="connsiteY4" fmla="*/ 558 h 289722"/>
                <a:gd name="connsiteX5" fmla="*/ 64865 w 65002"/>
                <a:gd name="connsiteY5" fmla="*/ 0 h 289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02" h="289722">
                  <a:moveTo>
                    <a:pt x="65003" y="289723"/>
                  </a:moveTo>
                  <a:cubicBezTo>
                    <a:pt x="41748" y="283729"/>
                    <a:pt x="25187" y="270835"/>
                    <a:pt x="20702" y="245745"/>
                  </a:cubicBezTo>
                  <a:cubicBezTo>
                    <a:pt x="14974" y="219818"/>
                    <a:pt x="10696" y="193822"/>
                    <a:pt x="7384" y="167826"/>
                  </a:cubicBezTo>
                  <a:cubicBezTo>
                    <a:pt x="3864" y="139948"/>
                    <a:pt x="1518" y="112070"/>
                    <a:pt x="0" y="84192"/>
                  </a:cubicBezTo>
                  <a:cubicBezTo>
                    <a:pt x="0" y="24324"/>
                    <a:pt x="26636" y="6412"/>
                    <a:pt x="62105" y="558"/>
                  </a:cubicBezTo>
                  <a:lnTo>
                    <a:pt x="64865" y="0"/>
                  </a:lnTo>
                </a:path>
              </a:pathLst>
            </a:custGeom>
            <a:noFill/>
            <a:ln w="9776" cap="flat">
              <a:solidFill>
                <a:schemeClr val="tx2">
                  <a:lumMod val="40000"/>
                  <a:lumOff val="60000"/>
                </a:schemeClr>
              </a:solidFill>
              <a:prstDash val="solid"/>
              <a:miter/>
            </a:ln>
          </p:spPr>
          <p:txBody>
            <a:bodyPr rtlCol="0" anchor="ctr"/>
            <a:lstStyle/>
            <a:p>
              <a:endParaRPr lang="en-US">
                <a:latin typeface="Lexend" pitchFamily="2" charset="77"/>
              </a:endParaRPr>
            </a:p>
          </p:txBody>
        </p:sp>
        <p:sp>
          <p:nvSpPr>
            <p:cNvPr id="38" name="Freeform 37">
              <a:extLst>
                <a:ext uri="{FF2B5EF4-FFF2-40B4-BE49-F238E27FC236}">
                  <a16:creationId xmlns:a16="http://schemas.microsoft.com/office/drawing/2014/main" id="{44E5E730-2F76-DDDB-FD92-DBBE9BAC77C5}"/>
                </a:ext>
              </a:extLst>
            </p:cNvPr>
            <p:cNvSpPr/>
            <p:nvPr/>
          </p:nvSpPr>
          <p:spPr>
            <a:xfrm>
              <a:off x="12024785" y="4899288"/>
              <a:ext cx="159815" cy="305816"/>
            </a:xfrm>
            <a:custGeom>
              <a:avLst/>
              <a:gdLst>
                <a:gd name="connsiteX0" fmla="*/ 159816 w 159815"/>
                <a:gd name="connsiteY0" fmla="*/ 305404 h 305816"/>
                <a:gd name="connsiteX1" fmla="*/ 88878 w 159815"/>
                <a:gd name="connsiteY1" fmla="*/ 304637 h 305816"/>
                <a:gd name="connsiteX2" fmla="*/ 20702 w 159815"/>
                <a:gd name="connsiteY2" fmla="*/ 256756 h 305816"/>
                <a:gd name="connsiteX3" fmla="*/ 0 w 159815"/>
                <a:gd name="connsiteY3" fmla="*/ 95064 h 305816"/>
                <a:gd name="connsiteX4" fmla="*/ 62105 w 159815"/>
                <a:gd name="connsiteY4" fmla="*/ 11430 h 305816"/>
                <a:gd name="connsiteX5" fmla="*/ 102127 w 159815"/>
                <a:gd name="connsiteY5" fmla="*/ 5366 h 305816"/>
                <a:gd name="connsiteX6" fmla="*/ 159747 w 159815"/>
                <a:gd name="connsiteY6" fmla="*/ 0 h 305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815" h="305816">
                  <a:moveTo>
                    <a:pt x="159816" y="305404"/>
                  </a:moveTo>
                  <a:cubicBezTo>
                    <a:pt x="135940" y="306101"/>
                    <a:pt x="112133" y="305961"/>
                    <a:pt x="88878" y="304637"/>
                  </a:cubicBezTo>
                  <a:cubicBezTo>
                    <a:pt x="53272" y="301640"/>
                    <a:pt x="26774" y="289653"/>
                    <a:pt x="20702" y="256756"/>
                  </a:cubicBezTo>
                  <a:cubicBezTo>
                    <a:pt x="9441" y="203523"/>
                    <a:pt x="2517" y="149440"/>
                    <a:pt x="0" y="95064"/>
                  </a:cubicBezTo>
                  <a:cubicBezTo>
                    <a:pt x="0" y="35196"/>
                    <a:pt x="26705" y="17214"/>
                    <a:pt x="62105" y="11430"/>
                  </a:cubicBezTo>
                  <a:cubicBezTo>
                    <a:pt x="75538" y="9060"/>
                    <a:pt x="88878" y="7039"/>
                    <a:pt x="102127" y="5366"/>
                  </a:cubicBezTo>
                  <a:cubicBezTo>
                    <a:pt x="121449" y="2927"/>
                    <a:pt x="140563" y="1115"/>
                    <a:pt x="159747" y="0"/>
                  </a:cubicBezTo>
                </a:path>
              </a:pathLst>
            </a:custGeom>
            <a:noFill/>
            <a:ln w="9776" cap="flat">
              <a:solidFill>
                <a:schemeClr val="tx2">
                  <a:lumMod val="40000"/>
                  <a:lumOff val="60000"/>
                </a:schemeClr>
              </a:solidFill>
              <a:prstDash val="solid"/>
              <a:miter/>
            </a:ln>
          </p:spPr>
          <p:txBody>
            <a:bodyPr rtlCol="0" anchor="ctr"/>
            <a:lstStyle/>
            <a:p>
              <a:endParaRPr lang="en-US">
                <a:latin typeface="Lexend" pitchFamily="2" charset="77"/>
              </a:endParaRPr>
            </a:p>
          </p:txBody>
        </p:sp>
        <p:sp>
          <p:nvSpPr>
            <p:cNvPr id="39" name="Freeform 38">
              <a:extLst>
                <a:ext uri="{FF2B5EF4-FFF2-40B4-BE49-F238E27FC236}">
                  <a16:creationId xmlns:a16="http://schemas.microsoft.com/office/drawing/2014/main" id="{742C6923-6797-E722-6617-D283853BE132}"/>
                </a:ext>
              </a:extLst>
            </p:cNvPr>
            <p:cNvSpPr/>
            <p:nvPr/>
          </p:nvSpPr>
          <p:spPr>
            <a:xfrm>
              <a:off x="11589087" y="3508302"/>
              <a:ext cx="314217" cy="307567"/>
            </a:xfrm>
            <a:custGeom>
              <a:avLst/>
              <a:gdLst>
                <a:gd name="connsiteX0" fmla="*/ 266636 w 314217"/>
                <a:gd name="connsiteY0" fmla="*/ 1126 h 307567"/>
                <a:gd name="connsiteX1" fmla="*/ 307875 w 314217"/>
                <a:gd name="connsiteY1" fmla="*/ 34893 h 307567"/>
                <a:gd name="connsiteX2" fmla="*/ 308039 w 314217"/>
                <a:gd name="connsiteY2" fmla="*/ 37089 h 307567"/>
                <a:gd name="connsiteX3" fmla="*/ 311213 w 314217"/>
                <a:gd name="connsiteY3" fmla="*/ 246662 h 307567"/>
                <a:gd name="connsiteX4" fmla="*/ 251937 w 314217"/>
                <a:gd name="connsiteY4" fmla="*/ 300536 h 307567"/>
                <a:gd name="connsiteX5" fmla="*/ 88879 w 314217"/>
                <a:gd name="connsiteY5" fmla="*/ 306530 h 307567"/>
                <a:gd name="connsiteX6" fmla="*/ 20702 w 314217"/>
                <a:gd name="connsiteY6" fmla="*/ 258579 h 307567"/>
                <a:gd name="connsiteX7" fmla="*/ 0 w 314217"/>
                <a:gd name="connsiteY7" fmla="*/ 96956 h 307567"/>
                <a:gd name="connsiteX8" fmla="*/ 62105 w 314217"/>
                <a:gd name="connsiteY8" fmla="*/ 13323 h 307567"/>
                <a:gd name="connsiteX9" fmla="*/ 266636 w 314217"/>
                <a:gd name="connsiteY9" fmla="*/ 1126 h 307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217" h="307567">
                  <a:moveTo>
                    <a:pt x="266636" y="1126"/>
                  </a:moveTo>
                  <a:cubicBezTo>
                    <a:pt x="287255" y="-1049"/>
                    <a:pt x="305719" y="14068"/>
                    <a:pt x="307875" y="34893"/>
                  </a:cubicBezTo>
                  <a:cubicBezTo>
                    <a:pt x="307950" y="35625"/>
                    <a:pt x="308005" y="36357"/>
                    <a:pt x="308039" y="37089"/>
                  </a:cubicBezTo>
                  <a:cubicBezTo>
                    <a:pt x="315028" y="106728"/>
                    <a:pt x="316090" y="176841"/>
                    <a:pt x="311213" y="246662"/>
                  </a:cubicBezTo>
                  <a:cubicBezTo>
                    <a:pt x="308246" y="279558"/>
                    <a:pt x="287475" y="297539"/>
                    <a:pt x="251937" y="300536"/>
                  </a:cubicBezTo>
                  <a:cubicBezTo>
                    <a:pt x="197837" y="307018"/>
                    <a:pt x="143302" y="309025"/>
                    <a:pt x="88879" y="306530"/>
                  </a:cubicBezTo>
                  <a:cubicBezTo>
                    <a:pt x="53341" y="303533"/>
                    <a:pt x="26774" y="291546"/>
                    <a:pt x="20702" y="258579"/>
                  </a:cubicBezTo>
                  <a:cubicBezTo>
                    <a:pt x="9436" y="205367"/>
                    <a:pt x="2512" y="151312"/>
                    <a:pt x="0" y="96956"/>
                  </a:cubicBezTo>
                  <a:cubicBezTo>
                    <a:pt x="0" y="37089"/>
                    <a:pt x="26705" y="19107"/>
                    <a:pt x="62105" y="13323"/>
                  </a:cubicBezTo>
                  <a:cubicBezTo>
                    <a:pt x="129654" y="1879"/>
                    <a:pt x="198223" y="-2212"/>
                    <a:pt x="266636" y="1126"/>
                  </a:cubicBezTo>
                  <a:close/>
                </a:path>
              </a:pathLst>
            </a:custGeom>
            <a:noFill/>
            <a:ln w="9776" cap="flat">
              <a:solidFill>
                <a:schemeClr val="tx2">
                  <a:lumMod val="40000"/>
                  <a:lumOff val="60000"/>
                </a:schemeClr>
              </a:solidFill>
              <a:prstDash val="solid"/>
              <a:miter/>
            </a:ln>
          </p:spPr>
          <p:txBody>
            <a:bodyPr rtlCol="0" anchor="ctr"/>
            <a:lstStyle/>
            <a:p>
              <a:endParaRPr lang="en-US">
                <a:latin typeface="Lexend" pitchFamily="2" charset="77"/>
              </a:endParaRPr>
            </a:p>
          </p:txBody>
        </p:sp>
        <p:sp>
          <p:nvSpPr>
            <p:cNvPr id="40" name="Freeform 39">
              <a:extLst>
                <a:ext uri="{FF2B5EF4-FFF2-40B4-BE49-F238E27FC236}">
                  <a16:creationId xmlns:a16="http://schemas.microsoft.com/office/drawing/2014/main" id="{A9834D2C-E5CA-0C4E-053D-0BE60483D0B6}"/>
                </a:ext>
              </a:extLst>
            </p:cNvPr>
            <p:cNvSpPr/>
            <p:nvPr/>
          </p:nvSpPr>
          <p:spPr>
            <a:xfrm>
              <a:off x="11491169" y="3684983"/>
              <a:ext cx="313162" cy="307494"/>
            </a:xfrm>
            <a:custGeom>
              <a:avLst/>
              <a:gdLst>
                <a:gd name="connsiteX0" fmla="*/ 266774 w 313162"/>
                <a:gd name="connsiteY0" fmla="*/ 1123 h 307494"/>
                <a:gd name="connsiteX1" fmla="*/ 308005 w 313162"/>
                <a:gd name="connsiteY1" fmla="*/ 34743 h 307494"/>
                <a:gd name="connsiteX2" fmla="*/ 308177 w 313162"/>
                <a:gd name="connsiteY2" fmla="*/ 37015 h 307494"/>
                <a:gd name="connsiteX3" fmla="*/ 311144 w 313162"/>
                <a:gd name="connsiteY3" fmla="*/ 246589 h 307494"/>
                <a:gd name="connsiteX4" fmla="*/ 251868 w 313162"/>
                <a:gd name="connsiteY4" fmla="*/ 300463 h 307494"/>
                <a:gd name="connsiteX5" fmla="*/ 88879 w 313162"/>
                <a:gd name="connsiteY5" fmla="*/ 306457 h 307494"/>
                <a:gd name="connsiteX6" fmla="*/ 20702 w 313162"/>
                <a:gd name="connsiteY6" fmla="*/ 258576 h 307494"/>
                <a:gd name="connsiteX7" fmla="*/ 0 w 313162"/>
                <a:gd name="connsiteY7" fmla="*/ 96884 h 307494"/>
                <a:gd name="connsiteX8" fmla="*/ 62105 w 313162"/>
                <a:gd name="connsiteY8" fmla="*/ 13250 h 307494"/>
                <a:gd name="connsiteX9" fmla="*/ 266774 w 313162"/>
                <a:gd name="connsiteY9" fmla="*/ 1123 h 30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3162" h="307494">
                  <a:moveTo>
                    <a:pt x="266774" y="1123"/>
                  </a:moveTo>
                  <a:cubicBezTo>
                    <a:pt x="287351" y="-1094"/>
                    <a:pt x="305811" y="13960"/>
                    <a:pt x="308005" y="34743"/>
                  </a:cubicBezTo>
                  <a:cubicBezTo>
                    <a:pt x="308085" y="35496"/>
                    <a:pt x="308142" y="36256"/>
                    <a:pt x="308177" y="37015"/>
                  </a:cubicBezTo>
                  <a:cubicBezTo>
                    <a:pt x="313613" y="106739"/>
                    <a:pt x="314605" y="176740"/>
                    <a:pt x="311144" y="246589"/>
                  </a:cubicBezTo>
                  <a:cubicBezTo>
                    <a:pt x="311144" y="279485"/>
                    <a:pt x="287475" y="294469"/>
                    <a:pt x="251868" y="300463"/>
                  </a:cubicBezTo>
                  <a:cubicBezTo>
                    <a:pt x="197791" y="306945"/>
                    <a:pt x="143279" y="308952"/>
                    <a:pt x="88879" y="306457"/>
                  </a:cubicBezTo>
                  <a:cubicBezTo>
                    <a:pt x="53272" y="303460"/>
                    <a:pt x="26774" y="291472"/>
                    <a:pt x="20702" y="258576"/>
                  </a:cubicBezTo>
                  <a:cubicBezTo>
                    <a:pt x="9436" y="205343"/>
                    <a:pt x="2512" y="151260"/>
                    <a:pt x="0" y="96884"/>
                  </a:cubicBezTo>
                  <a:cubicBezTo>
                    <a:pt x="0" y="37015"/>
                    <a:pt x="26636" y="19034"/>
                    <a:pt x="62105" y="13250"/>
                  </a:cubicBezTo>
                  <a:cubicBezTo>
                    <a:pt x="129705" y="1861"/>
                    <a:pt x="198318" y="-2202"/>
                    <a:pt x="266774" y="1123"/>
                  </a:cubicBezTo>
                  <a:close/>
                </a:path>
              </a:pathLst>
            </a:custGeom>
            <a:noFill/>
            <a:ln w="9776" cap="flat">
              <a:solidFill>
                <a:schemeClr val="tx2">
                  <a:lumMod val="40000"/>
                  <a:lumOff val="60000"/>
                </a:schemeClr>
              </a:solidFill>
              <a:prstDash val="solid"/>
              <a:miter/>
            </a:ln>
          </p:spPr>
          <p:txBody>
            <a:bodyPr rtlCol="0" anchor="ctr"/>
            <a:lstStyle/>
            <a:p>
              <a:endParaRPr lang="en-US">
                <a:latin typeface="Lexend" pitchFamily="2" charset="77"/>
              </a:endParaRPr>
            </a:p>
          </p:txBody>
        </p:sp>
        <p:sp>
          <p:nvSpPr>
            <p:cNvPr id="41" name="Freeform 40">
              <a:extLst>
                <a:ext uri="{FF2B5EF4-FFF2-40B4-BE49-F238E27FC236}">
                  <a16:creationId xmlns:a16="http://schemas.microsoft.com/office/drawing/2014/main" id="{8A1BED4E-E5AE-6906-2236-E7BAF9633589}"/>
                </a:ext>
              </a:extLst>
            </p:cNvPr>
            <p:cNvSpPr/>
            <p:nvPr/>
          </p:nvSpPr>
          <p:spPr>
            <a:xfrm>
              <a:off x="11589087" y="4116090"/>
              <a:ext cx="314225" cy="307730"/>
            </a:xfrm>
            <a:custGeom>
              <a:avLst/>
              <a:gdLst>
                <a:gd name="connsiteX0" fmla="*/ 266636 w 314225"/>
                <a:gd name="connsiteY0" fmla="*/ 1079 h 307730"/>
                <a:gd name="connsiteX1" fmla="*/ 307875 w 314225"/>
                <a:gd name="connsiteY1" fmla="*/ 34847 h 307730"/>
                <a:gd name="connsiteX2" fmla="*/ 308039 w 314225"/>
                <a:gd name="connsiteY2" fmla="*/ 37042 h 307730"/>
                <a:gd name="connsiteX3" fmla="*/ 308039 w 314225"/>
                <a:gd name="connsiteY3" fmla="*/ 37042 h 307730"/>
                <a:gd name="connsiteX4" fmla="*/ 311213 w 314225"/>
                <a:gd name="connsiteY4" fmla="*/ 246824 h 307730"/>
                <a:gd name="connsiteX5" fmla="*/ 251937 w 314225"/>
                <a:gd name="connsiteY5" fmla="*/ 300699 h 307730"/>
                <a:gd name="connsiteX6" fmla="*/ 88879 w 314225"/>
                <a:gd name="connsiteY6" fmla="*/ 306693 h 307730"/>
                <a:gd name="connsiteX7" fmla="*/ 20702 w 314225"/>
                <a:gd name="connsiteY7" fmla="*/ 258742 h 307730"/>
                <a:gd name="connsiteX8" fmla="*/ 0 w 314225"/>
                <a:gd name="connsiteY8" fmla="*/ 97119 h 307730"/>
                <a:gd name="connsiteX9" fmla="*/ 62105 w 314225"/>
                <a:gd name="connsiteY9" fmla="*/ 13485 h 307730"/>
                <a:gd name="connsiteX10" fmla="*/ 266636 w 314225"/>
                <a:gd name="connsiteY10" fmla="*/ 1079 h 30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225" h="307730">
                  <a:moveTo>
                    <a:pt x="266636" y="1079"/>
                  </a:moveTo>
                  <a:cubicBezTo>
                    <a:pt x="287255" y="-1095"/>
                    <a:pt x="305719" y="14022"/>
                    <a:pt x="307875" y="34847"/>
                  </a:cubicBezTo>
                  <a:cubicBezTo>
                    <a:pt x="307950" y="35579"/>
                    <a:pt x="308005" y="36310"/>
                    <a:pt x="308039" y="37042"/>
                  </a:cubicBezTo>
                  <a:lnTo>
                    <a:pt x="308039" y="37042"/>
                  </a:lnTo>
                  <a:cubicBezTo>
                    <a:pt x="315040" y="106751"/>
                    <a:pt x="316102" y="176934"/>
                    <a:pt x="311213" y="246824"/>
                  </a:cubicBezTo>
                  <a:cubicBezTo>
                    <a:pt x="308246" y="279720"/>
                    <a:pt x="287475" y="294705"/>
                    <a:pt x="251937" y="300699"/>
                  </a:cubicBezTo>
                  <a:cubicBezTo>
                    <a:pt x="197837" y="307180"/>
                    <a:pt x="143302" y="309188"/>
                    <a:pt x="88879" y="306693"/>
                  </a:cubicBezTo>
                  <a:cubicBezTo>
                    <a:pt x="53341" y="303695"/>
                    <a:pt x="26774" y="291708"/>
                    <a:pt x="20702" y="258742"/>
                  </a:cubicBezTo>
                  <a:cubicBezTo>
                    <a:pt x="9436" y="205530"/>
                    <a:pt x="2512" y="151474"/>
                    <a:pt x="0" y="97119"/>
                  </a:cubicBezTo>
                  <a:cubicBezTo>
                    <a:pt x="0" y="37251"/>
                    <a:pt x="26705" y="19270"/>
                    <a:pt x="62105" y="13485"/>
                  </a:cubicBezTo>
                  <a:cubicBezTo>
                    <a:pt x="129646" y="1971"/>
                    <a:pt x="198216" y="-2189"/>
                    <a:pt x="266636" y="1079"/>
                  </a:cubicBezTo>
                  <a:close/>
                </a:path>
              </a:pathLst>
            </a:custGeom>
            <a:noFill/>
            <a:ln w="9776" cap="flat">
              <a:solidFill>
                <a:schemeClr val="tx2">
                  <a:lumMod val="40000"/>
                  <a:lumOff val="60000"/>
                </a:schemeClr>
              </a:solidFill>
              <a:prstDash val="solid"/>
              <a:miter/>
            </a:ln>
          </p:spPr>
          <p:txBody>
            <a:bodyPr rtlCol="0" anchor="ctr"/>
            <a:lstStyle/>
            <a:p>
              <a:endParaRPr lang="en-US">
                <a:latin typeface="Lexend" pitchFamily="2" charset="77"/>
              </a:endParaRPr>
            </a:p>
          </p:txBody>
        </p:sp>
        <p:sp>
          <p:nvSpPr>
            <p:cNvPr id="42" name="Freeform 41">
              <a:extLst>
                <a:ext uri="{FF2B5EF4-FFF2-40B4-BE49-F238E27FC236}">
                  <a16:creationId xmlns:a16="http://schemas.microsoft.com/office/drawing/2014/main" id="{BA2321F8-8A27-89C3-22F5-A1FA3AEE6A62}"/>
                </a:ext>
              </a:extLst>
            </p:cNvPr>
            <p:cNvSpPr/>
            <p:nvPr/>
          </p:nvSpPr>
          <p:spPr>
            <a:xfrm>
              <a:off x="11494067" y="4291816"/>
              <a:ext cx="310279" cy="311399"/>
            </a:xfrm>
            <a:custGeom>
              <a:avLst/>
              <a:gdLst>
                <a:gd name="connsiteX0" fmla="*/ 263875 w 310279"/>
                <a:gd name="connsiteY0" fmla="*/ 2031 h 311399"/>
                <a:gd name="connsiteX1" fmla="*/ 305107 w 310279"/>
                <a:gd name="connsiteY1" fmla="*/ 35651 h 311399"/>
                <a:gd name="connsiteX2" fmla="*/ 305278 w 310279"/>
                <a:gd name="connsiteY2" fmla="*/ 37923 h 311399"/>
                <a:gd name="connsiteX3" fmla="*/ 308246 w 310279"/>
                <a:gd name="connsiteY3" fmla="*/ 250494 h 311399"/>
                <a:gd name="connsiteX4" fmla="*/ 248970 w 310279"/>
                <a:gd name="connsiteY4" fmla="*/ 304368 h 311399"/>
                <a:gd name="connsiteX5" fmla="*/ 85980 w 310279"/>
                <a:gd name="connsiteY5" fmla="*/ 310362 h 311399"/>
                <a:gd name="connsiteX6" fmla="*/ 17803 w 310279"/>
                <a:gd name="connsiteY6" fmla="*/ 262481 h 311399"/>
                <a:gd name="connsiteX7" fmla="*/ 0 w 310279"/>
                <a:gd name="connsiteY7" fmla="*/ 100789 h 311399"/>
                <a:gd name="connsiteX8" fmla="*/ 62105 w 310279"/>
                <a:gd name="connsiteY8" fmla="*/ 17154 h 311399"/>
                <a:gd name="connsiteX9" fmla="*/ 263875 w 310279"/>
                <a:gd name="connsiteY9" fmla="*/ 2031 h 31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279" h="311399">
                  <a:moveTo>
                    <a:pt x="263875" y="2031"/>
                  </a:moveTo>
                  <a:cubicBezTo>
                    <a:pt x="284453" y="-186"/>
                    <a:pt x="302913" y="14868"/>
                    <a:pt x="305107" y="35651"/>
                  </a:cubicBezTo>
                  <a:cubicBezTo>
                    <a:pt x="305187" y="36404"/>
                    <a:pt x="305244" y="37164"/>
                    <a:pt x="305278" y="37923"/>
                  </a:cubicBezTo>
                  <a:cubicBezTo>
                    <a:pt x="310738" y="108643"/>
                    <a:pt x="311729" y="179649"/>
                    <a:pt x="308246" y="250494"/>
                  </a:cubicBezTo>
                  <a:cubicBezTo>
                    <a:pt x="308246" y="283459"/>
                    <a:pt x="284577" y="298374"/>
                    <a:pt x="248970" y="304368"/>
                  </a:cubicBezTo>
                  <a:cubicBezTo>
                    <a:pt x="194893" y="310850"/>
                    <a:pt x="140381" y="312857"/>
                    <a:pt x="85980" y="310362"/>
                  </a:cubicBezTo>
                  <a:cubicBezTo>
                    <a:pt x="50374" y="307365"/>
                    <a:pt x="23876" y="295377"/>
                    <a:pt x="17803" y="262481"/>
                  </a:cubicBezTo>
                  <a:cubicBezTo>
                    <a:pt x="6025" y="209401"/>
                    <a:pt x="55" y="155186"/>
                    <a:pt x="0" y="100789"/>
                  </a:cubicBezTo>
                  <a:cubicBezTo>
                    <a:pt x="0" y="40920"/>
                    <a:pt x="26636" y="22939"/>
                    <a:pt x="62105" y="17154"/>
                  </a:cubicBezTo>
                  <a:cubicBezTo>
                    <a:pt x="128216" y="1828"/>
                    <a:pt x="196248" y="-3273"/>
                    <a:pt x="263875" y="2031"/>
                  </a:cubicBezTo>
                  <a:close/>
                </a:path>
              </a:pathLst>
            </a:custGeom>
            <a:noFill/>
            <a:ln w="9776" cap="flat">
              <a:solidFill>
                <a:schemeClr val="tx2">
                  <a:lumMod val="40000"/>
                  <a:lumOff val="60000"/>
                </a:schemeClr>
              </a:solidFill>
              <a:prstDash val="solid"/>
              <a:miter/>
            </a:ln>
          </p:spPr>
          <p:txBody>
            <a:bodyPr rtlCol="0" anchor="ctr"/>
            <a:lstStyle/>
            <a:p>
              <a:endParaRPr lang="en-US">
                <a:latin typeface="Lexend" pitchFamily="2" charset="77"/>
              </a:endParaRPr>
            </a:p>
          </p:txBody>
        </p:sp>
        <p:sp>
          <p:nvSpPr>
            <p:cNvPr id="43" name="Freeform 42">
              <a:extLst>
                <a:ext uri="{FF2B5EF4-FFF2-40B4-BE49-F238E27FC236}">
                  <a16:creationId xmlns:a16="http://schemas.microsoft.com/office/drawing/2014/main" id="{1F8CB13B-0ACE-4A18-4DC4-C35BD70368B5}"/>
                </a:ext>
              </a:extLst>
            </p:cNvPr>
            <p:cNvSpPr/>
            <p:nvPr/>
          </p:nvSpPr>
          <p:spPr>
            <a:xfrm>
              <a:off x="11588880" y="4720686"/>
              <a:ext cx="314318" cy="310665"/>
            </a:xfrm>
            <a:custGeom>
              <a:avLst/>
              <a:gdLst>
                <a:gd name="connsiteX0" fmla="*/ 266843 w 314318"/>
                <a:gd name="connsiteY0" fmla="*/ 1228 h 310665"/>
                <a:gd name="connsiteX1" fmla="*/ 308082 w 314318"/>
                <a:gd name="connsiteY1" fmla="*/ 34995 h 310665"/>
                <a:gd name="connsiteX2" fmla="*/ 308246 w 314318"/>
                <a:gd name="connsiteY2" fmla="*/ 37190 h 310665"/>
                <a:gd name="connsiteX3" fmla="*/ 311213 w 314318"/>
                <a:gd name="connsiteY3" fmla="*/ 249760 h 310665"/>
                <a:gd name="connsiteX4" fmla="*/ 251937 w 314318"/>
                <a:gd name="connsiteY4" fmla="*/ 303635 h 310665"/>
                <a:gd name="connsiteX5" fmla="*/ 88879 w 314318"/>
                <a:gd name="connsiteY5" fmla="*/ 309628 h 310665"/>
                <a:gd name="connsiteX6" fmla="*/ 20702 w 314318"/>
                <a:gd name="connsiteY6" fmla="*/ 261748 h 310665"/>
                <a:gd name="connsiteX7" fmla="*/ 0 w 314318"/>
                <a:gd name="connsiteY7" fmla="*/ 100055 h 310665"/>
                <a:gd name="connsiteX8" fmla="*/ 62105 w 314318"/>
                <a:gd name="connsiteY8" fmla="*/ 16421 h 310665"/>
                <a:gd name="connsiteX9" fmla="*/ 266843 w 314318"/>
                <a:gd name="connsiteY9" fmla="*/ 1228 h 310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318" h="310665">
                  <a:moveTo>
                    <a:pt x="266843" y="1228"/>
                  </a:moveTo>
                  <a:cubicBezTo>
                    <a:pt x="287462" y="-947"/>
                    <a:pt x="305926" y="14170"/>
                    <a:pt x="308082" y="34995"/>
                  </a:cubicBezTo>
                  <a:cubicBezTo>
                    <a:pt x="308157" y="35727"/>
                    <a:pt x="308212" y="36458"/>
                    <a:pt x="308246" y="37190"/>
                  </a:cubicBezTo>
                  <a:cubicBezTo>
                    <a:pt x="315188" y="107833"/>
                    <a:pt x="316180" y="178943"/>
                    <a:pt x="311213" y="249760"/>
                  </a:cubicBezTo>
                  <a:cubicBezTo>
                    <a:pt x="308246" y="282656"/>
                    <a:pt x="287475" y="297641"/>
                    <a:pt x="251937" y="303635"/>
                  </a:cubicBezTo>
                  <a:cubicBezTo>
                    <a:pt x="197837" y="310116"/>
                    <a:pt x="143302" y="312123"/>
                    <a:pt x="88879" y="309628"/>
                  </a:cubicBezTo>
                  <a:cubicBezTo>
                    <a:pt x="53341" y="306632"/>
                    <a:pt x="26774" y="294644"/>
                    <a:pt x="20702" y="261748"/>
                  </a:cubicBezTo>
                  <a:cubicBezTo>
                    <a:pt x="9441" y="208515"/>
                    <a:pt x="2517" y="154431"/>
                    <a:pt x="0" y="100055"/>
                  </a:cubicBezTo>
                  <a:cubicBezTo>
                    <a:pt x="0" y="40187"/>
                    <a:pt x="26705" y="22206"/>
                    <a:pt x="62105" y="16421"/>
                  </a:cubicBezTo>
                  <a:cubicBezTo>
                    <a:pt x="129424" y="2510"/>
                    <a:pt x="198234" y="-2592"/>
                    <a:pt x="266843" y="1228"/>
                  </a:cubicBezTo>
                  <a:close/>
                </a:path>
              </a:pathLst>
            </a:custGeom>
            <a:noFill/>
            <a:ln w="9776" cap="flat">
              <a:solidFill>
                <a:schemeClr val="tx2">
                  <a:lumMod val="40000"/>
                  <a:lumOff val="60000"/>
                </a:schemeClr>
              </a:solidFill>
              <a:prstDash val="solid"/>
              <a:miter/>
            </a:ln>
          </p:spPr>
          <p:txBody>
            <a:bodyPr rtlCol="0" anchor="ctr"/>
            <a:lstStyle/>
            <a:p>
              <a:endParaRPr lang="en-US">
                <a:latin typeface="Lexend" pitchFamily="2" charset="77"/>
              </a:endParaRPr>
            </a:p>
          </p:txBody>
        </p:sp>
        <p:sp>
          <p:nvSpPr>
            <p:cNvPr id="44" name="Freeform 43">
              <a:extLst>
                <a:ext uri="{FF2B5EF4-FFF2-40B4-BE49-F238E27FC236}">
                  <a16:creationId xmlns:a16="http://schemas.microsoft.com/office/drawing/2014/main" id="{5E575755-9983-7BDA-63AF-B43DD14A871E}"/>
                </a:ext>
              </a:extLst>
            </p:cNvPr>
            <p:cNvSpPr/>
            <p:nvPr/>
          </p:nvSpPr>
          <p:spPr>
            <a:xfrm>
              <a:off x="11491169" y="4897450"/>
              <a:ext cx="313162" cy="307512"/>
            </a:xfrm>
            <a:custGeom>
              <a:avLst/>
              <a:gdLst>
                <a:gd name="connsiteX0" fmla="*/ 266774 w 313162"/>
                <a:gd name="connsiteY0" fmla="*/ 1141 h 307512"/>
                <a:gd name="connsiteX1" fmla="*/ 308005 w 313162"/>
                <a:gd name="connsiteY1" fmla="*/ 34762 h 307512"/>
                <a:gd name="connsiteX2" fmla="*/ 308177 w 313162"/>
                <a:gd name="connsiteY2" fmla="*/ 37034 h 307512"/>
                <a:gd name="connsiteX3" fmla="*/ 311144 w 313162"/>
                <a:gd name="connsiteY3" fmla="*/ 246607 h 307512"/>
                <a:gd name="connsiteX4" fmla="*/ 251868 w 313162"/>
                <a:gd name="connsiteY4" fmla="*/ 300481 h 307512"/>
                <a:gd name="connsiteX5" fmla="*/ 88879 w 313162"/>
                <a:gd name="connsiteY5" fmla="*/ 306475 h 307512"/>
                <a:gd name="connsiteX6" fmla="*/ 20702 w 313162"/>
                <a:gd name="connsiteY6" fmla="*/ 258595 h 307512"/>
                <a:gd name="connsiteX7" fmla="*/ 0 w 313162"/>
                <a:gd name="connsiteY7" fmla="*/ 96902 h 307512"/>
                <a:gd name="connsiteX8" fmla="*/ 62105 w 313162"/>
                <a:gd name="connsiteY8" fmla="*/ 13268 h 307512"/>
                <a:gd name="connsiteX9" fmla="*/ 266774 w 313162"/>
                <a:gd name="connsiteY9" fmla="*/ 1141 h 307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3162" h="307512">
                  <a:moveTo>
                    <a:pt x="266774" y="1141"/>
                  </a:moveTo>
                  <a:cubicBezTo>
                    <a:pt x="287351" y="-1075"/>
                    <a:pt x="305811" y="13979"/>
                    <a:pt x="308005" y="34762"/>
                  </a:cubicBezTo>
                  <a:cubicBezTo>
                    <a:pt x="308085" y="35515"/>
                    <a:pt x="308142" y="36274"/>
                    <a:pt x="308177" y="37034"/>
                  </a:cubicBezTo>
                  <a:cubicBezTo>
                    <a:pt x="313613" y="106757"/>
                    <a:pt x="314605" y="176759"/>
                    <a:pt x="311144" y="246607"/>
                  </a:cubicBezTo>
                  <a:cubicBezTo>
                    <a:pt x="311144" y="279573"/>
                    <a:pt x="287475" y="297485"/>
                    <a:pt x="251868" y="300481"/>
                  </a:cubicBezTo>
                  <a:cubicBezTo>
                    <a:pt x="197791" y="306963"/>
                    <a:pt x="143279" y="308970"/>
                    <a:pt x="88879" y="306475"/>
                  </a:cubicBezTo>
                  <a:cubicBezTo>
                    <a:pt x="53272" y="303478"/>
                    <a:pt x="26774" y="291561"/>
                    <a:pt x="20702" y="258595"/>
                  </a:cubicBezTo>
                  <a:cubicBezTo>
                    <a:pt x="9431" y="205362"/>
                    <a:pt x="2507" y="151278"/>
                    <a:pt x="0" y="96902"/>
                  </a:cubicBezTo>
                  <a:cubicBezTo>
                    <a:pt x="0" y="37034"/>
                    <a:pt x="26636" y="19122"/>
                    <a:pt x="62105" y="13268"/>
                  </a:cubicBezTo>
                  <a:cubicBezTo>
                    <a:pt x="129702" y="1845"/>
                    <a:pt x="198318" y="-2218"/>
                    <a:pt x="266774" y="1141"/>
                  </a:cubicBezTo>
                  <a:close/>
                </a:path>
              </a:pathLst>
            </a:custGeom>
            <a:noFill/>
            <a:ln w="9776" cap="flat">
              <a:solidFill>
                <a:schemeClr val="tx2">
                  <a:lumMod val="40000"/>
                  <a:lumOff val="60000"/>
                </a:schemeClr>
              </a:solidFill>
              <a:prstDash val="solid"/>
              <a:miter/>
            </a:ln>
          </p:spPr>
          <p:txBody>
            <a:bodyPr rtlCol="0" anchor="ctr"/>
            <a:lstStyle/>
            <a:p>
              <a:endParaRPr lang="en-US">
                <a:latin typeface="Lexend" pitchFamily="2" charset="77"/>
              </a:endParaRPr>
            </a:p>
          </p:txBody>
        </p:sp>
        <p:sp>
          <p:nvSpPr>
            <p:cNvPr id="45" name="Freeform 44">
              <a:extLst>
                <a:ext uri="{FF2B5EF4-FFF2-40B4-BE49-F238E27FC236}">
                  <a16:creationId xmlns:a16="http://schemas.microsoft.com/office/drawing/2014/main" id="{3325D94B-BC59-9AEF-91E6-90316593C5F1}"/>
                </a:ext>
              </a:extLst>
            </p:cNvPr>
            <p:cNvSpPr/>
            <p:nvPr/>
          </p:nvSpPr>
          <p:spPr>
            <a:xfrm>
              <a:off x="12119598" y="5356279"/>
              <a:ext cx="65002" cy="289791"/>
            </a:xfrm>
            <a:custGeom>
              <a:avLst/>
              <a:gdLst>
                <a:gd name="connsiteX0" fmla="*/ 65003 w 65002"/>
                <a:gd name="connsiteY0" fmla="*/ 289792 h 289791"/>
                <a:gd name="connsiteX1" fmla="*/ 20702 w 65002"/>
                <a:gd name="connsiteY1" fmla="*/ 245814 h 289791"/>
                <a:gd name="connsiteX2" fmla="*/ 7798 w 65002"/>
                <a:gd name="connsiteY2" fmla="*/ 170613 h 289791"/>
                <a:gd name="connsiteX3" fmla="*/ 0 w 65002"/>
                <a:gd name="connsiteY3" fmla="*/ 84122 h 289791"/>
                <a:gd name="connsiteX4" fmla="*/ 62105 w 65002"/>
                <a:gd name="connsiteY4" fmla="*/ 487 h 289791"/>
                <a:gd name="connsiteX5" fmla="*/ 64865 w 65002"/>
                <a:gd name="connsiteY5" fmla="*/ 0 h 28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02" h="289791">
                  <a:moveTo>
                    <a:pt x="65003" y="289792"/>
                  </a:moveTo>
                  <a:cubicBezTo>
                    <a:pt x="41748" y="283798"/>
                    <a:pt x="25187" y="270905"/>
                    <a:pt x="20702" y="245814"/>
                  </a:cubicBezTo>
                  <a:cubicBezTo>
                    <a:pt x="16216" y="220724"/>
                    <a:pt x="10972" y="195704"/>
                    <a:pt x="7798" y="170613"/>
                  </a:cubicBezTo>
                  <a:cubicBezTo>
                    <a:pt x="4002" y="141829"/>
                    <a:pt x="1587" y="112975"/>
                    <a:pt x="0" y="84122"/>
                  </a:cubicBezTo>
                  <a:cubicBezTo>
                    <a:pt x="0" y="24254"/>
                    <a:pt x="26636" y="6342"/>
                    <a:pt x="62105" y="487"/>
                  </a:cubicBezTo>
                  <a:lnTo>
                    <a:pt x="64865" y="0"/>
                  </a:lnTo>
                </a:path>
              </a:pathLst>
            </a:custGeom>
            <a:noFill/>
            <a:ln w="9776" cap="flat">
              <a:solidFill>
                <a:schemeClr val="tx2">
                  <a:lumMod val="40000"/>
                  <a:lumOff val="60000"/>
                </a:schemeClr>
              </a:solidFill>
              <a:prstDash val="solid"/>
              <a:miter/>
            </a:ln>
          </p:spPr>
          <p:txBody>
            <a:bodyPr rtlCol="0" anchor="ctr"/>
            <a:lstStyle/>
            <a:p>
              <a:endParaRPr lang="en-US">
                <a:latin typeface="Lexend" pitchFamily="2" charset="77"/>
              </a:endParaRPr>
            </a:p>
          </p:txBody>
        </p:sp>
        <p:sp>
          <p:nvSpPr>
            <p:cNvPr id="46" name="Freeform 45">
              <a:extLst>
                <a:ext uri="{FF2B5EF4-FFF2-40B4-BE49-F238E27FC236}">
                  <a16:creationId xmlns:a16="http://schemas.microsoft.com/office/drawing/2014/main" id="{4A9B36AF-7409-7BC2-8A61-2DCC20D7C7FE}"/>
                </a:ext>
              </a:extLst>
            </p:cNvPr>
            <p:cNvSpPr/>
            <p:nvPr/>
          </p:nvSpPr>
          <p:spPr>
            <a:xfrm>
              <a:off x="12024509" y="5521316"/>
              <a:ext cx="160091" cy="306513"/>
            </a:xfrm>
            <a:custGeom>
              <a:avLst/>
              <a:gdLst>
                <a:gd name="connsiteX0" fmla="*/ 160092 w 160091"/>
                <a:gd name="connsiteY0" fmla="*/ 306101 h 306513"/>
                <a:gd name="connsiteX1" fmla="*/ 89155 w 160091"/>
                <a:gd name="connsiteY1" fmla="*/ 305334 h 306513"/>
                <a:gd name="connsiteX2" fmla="*/ 20978 w 160091"/>
                <a:gd name="connsiteY2" fmla="*/ 257384 h 306513"/>
                <a:gd name="connsiteX3" fmla="*/ 0 w 160091"/>
                <a:gd name="connsiteY3" fmla="*/ 96109 h 306513"/>
                <a:gd name="connsiteX4" fmla="*/ 62105 w 160091"/>
                <a:gd name="connsiteY4" fmla="*/ 12475 h 306513"/>
                <a:gd name="connsiteX5" fmla="*/ 102542 w 160091"/>
                <a:gd name="connsiteY5" fmla="*/ 6133 h 306513"/>
                <a:gd name="connsiteX6" fmla="*/ 159747 w 160091"/>
                <a:gd name="connsiteY6" fmla="*/ 0 h 306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091" h="306513">
                  <a:moveTo>
                    <a:pt x="160092" y="306101"/>
                  </a:moveTo>
                  <a:cubicBezTo>
                    <a:pt x="136216" y="306798"/>
                    <a:pt x="112409" y="306658"/>
                    <a:pt x="89155" y="305334"/>
                  </a:cubicBezTo>
                  <a:cubicBezTo>
                    <a:pt x="53548" y="302337"/>
                    <a:pt x="27050" y="290350"/>
                    <a:pt x="20978" y="257384"/>
                  </a:cubicBezTo>
                  <a:cubicBezTo>
                    <a:pt x="9637" y="204297"/>
                    <a:pt x="2621" y="150353"/>
                    <a:pt x="0" y="96109"/>
                  </a:cubicBezTo>
                  <a:cubicBezTo>
                    <a:pt x="0" y="36241"/>
                    <a:pt x="26705" y="18260"/>
                    <a:pt x="62105" y="12475"/>
                  </a:cubicBezTo>
                  <a:cubicBezTo>
                    <a:pt x="75906" y="10105"/>
                    <a:pt x="89155" y="7945"/>
                    <a:pt x="102542" y="6133"/>
                  </a:cubicBezTo>
                  <a:cubicBezTo>
                    <a:pt x="121725" y="3415"/>
                    <a:pt x="140701" y="1324"/>
                    <a:pt x="159747" y="0"/>
                  </a:cubicBezTo>
                </a:path>
              </a:pathLst>
            </a:custGeom>
            <a:noFill/>
            <a:ln w="9776" cap="flat">
              <a:solidFill>
                <a:schemeClr val="tx2">
                  <a:lumMod val="40000"/>
                  <a:lumOff val="60000"/>
                </a:schemeClr>
              </a:solidFill>
              <a:prstDash val="solid"/>
              <a:miter/>
            </a:ln>
          </p:spPr>
          <p:txBody>
            <a:bodyPr rtlCol="0" anchor="ctr"/>
            <a:lstStyle/>
            <a:p>
              <a:endParaRPr lang="en-US">
                <a:latin typeface="Lexend" pitchFamily="2" charset="77"/>
              </a:endParaRPr>
            </a:p>
          </p:txBody>
        </p:sp>
        <p:sp>
          <p:nvSpPr>
            <p:cNvPr id="47" name="Freeform 46">
              <a:extLst>
                <a:ext uri="{FF2B5EF4-FFF2-40B4-BE49-F238E27FC236}">
                  <a16:creationId xmlns:a16="http://schemas.microsoft.com/office/drawing/2014/main" id="{E29B0E1F-C148-2333-0448-F140A6EC26F7}"/>
                </a:ext>
              </a:extLst>
            </p:cNvPr>
            <p:cNvSpPr/>
            <p:nvPr/>
          </p:nvSpPr>
          <p:spPr>
            <a:xfrm>
              <a:off x="11589087" y="5343513"/>
              <a:ext cx="314217" cy="307567"/>
            </a:xfrm>
            <a:custGeom>
              <a:avLst/>
              <a:gdLst>
                <a:gd name="connsiteX0" fmla="*/ 266636 w 314217"/>
                <a:gd name="connsiteY0" fmla="*/ 1126 h 307567"/>
                <a:gd name="connsiteX1" fmla="*/ 307875 w 314217"/>
                <a:gd name="connsiteY1" fmla="*/ 34893 h 307567"/>
                <a:gd name="connsiteX2" fmla="*/ 308039 w 314217"/>
                <a:gd name="connsiteY2" fmla="*/ 37089 h 307567"/>
                <a:gd name="connsiteX3" fmla="*/ 311213 w 314217"/>
                <a:gd name="connsiteY3" fmla="*/ 246662 h 307567"/>
                <a:gd name="connsiteX4" fmla="*/ 251937 w 314217"/>
                <a:gd name="connsiteY4" fmla="*/ 300536 h 307567"/>
                <a:gd name="connsiteX5" fmla="*/ 88879 w 314217"/>
                <a:gd name="connsiteY5" fmla="*/ 306530 h 307567"/>
                <a:gd name="connsiteX6" fmla="*/ 20702 w 314217"/>
                <a:gd name="connsiteY6" fmla="*/ 258580 h 307567"/>
                <a:gd name="connsiteX7" fmla="*/ 0 w 314217"/>
                <a:gd name="connsiteY7" fmla="*/ 96957 h 307567"/>
                <a:gd name="connsiteX8" fmla="*/ 62105 w 314217"/>
                <a:gd name="connsiteY8" fmla="*/ 13323 h 307567"/>
                <a:gd name="connsiteX9" fmla="*/ 266636 w 314217"/>
                <a:gd name="connsiteY9" fmla="*/ 1126 h 307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217" h="307567">
                  <a:moveTo>
                    <a:pt x="266636" y="1126"/>
                  </a:moveTo>
                  <a:cubicBezTo>
                    <a:pt x="287255" y="-1049"/>
                    <a:pt x="305719" y="14068"/>
                    <a:pt x="307875" y="34893"/>
                  </a:cubicBezTo>
                  <a:cubicBezTo>
                    <a:pt x="307950" y="35625"/>
                    <a:pt x="308005" y="36357"/>
                    <a:pt x="308039" y="37089"/>
                  </a:cubicBezTo>
                  <a:cubicBezTo>
                    <a:pt x="315028" y="106728"/>
                    <a:pt x="316090" y="176841"/>
                    <a:pt x="311213" y="246662"/>
                  </a:cubicBezTo>
                  <a:cubicBezTo>
                    <a:pt x="308246" y="279558"/>
                    <a:pt x="287475" y="294543"/>
                    <a:pt x="251937" y="300536"/>
                  </a:cubicBezTo>
                  <a:cubicBezTo>
                    <a:pt x="197837" y="307018"/>
                    <a:pt x="143302" y="309025"/>
                    <a:pt x="88879" y="306530"/>
                  </a:cubicBezTo>
                  <a:cubicBezTo>
                    <a:pt x="53341" y="303533"/>
                    <a:pt x="26774" y="291546"/>
                    <a:pt x="20702" y="258580"/>
                  </a:cubicBezTo>
                  <a:cubicBezTo>
                    <a:pt x="9436" y="205367"/>
                    <a:pt x="2512" y="151312"/>
                    <a:pt x="0" y="96957"/>
                  </a:cubicBezTo>
                  <a:cubicBezTo>
                    <a:pt x="0" y="37089"/>
                    <a:pt x="26705" y="19107"/>
                    <a:pt x="62105" y="13323"/>
                  </a:cubicBezTo>
                  <a:cubicBezTo>
                    <a:pt x="129654" y="1879"/>
                    <a:pt x="198223" y="-2213"/>
                    <a:pt x="266636" y="1126"/>
                  </a:cubicBezTo>
                  <a:close/>
                </a:path>
              </a:pathLst>
            </a:custGeom>
            <a:noFill/>
            <a:ln w="9776" cap="flat">
              <a:solidFill>
                <a:schemeClr val="tx2">
                  <a:lumMod val="40000"/>
                  <a:lumOff val="60000"/>
                </a:schemeClr>
              </a:solidFill>
              <a:prstDash val="solid"/>
              <a:miter/>
            </a:ln>
          </p:spPr>
          <p:txBody>
            <a:bodyPr rtlCol="0" anchor="ctr"/>
            <a:lstStyle/>
            <a:p>
              <a:endParaRPr lang="en-US">
                <a:latin typeface="Lexend" pitchFamily="2" charset="77"/>
              </a:endParaRPr>
            </a:p>
          </p:txBody>
        </p:sp>
        <p:sp>
          <p:nvSpPr>
            <p:cNvPr id="48" name="Freeform 47">
              <a:extLst>
                <a:ext uri="{FF2B5EF4-FFF2-40B4-BE49-F238E27FC236}">
                  <a16:creationId xmlns:a16="http://schemas.microsoft.com/office/drawing/2014/main" id="{C444C667-D3A8-518D-4537-7FCB0964EC78}"/>
                </a:ext>
              </a:extLst>
            </p:cNvPr>
            <p:cNvSpPr/>
            <p:nvPr/>
          </p:nvSpPr>
          <p:spPr>
            <a:xfrm>
              <a:off x="11494136" y="5520269"/>
              <a:ext cx="310194" cy="307316"/>
            </a:xfrm>
            <a:custGeom>
              <a:avLst/>
              <a:gdLst>
                <a:gd name="connsiteX0" fmla="*/ 263806 w 310194"/>
                <a:gd name="connsiteY0" fmla="*/ 1048 h 307316"/>
                <a:gd name="connsiteX1" fmla="*/ 305038 w 310194"/>
                <a:gd name="connsiteY1" fmla="*/ 34668 h 307316"/>
                <a:gd name="connsiteX2" fmla="*/ 305209 w 310194"/>
                <a:gd name="connsiteY2" fmla="*/ 36940 h 307316"/>
                <a:gd name="connsiteX3" fmla="*/ 308177 w 310194"/>
                <a:gd name="connsiteY3" fmla="*/ 246514 h 307316"/>
                <a:gd name="connsiteX4" fmla="*/ 248901 w 310194"/>
                <a:gd name="connsiteY4" fmla="*/ 300388 h 307316"/>
                <a:gd name="connsiteX5" fmla="*/ 85980 w 310194"/>
                <a:gd name="connsiteY5" fmla="*/ 306242 h 307316"/>
                <a:gd name="connsiteX6" fmla="*/ 17803 w 310194"/>
                <a:gd name="connsiteY6" fmla="*/ 258362 h 307316"/>
                <a:gd name="connsiteX7" fmla="*/ 0 w 310194"/>
                <a:gd name="connsiteY7" fmla="*/ 97157 h 307316"/>
                <a:gd name="connsiteX8" fmla="*/ 62105 w 310194"/>
                <a:gd name="connsiteY8" fmla="*/ 13523 h 307316"/>
                <a:gd name="connsiteX9" fmla="*/ 263806 w 310194"/>
                <a:gd name="connsiteY9" fmla="*/ 1048 h 307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194" h="307316">
                  <a:moveTo>
                    <a:pt x="263806" y="1048"/>
                  </a:moveTo>
                  <a:cubicBezTo>
                    <a:pt x="284384" y="-1169"/>
                    <a:pt x="302844" y="13885"/>
                    <a:pt x="305038" y="34668"/>
                  </a:cubicBezTo>
                  <a:cubicBezTo>
                    <a:pt x="305118" y="35421"/>
                    <a:pt x="305175" y="36181"/>
                    <a:pt x="305209" y="36940"/>
                  </a:cubicBezTo>
                  <a:cubicBezTo>
                    <a:pt x="310646" y="106664"/>
                    <a:pt x="311638" y="176665"/>
                    <a:pt x="308177" y="246514"/>
                  </a:cubicBezTo>
                  <a:cubicBezTo>
                    <a:pt x="308177" y="279479"/>
                    <a:pt x="284508" y="297391"/>
                    <a:pt x="248901" y="300388"/>
                  </a:cubicBezTo>
                  <a:cubicBezTo>
                    <a:pt x="194843" y="306821"/>
                    <a:pt x="140354" y="308779"/>
                    <a:pt x="85980" y="306242"/>
                  </a:cubicBezTo>
                  <a:cubicBezTo>
                    <a:pt x="50374" y="303246"/>
                    <a:pt x="23876" y="291258"/>
                    <a:pt x="17803" y="258362"/>
                  </a:cubicBezTo>
                  <a:cubicBezTo>
                    <a:pt x="6060" y="205442"/>
                    <a:pt x="90" y="151387"/>
                    <a:pt x="0" y="97157"/>
                  </a:cubicBezTo>
                  <a:cubicBezTo>
                    <a:pt x="0" y="37289"/>
                    <a:pt x="26636" y="19308"/>
                    <a:pt x="62105" y="13523"/>
                  </a:cubicBezTo>
                  <a:cubicBezTo>
                    <a:pt x="128695" y="2016"/>
                    <a:pt x="196324" y="-2165"/>
                    <a:pt x="263806" y="1048"/>
                  </a:cubicBezTo>
                  <a:close/>
                </a:path>
              </a:pathLst>
            </a:custGeom>
            <a:noFill/>
            <a:ln w="9776" cap="flat">
              <a:solidFill>
                <a:schemeClr val="tx2">
                  <a:lumMod val="40000"/>
                  <a:lumOff val="60000"/>
                </a:schemeClr>
              </a:solidFill>
              <a:prstDash val="solid"/>
              <a:miter/>
            </a:ln>
          </p:spPr>
          <p:txBody>
            <a:bodyPr rtlCol="0" anchor="ctr"/>
            <a:lstStyle/>
            <a:p>
              <a:endParaRPr lang="en-US">
                <a:latin typeface="Lexend" pitchFamily="2" charset="77"/>
              </a:endParaRPr>
            </a:p>
          </p:txBody>
        </p:sp>
        <p:sp>
          <p:nvSpPr>
            <p:cNvPr id="49" name="Freeform 48">
              <a:extLst>
                <a:ext uri="{FF2B5EF4-FFF2-40B4-BE49-F238E27FC236}">
                  <a16:creationId xmlns:a16="http://schemas.microsoft.com/office/drawing/2014/main" id="{B6AA3D11-C91B-2C5B-BCBB-0E39ED850FB1}"/>
                </a:ext>
              </a:extLst>
            </p:cNvPr>
            <p:cNvSpPr/>
            <p:nvPr/>
          </p:nvSpPr>
          <p:spPr>
            <a:xfrm>
              <a:off x="12119598" y="5957608"/>
              <a:ext cx="65002" cy="289792"/>
            </a:xfrm>
            <a:custGeom>
              <a:avLst/>
              <a:gdLst>
                <a:gd name="connsiteX0" fmla="*/ 65003 w 65002"/>
                <a:gd name="connsiteY0" fmla="*/ 289792 h 289792"/>
                <a:gd name="connsiteX1" fmla="*/ 20702 w 65002"/>
                <a:gd name="connsiteY1" fmla="*/ 245745 h 289792"/>
                <a:gd name="connsiteX2" fmla="*/ 7798 w 65002"/>
                <a:gd name="connsiteY2" fmla="*/ 170753 h 289792"/>
                <a:gd name="connsiteX3" fmla="*/ 0 w 65002"/>
                <a:gd name="connsiteY3" fmla="*/ 84122 h 289792"/>
                <a:gd name="connsiteX4" fmla="*/ 62105 w 65002"/>
                <a:gd name="connsiteY4" fmla="*/ 488 h 289792"/>
                <a:gd name="connsiteX5" fmla="*/ 64865 w 65002"/>
                <a:gd name="connsiteY5" fmla="*/ 0 h 28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02" h="289792">
                  <a:moveTo>
                    <a:pt x="65003" y="289792"/>
                  </a:moveTo>
                  <a:cubicBezTo>
                    <a:pt x="41748" y="283729"/>
                    <a:pt x="25187" y="270835"/>
                    <a:pt x="20702" y="245745"/>
                  </a:cubicBezTo>
                  <a:cubicBezTo>
                    <a:pt x="16216" y="220654"/>
                    <a:pt x="10972" y="195704"/>
                    <a:pt x="7798" y="170753"/>
                  </a:cubicBezTo>
                  <a:cubicBezTo>
                    <a:pt x="4002" y="141829"/>
                    <a:pt x="1587" y="112976"/>
                    <a:pt x="0" y="84122"/>
                  </a:cubicBezTo>
                  <a:cubicBezTo>
                    <a:pt x="0" y="24184"/>
                    <a:pt x="26636" y="6273"/>
                    <a:pt x="62105" y="488"/>
                  </a:cubicBezTo>
                  <a:lnTo>
                    <a:pt x="64865" y="0"/>
                  </a:lnTo>
                </a:path>
              </a:pathLst>
            </a:custGeom>
            <a:noFill/>
            <a:ln w="9776" cap="flat">
              <a:solidFill>
                <a:schemeClr val="tx2">
                  <a:lumMod val="40000"/>
                  <a:lumOff val="60000"/>
                </a:schemeClr>
              </a:solidFill>
              <a:prstDash val="solid"/>
              <a:miter/>
            </a:ln>
          </p:spPr>
          <p:txBody>
            <a:bodyPr rtlCol="0" anchor="ctr"/>
            <a:lstStyle/>
            <a:p>
              <a:endParaRPr lang="en-US">
                <a:latin typeface="Lexend" pitchFamily="2" charset="77"/>
              </a:endParaRPr>
            </a:p>
          </p:txBody>
        </p:sp>
        <p:sp>
          <p:nvSpPr>
            <p:cNvPr id="50" name="Freeform 49">
              <a:extLst>
                <a:ext uri="{FF2B5EF4-FFF2-40B4-BE49-F238E27FC236}">
                  <a16:creationId xmlns:a16="http://schemas.microsoft.com/office/drawing/2014/main" id="{1ED28978-28F8-7DDE-98F6-5D701E92EA1B}"/>
                </a:ext>
              </a:extLst>
            </p:cNvPr>
            <p:cNvSpPr/>
            <p:nvPr/>
          </p:nvSpPr>
          <p:spPr>
            <a:xfrm>
              <a:off x="12024785" y="6123273"/>
              <a:ext cx="159815" cy="305816"/>
            </a:xfrm>
            <a:custGeom>
              <a:avLst/>
              <a:gdLst>
                <a:gd name="connsiteX0" fmla="*/ 159816 w 159815"/>
                <a:gd name="connsiteY0" fmla="*/ 305404 h 305816"/>
                <a:gd name="connsiteX1" fmla="*/ 88878 w 159815"/>
                <a:gd name="connsiteY1" fmla="*/ 304637 h 305816"/>
                <a:gd name="connsiteX2" fmla="*/ 20702 w 159815"/>
                <a:gd name="connsiteY2" fmla="*/ 256756 h 305816"/>
                <a:gd name="connsiteX3" fmla="*/ 0 w 159815"/>
                <a:gd name="connsiteY3" fmla="*/ 95064 h 305816"/>
                <a:gd name="connsiteX4" fmla="*/ 62105 w 159815"/>
                <a:gd name="connsiteY4" fmla="*/ 11430 h 305816"/>
                <a:gd name="connsiteX5" fmla="*/ 102542 w 159815"/>
                <a:gd name="connsiteY5" fmla="*/ 5297 h 305816"/>
                <a:gd name="connsiteX6" fmla="*/ 159747 w 159815"/>
                <a:gd name="connsiteY6" fmla="*/ 0 h 305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815" h="305816">
                  <a:moveTo>
                    <a:pt x="159816" y="305404"/>
                  </a:moveTo>
                  <a:cubicBezTo>
                    <a:pt x="135940" y="306101"/>
                    <a:pt x="112133" y="305961"/>
                    <a:pt x="88878" y="304637"/>
                  </a:cubicBezTo>
                  <a:cubicBezTo>
                    <a:pt x="53272" y="301640"/>
                    <a:pt x="26774" y="289653"/>
                    <a:pt x="20702" y="256756"/>
                  </a:cubicBezTo>
                  <a:cubicBezTo>
                    <a:pt x="9441" y="203523"/>
                    <a:pt x="2517" y="149440"/>
                    <a:pt x="0" y="95064"/>
                  </a:cubicBezTo>
                  <a:cubicBezTo>
                    <a:pt x="0" y="35196"/>
                    <a:pt x="26705" y="17214"/>
                    <a:pt x="62105" y="11430"/>
                  </a:cubicBezTo>
                  <a:cubicBezTo>
                    <a:pt x="75906" y="9060"/>
                    <a:pt x="89384" y="7018"/>
                    <a:pt x="102542" y="5297"/>
                  </a:cubicBezTo>
                  <a:cubicBezTo>
                    <a:pt x="121725" y="2857"/>
                    <a:pt x="140701" y="1115"/>
                    <a:pt x="159747" y="0"/>
                  </a:cubicBezTo>
                </a:path>
              </a:pathLst>
            </a:custGeom>
            <a:noFill/>
            <a:ln w="9776" cap="flat">
              <a:solidFill>
                <a:schemeClr val="tx2">
                  <a:lumMod val="40000"/>
                  <a:lumOff val="60000"/>
                </a:schemeClr>
              </a:solidFill>
              <a:prstDash val="solid"/>
              <a:miter/>
            </a:ln>
          </p:spPr>
          <p:txBody>
            <a:bodyPr rtlCol="0" anchor="ctr"/>
            <a:lstStyle/>
            <a:p>
              <a:endParaRPr lang="en-US">
                <a:latin typeface="Lexend" pitchFamily="2" charset="77"/>
              </a:endParaRPr>
            </a:p>
          </p:txBody>
        </p:sp>
        <p:sp>
          <p:nvSpPr>
            <p:cNvPr id="51" name="Freeform 50">
              <a:extLst>
                <a:ext uri="{FF2B5EF4-FFF2-40B4-BE49-F238E27FC236}">
                  <a16:creationId xmlns:a16="http://schemas.microsoft.com/office/drawing/2014/main" id="{0E2AB5EF-8FE6-5618-2E87-C64D5FF08B94}"/>
                </a:ext>
              </a:extLst>
            </p:cNvPr>
            <p:cNvSpPr/>
            <p:nvPr/>
          </p:nvSpPr>
          <p:spPr>
            <a:xfrm>
              <a:off x="12119805" y="6565140"/>
              <a:ext cx="64864" cy="251529"/>
            </a:xfrm>
            <a:custGeom>
              <a:avLst/>
              <a:gdLst>
                <a:gd name="connsiteX0" fmla="*/ 22013 w 64864"/>
                <a:gd name="connsiteY0" fmla="*/ 251530 h 251529"/>
                <a:gd name="connsiteX1" fmla="*/ 20702 w 64864"/>
                <a:gd name="connsiteY1" fmla="*/ 245954 h 251529"/>
                <a:gd name="connsiteX2" fmla="*/ 7591 w 64864"/>
                <a:gd name="connsiteY2" fmla="*/ 169290 h 251529"/>
                <a:gd name="connsiteX3" fmla="*/ 0 w 64864"/>
                <a:gd name="connsiteY3" fmla="*/ 84192 h 251529"/>
                <a:gd name="connsiteX4" fmla="*/ 62105 w 64864"/>
                <a:gd name="connsiteY4" fmla="*/ 558 h 251529"/>
                <a:gd name="connsiteX5" fmla="*/ 64865 w 64864"/>
                <a:gd name="connsiteY5" fmla="*/ 0 h 25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64" h="251529">
                  <a:moveTo>
                    <a:pt x="22013" y="251530"/>
                  </a:moveTo>
                  <a:cubicBezTo>
                    <a:pt x="21463" y="249697"/>
                    <a:pt x="21024" y="247836"/>
                    <a:pt x="20702" y="245954"/>
                  </a:cubicBezTo>
                  <a:cubicBezTo>
                    <a:pt x="15112" y="220376"/>
                    <a:pt x="10834" y="194937"/>
                    <a:pt x="7591" y="169290"/>
                  </a:cubicBezTo>
                  <a:cubicBezTo>
                    <a:pt x="3933" y="140924"/>
                    <a:pt x="1587" y="112558"/>
                    <a:pt x="0" y="84192"/>
                  </a:cubicBezTo>
                  <a:cubicBezTo>
                    <a:pt x="0" y="24324"/>
                    <a:pt x="26636" y="6342"/>
                    <a:pt x="62105" y="558"/>
                  </a:cubicBezTo>
                  <a:lnTo>
                    <a:pt x="64865" y="0"/>
                  </a:lnTo>
                </a:path>
              </a:pathLst>
            </a:custGeom>
            <a:noFill/>
            <a:ln w="9776" cap="flat">
              <a:solidFill>
                <a:schemeClr val="tx2">
                  <a:lumMod val="40000"/>
                  <a:lumOff val="60000"/>
                </a:schemeClr>
              </a:solidFill>
              <a:prstDash val="solid"/>
              <a:miter/>
            </a:ln>
          </p:spPr>
          <p:txBody>
            <a:bodyPr rtlCol="0" anchor="ctr"/>
            <a:lstStyle/>
            <a:p>
              <a:endParaRPr lang="en-US">
                <a:latin typeface="Lexend" pitchFamily="2" charset="77"/>
              </a:endParaRPr>
            </a:p>
          </p:txBody>
        </p:sp>
        <p:sp>
          <p:nvSpPr>
            <p:cNvPr id="52" name="Freeform 51">
              <a:extLst>
                <a:ext uri="{FF2B5EF4-FFF2-40B4-BE49-F238E27FC236}">
                  <a16:creationId xmlns:a16="http://schemas.microsoft.com/office/drawing/2014/main" id="{2570614D-B4E2-F2A3-D6FF-7D7971B04A92}"/>
                </a:ext>
              </a:extLst>
            </p:cNvPr>
            <p:cNvSpPr/>
            <p:nvPr/>
          </p:nvSpPr>
          <p:spPr>
            <a:xfrm>
              <a:off x="12021956" y="6728644"/>
              <a:ext cx="162713" cy="88024"/>
            </a:xfrm>
            <a:custGeom>
              <a:avLst/>
              <a:gdLst>
                <a:gd name="connsiteX0" fmla="*/ 0 w 162713"/>
                <a:gd name="connsiteY0" fmla="*/ 88025 h 88024"/>
                <a:gd name="connsiteX1" fmla="*/ 62105 w 162713"/>
                <a:gd name="connsiteY1" fmla="*/ 13591 h 88024"/>
                <a:gd name="connsiteX2" fmla="*/ 105302 w 162713"/>
                <a:gd name="connsiteY2" fmla="*/ 5924 h 88024"/>
                <a:gd name="connsiteX3" fmla="*/ 162714 w 162713"/>
                <a:gd name="connsiteY3" fmla="*/ 0 h 88024"/>
              </a:gdLst>
              <a:ahLst/>
              <a:cxnLst>
                <a:cxn ang="0">
                  <a:pos x="connsiteX0" y="connsiteY0"/>
                </a:cxn>
                <a:cxn ang="0">
                  <a:pos x="connsiteX1" y="connsiteY1"/>
                </a:cxn>
                <a:cxn ang="0">
                  <a:pos x="connsiteX2" y="connsiteY2"/>
                </a:cxn>
                <a:cxn ang="0">
                  <a:pos x="connsiteX3" y="connsiteY3"/>
                </a:cxn>
              </a:cxnLst>
              <a:rect l="l" t="t" r="r" b="b"/>
              <a:pathLst>
                <a:path w="162713" h="88024">
                  <a:moveTo>
                    <a:pt x="0" y="88025"/>
                  </a:moveTo>
                  <a:cubicBezTo>
                    <a:pt x="2760" y="35614"/>
                    <a:pt x="28430" y="19236"/>
                    <a:pt x="62105" y="13591"/>
                  </a:cubicBezTo>
                  <a:cubicBezTo>
                    <a:pt x="76734" y="10524"/>
                    <a:pt x="91087" y="7945"/>
                    <a:pt x="105302" y="5924"/>
                  </a:cubicBezTo>
                  <a:cubicBezTo>
                    <a:pt x="124692" y="2997"/>
                    <a:pt x="143738" y="1046"/>
                    <a:pt x="162714" y="0"/>
                  </a:cubicBezTo>
                </a:path>
              </a:pathLst>
            </a:custGeom>
            <a:noFill/>
            <a:ln w="9776" cap="flat">
              <a:solidFill>
                <a:schemeClr val="tx2">
                  <a:lumMod val="40000"/>
                  <a:lumOff val="60000"/>
                </a:schemeClr>
              </a:solidFill>
              <a:prstDash val="solid"/>
              <a:miter/>
            </a:ln>
          </p:spPr>
          <p:txBody>
            <a:bodyPr rtlCol="0" anchor="ctr"/>
            <a:lstStyle/>
            <a:p>
              <a:endParaRPr lang="en-US">
                <a:latin typeface="Lexend" pitchFamily="2" charset="77"/>
              </a:endParaRPr>
            </a:p>
          </p:txBody>
        </p:sp>
        <p:sp>
          <p:nvSpPr>
            <p:cNvPr id="53" name="Freeform 52">
              <a:extLst>
                <a:ext uri="{FF2B5EF4-FFF2-40B4-BE49-F238E27FC236}">
                  <a16:creationId xmlns:a16="http://schemas.microsoft.com/office/drawing/2014/main" id="{40DFC4FC-8338-B68E-638E-427E3B122899}"/>
                </a:ext>
              </a:extLst>
            </p:cNvPr>
            <p:cNvSpPr/>
            <p:nvPr/>
          </p:nvSpPr>
          <p:spPr>
            <a:xfrm>
              <a:off x="11591985" y="5944829"/>
              <a:ext cx="311319" cy="307511"/>
            </a:xfrm>
            <a:custGeom>
              <a:avLst/>
              <a:gdLst>
                <a:gd name="connsiteX0" fmla="*/ 263737 w 311319"/>
                <a:gd name="connsiteY0" fmla="*/ 1070 h 307511"/>
                <a:gd name="connsiteX1" fmla="*/ 304977 w 311319"/>
                <a:gd name="connsiteY1" fmla="*/ 34837 h 307511"/>
                <a:gd name="connsiteX2" fmla="*/ 305140 w 311319"/>
                <a:gd name="connsiteY2" fmla="*/ 37033 h 307511"/>
                <a:gd name="connsiteX3" fmla="*/ 305140 w 311319"/>
                <a:gd name="connsiteY3" fmla="*/ 37033 h 307511"/>
                <a:gd name="connsiteX4" fmla="*/ 308315 w 311319"/>
                <a:gd name="connsiteY4" fmla="*/ 246606 h 307511"/>
                <a:gd name="connsiteX5" fmla="*/ 249039 w 311319"/>
                <a:gd name="connsiteY5" fmla="*/ 300481 h 307511"/>
                <a:gd name="connsiteX6" fmla="*/ 85980 w 311319"/>
                <a:gd name="connsiteY6" fmla="*/ 306474 h 307511"/>
                <a:gd name="connsiteX7" fmla="*/ 17803 w 311319"/>
                <a:gd name="connsiteY7" fmla="*/ 258594 h 307511"/>
                <a:gd name="connsiteX8" fmla="*/ 0 w 311319"/>
                <a:gd name="connsiteY8" fmla="*/ 93904 h 307511"/>
                <a:gd name="connsiteX9" fmla="*/ 62105 w 311319"/>
                <a:gd name="connsiteY9" fmla="*/ 10270 h 307511"/>
                <a:gd name="connsiteX10" fmla="*/ 263737 w 311319"/>
                <a:gd name="connsiteY10" fmla="*/ 1070 h 307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1319" h="307511">
                  <a:moveTo>
                    <a:pt x="263737" y="1070"/>
                  </a:moveTo>
                  <a:cubicBezTo>
                    <a:pt x="284357" y="-1104"/>
                    <a:pt x="302820" y="14013"/>
                    <a:pt x="304977" y="34837"/>
                  </a:cubicBezTo>
                  <a:cubicBezTo>
                    <a:pt x="305052" y="35569"/>
                    <a:pt x="305107" y="36301"/>
                    <a:pt x="305140" y="37033"/>
                  </a:cubicBezTo>
                  <a:lnTo>
                    <a:pt x="305140" y="37033"/>
                  </a:lnTo>
                  <a:cubicBezTo>
                    <a:pt x="312130" y="106672"/>
                    <a:pt x="313192" y="176785"/>
                    <a:pt x="308315" y="246606"/>
                  </a:cubicBezTo>
                  <a:cubicBezTo>
                    <a:pt x="305347" y="279502"/>
                    <a:pt x="284577" y="294486"/>
                    <a:pt x="249039" y="300481"/>
                  </a:cubicBezTo>
                  <a:cubicBezTo>
                    <a:pt x="194939" y="306962"/>
                    <a:pt x="140404" y="308969"/>
                    <a:pt x="85980" y="306474"/>
                  </a:cubicBezTo>
                  <a:cubicBezTo>
                    <a:pt x="50443" y="303477"/>
                    <a:pt x="23876" y="291490"/>
                    <a:pt x="17803" y="258594"/>
                  </a:cubicBezTo>
                  <a:cubicBezTo>
                    <a:pt x="8902" y="204650"/>
                    <a:pt x="0" y="147778"/>
                    <a:pt x="0" y="93904"/>
                  </a:cubicBezTo>
                  <a:cubicBezTo>
                    <a:pt x="0" y="34036"/>
                    <a:pt x="26705" y="16055"/>
                    <a:pt x="62105" y="10270"/>
                  </a:cubicBezTo>
                  <a:cubicBezTo>
                    <a:pt x="128917" y="1223"/>
                    <a:pt x="196389" y="-1857"/>
                    <a:pt x="263737" y="1070"/>
                  </a:cubicBezTo>
                  <a:close/>
                </a:path>
              </a:pathLst>
            </a:custGeom>
            <a:noFill/>
            <a:ln w="9776" cap="flat">
              <a:solidFill>
                <a:schemeClr val="tx2">
                  <a:lumMod val="40000"/>
                  <a:lumOff val="60000"/>
                </a:schemeClr>
              </a:solidFill>
              <a:prstDash val="solid"/>
              <a:miter/>
            </a:ln>
          </p:spPr>
          <p:txBody>
            <a:bodyPr rtlCol="0" anchor="ctr"/>
            <a:lstStyle/>
            <a:p>
              <a:endParaRPr lang="en-US">
                <a:latin typeface="Lexend" pitchFamily="2" charset="77"/>
              </a:endParaRPr>
            </a:p>
          </p:txBody>
        </p:sp>
        <p:sp>
          <p:nvSpPr>
            <p:cNvPr id="54" name="Freeform 53">
              <a:extLst>
                <a:ext uri="{FF2B5EF4-FFF2-40B4-BE49-F238E27FC236}">
                  <a16:creationId xmlns:a16="http://schemas.microsoft.com/office/drawing/2014/main" id="{BAB1BEB0-2A21-CBA8-EA0F-7CAC12A113E6}"/>
                </a:ext>
              </a:extLst>
            </p:cNvPr>
            <p:cNvSpPr/>
            <p:nvPr/>
          </p:nvSpPr>
          <p:spPr>
            <a:xfrm>
              <a:off x="11494136" y="6121435"/>
              <a:ext cx="310194" cy="307512"/>
            </a:xfrm>
            <a:custGeom>
              <a:avLst/>
              <a:gdLst>
                <a:gd name="connsiteX0" fmla="*/ 263806 w 310194"/>
                <a:gd name="connsiteY0" fmla="*/ 1141 h 307512"/>
                <a:gd name="connsiteX1" fmla="*/ 305038 w 310194"/>
                <a:gd name="connsiteY1" fmla="*/ 34762 h 307512"/>
                <a:gd name="connsiteX2" fmla="*/ 305209 w 310194"/>
                <a:gd name="connsiteY2" fmla="*/ 37034 h 307512"/>
                <a:gd name="connsiteX3" fmla="*/ 308177 w 310194"/>
                <a:gd name="connsiteY3" fmla="*/ 246607 h 307512"/>
                <a:gd name="connsiteX4" fmla="*/ 248901 w 310194"/>
                <a:gd name="connsiteY4" fmla="*/ 300481 h 307512"/>
                <a:gd name="connsiteX5" fmla="*/ 85911 w 310194"/>
                <a:gd name="connsiteY5" fmla="*/ 306475 h 307512"/>
                <a:gd name="connsiteX6" fmla="*/ 20702 w 310194"/>
                <a:gd name="connsiteY6" fmla="*/ 258595 h 307512"/>
                <a:gd name="connsiteX7" fmla="*/ 0 w 310194"/>
                <a:gd name="connsiteY7" fmla="*/ 96902 h 307512"/>
                <a:gd name="connsiteX8" fmla="*/ 62105 w 310194"/>
                <a:gd name="connsiteY8" fmla="*/ 13268 h 307512"/>
                <a:gd name="connsiteX9" fmla="*/ 263806 w 310194"/>
                <a:gd name="connsiteY9" fmla="*/ 1141 h 307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194" h="307512">
                  <a:moveTo>
                    <a:pt x="263806" y="1141"/>
                  </a:moveTo>
                  <a:cubicBezTo>
                    <a:pt x="284384" y="-1075"/>
                    <a:pt x="302844" y="13979"/>
                    <a:pt x="305038" y="34762"/>
                  </a:cubicBezTo>
                  <a:cubicBezTo>
                    <a:pt x="305118" y="35515"/>
                    <a:pt x="305175" y="36274"/>
                    <a:pt x="305209" y="37034"/>
                  </a:cubicBezTo>
                  <a:cubicBezTo>
                    <a:pt x="310646" y="106757"/>
                    <a:pt x="311638" y="176759"/>
                    <a:pt x="308177" y="246607"/>
                  </a:cubicBezTo>
                  <a:cubicBezTo>
                    <a:pt x="308177" y="279573"/>
                    <a:pt x="284508" y="297554"/>
                    <a:pt x="248901" y="300481"/>
                  </a:cubicBezTo>
                  <a:cubicBezTo>
                    <a:pt x="194824" y="306963"/>
                    <a:pt x="140312" y="308970"/>
                    <a:pt x="85911" y="306475"/>
                  </a:cubicBezTo>
                  <a:cubicBezTo>
                    <a:pt x="53272" y="306475"/>
                    <a:pt x="23807" y="291561"/>
                    <a:pt x="20702" y="258595"/>
                  </a:cubicBezTo>
                  <a:cubicBezTo>
                    <a:pt x="9431" y="205362"/>
                    <a:pt x="2507" y="151278"/>
                    <a:pt x="0" y="96902"/>
                  </a:cubicBezTo>
                  <a:cubicBezTo>
                    <a:pt x="0" y="37034"/>
                    <a:pt x="26636" y="19122"/>
                    <a:pt x="62105" y="13268"/>
                  </a:cubicBezTo>
                  <a:cubicBezTo>
                    <a:pt x="128704" y="1845"/>
                    <a:pt x="196336" y="-2218"/>
                    <a:pt x="263806" y="1141"/>
                  </a:cubicBezTo>
                  <a:close/>
                </a:path>
              </a:pathLst>
            </a:custGeom>
            <a:noFill/>
            <a:ln w="9776" cap="flat">
              <a:solidFill>
                <a:schemeClr val="tx2">
                  <a:lumMod val="40000"/>
                  <a:lumOff val="60000"/>
                </a:schemeClr>
              </a:solidFill>
              <a:prstDash val="solid"/>
              <a:miter/>
            </a:ln>
          </p:spPr>
          <p:txBody>
            <a:bodyPr rtlCol="0" anchor="ctr"/>
            <a:lstStyle/>
            <a:p>
              <a:endParaRPr lang="en-US">
                <a:latin typeface="Lexend" pitchFamily="2" charset="77"/>
              </a:endParaRPr>
            </a:p>
          </p:txBody>
        </p:sp>
        <p:sp>
          <p:nvSpPr>
            <p:cNvPr id="55" name="Freeform 54">
              <a:extLst>
                <a:ext uri="{FF2B5EF4-FFF2-40B4-BE49-F238E27FC236}">
                  <a16:creationId xmlns:a16="http://schemas.microsoft.com/office/drawing/2014/main" id="{FF216A2F-AA74-D56F-2906-1496CBCB84E0}"/>
                </a:ext>
              </a:extLst>
            </p:cNvPr>
            <p:cNvSpPr/>
            <p:nvPr/>
          </p:nvSpPr>
          <p:spPr>
            <a:xfrm>
              <a:off x="11589225" y="6550695"/>
              <a:ext cx="314096" cy="265973"/>
            </a:xfrm>
            <a:custGeom>
              <a:avLst/>
              <a:gdLst>
                <a:gd name="connsiteX0" fmla="*/ 307280 w 314096"/>
                <a:gd name="connsiteY0" fmla="*/ 265974 h 265973"/>
                <a:gd name="connsiteX1" fmla="*/ 311006 w 314096"/>
                <a:gd name="connsiteY1" fmla="*/ 248480 h 265973"/>
                <a:gd name="connsiteX2" fmla="*/ 308039 w 314096"/>
                <a:gd name="connsiteY2" fmla="*/ 38907 h 265973"/>
                <a:gd name="connsiteX3" fmla="*/ 268811 w 314096"/>
                <a:gd name="connsiteY3" fmla="*/ 2778 h 265973"/>
                <a:gd name="connsiteX4" fmla="*/ 266636 w 314096"/>
                <a:gd name="connsiteY4" fmla="*/ 2945 h 265973"/>
                <a:gd name="connsiteX5" fmla="*/ 62105 w 314096"/>
                <a:gd name="connsiteY5" fmla="*/ 14932 h 265973"/>
                <a:gd name="connsiteX6" fmla="*/ 0 w 314096"/>
                <a:gd name="connsiteY6" fmla="*/ 98566 h 265973"/>
                <a:gd name="connsiteX7" fmla="*/ 7453 w 314096"/>
                <a:gd name="connsiteY7" fmla="*/ 182200 h 265973"/>
                <a:gd name="connsiteX8" fmla="*/ 20771 w 314096"/>
                <a:gd name="connsiteY8" fmla="*/ 260050 h 265973"/>
                <a:gd name="connsiteX9" fmla="*/ 22082 w 314096"/>
                <a:gd name="connsiteY9" fmla="*/ 265626 h 265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096" h="265973">
                  <a:moveTo>
                    <a:pt x="307280" y="265974"/>
                  </a:moveTo>
                  <a:cubicBezTo>
                    <a:pt x="309290" y="260335"/>
                    <a:pt x="310543" y="254453"/>
                    <a:pt x="311006" y="248480"/>
                  </a:cubicBezTo>
                  <a:cubicBezTo>
                    <a:pt x="315952" y="178667"/>
                    <a:pt x="314959" y="108553"/>
                    <a:pt x="308039" y="38907"/>
                  </a:cubicBezTo>
                  <a:cubicBezTo>
                    <a:pt x="307084" y="17992"/>
                    <a:pt x="289521" y="1816"/>
                    <a:pt x="268811" y="2778"/>
                  </a:cubicBezTo>
                  <a:cubicBezTo>
                    <a:pt x="268085" y="2812"/>
                    <a:pt x="267359" y="2868"/>
                    <a:pt x="266636" y="2945"/>
                  </a:cubicBezTo>
                  <a:cubicBezTo>
                    <a:pt x="198249" y="-3453"/>
                    <a:pt x="129299" y="589"/>
                    <a:pt x="62105" y="14932"/>
                  </a:cubicBezTo>
                  <a:cubicBezTo>
                    <a:pt x="26498" y="20926"/>
                    <a:pt x="0" y="38907"/>
                    <a:pt x="0" y="98566"/>
                  </a:cubicBezTo>
                  <a:cubicBezTo>
                    <a:pt x="1518" y="126444"/>
                    <a:pt x="3864" y="154322"/>
                    <a:pt x="7453" y="182200"/>
                  </a:cubicBezTo>
                  <a:cubicBezTo>
                    <a:pt x="10696" y="208127"/>
                    <a:pt x="15043" y="234053"/>
                    <a:pt x="20771" y="260050"/>
                  </a:cubicBezTo>
                  <a:cubicBezTo>
                    <a:pt x="21093" y="261932"/>
                    <a:pt x="21532" y="263793"/>
                    <a:pt x="22082" y="265626"/>
                  </a:cubicBezTo>
                </a:path>
              </a:pathLst>
            </a:custGeom>
            <a:noFill/>
            <a:ln w="9776" cap="flat">
              <a:solidFill>
                <a:schemeClr val="tx2">
                  <a:lumMod val="40000"/>
                  <a:lumOff val="60000"/>
                </a:schemeClr>
              </a:solidFill>
              <a:prstDash val="solid"/>
              <a:miter/>
            </a:ln>
          </p:spPr>
          <p:txBody>
            <a:bodyPr rtlCol="0" anchor="ctr"/>
            <a:lstStyle/>
            <a:p>
              <a:endParaRPr lang="en-US">
                <a:latin typeface="Lexend" pitchFamily="2" charset="77"/>
              </a:endParaRPr>
            </a:p>
          </p:txBody>
        </p:sp>
        <p:sp>
          <p:nvSpPr>
            <p:cNvPr id="56" name="Freeform 55">
              <a:extLst>
                <a:ext uri="{FF2B5EF4-FFF2-40B4-BE49-F238E27FC236}">
                  <a16:creationId xmlns:a16="http://schemas.microsoft.com/office/drawing/2014/main" id="{40E7855C-C31C-BE49-2B3C-AC31F494A915}"/>
                </a:ext>
              </a:extLst>
            </p:cNvPr>
            <p:cNvSpPr/>
            <p:nvPr/>
          </p:nvSpPr>
          <p:spPr>
            <a:xfrm>
              <a:off x="11494274" y="6727316"/>
              <a:ext cx="309625" cy="129288"/>
            </a:xfrm>
            <a:custGeom>
              <a:avLst/>
              <a:gdLst>
                <a:gd name="connsiteX0" fmla="*/ 0 w 309625"/>
                <a:gd name="connsiteY0" fmla="*/ 89354 h 129288"/>
                <a:gd name="connsiteX1" fmla="*/ 62105 w 309625"/>
                <a:gd name="connsiteY1" fmla="*/ 11922 h 129288"/>
                <a:gd name="connsiteX2" fmla="*/ 102127 w 309625"/>
                <a:gd name="connsiteY2" fmla="*/ 5928 h 129288"/>
                <a:gd name="connsiteX3" fmla="*/ 263668 w 309625"/>
                <a:gd name="connsiteY3" fmla="*/ 3001 h 129288"/>
                <a:gd name="connsiteX4" fmla="*/ 304900 w 309625"/>
                <a:gd name="connsiteY4" fmla="*/ 36622 h 129288"/>
                <a:gd name="connsiteX5" fmla="*/ 305071 w 309625"/>
                <a:gd name="connsiteY5" fmla="*/ 38894 h 129288"/>
                <a:gd name="connsiteX6" fmla="*/ 308315 w 309625"/>
                <a:gd name="connsiteY6" fmla="*/ 89354 h 129288"/>
                <a:gd name="connsiteX7" fmla="*/ 309626 w 309625"/>
                <a:gd name="connsiteY7" fmla="*/ 129289 h 129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625" h="129288">
                  <a:moveTo>
                    <a:pt x="0" y="89354"/>
                  </a:moveTo>
                  <a:cubicBezTo>
                    <a:pt x="1794" y="34573"/>
                    <a:pt x="27602" y="17707"/>
                    <a:pt x="62105" y="11922"/>
                  </a:cubicBezTo>
                  <a:cubicBezTo>
                    <a:pt x="75538" y="9553"/>
                    <a:pt x="88879" y="7552"/>
                    <a:pt x="102127" y="5928"/>
                  </a:cubicBezTo>
                  <a:cubicBezTo>
                    <a:pt x="155719" y="-832"/>
                    <a:pt x="209871" y="-1815"/>
                    <a:pt x="263668" y="3001"/>
                  </a:cubicBezTo>
                  <a:cubicBezTo>
                    <a:pt x="284246" y="785"/>
                    <a:pt x="302706" y="15839"/>
                    <a:pt x="304900" y="36622"/>
                  </a:cubicBezTo>
                  <a:cubicBezTo>
                    <a:pt x="304980" y="37375"/>
                    <a:pt x="305037" y="38135"/>
                    <a:pt x="305071" y="38894"/>
                  </a:cubicBezTo>
                  <a:cubicBezTo>
                    <a:pt x="306520" y="55551"/>
                    <a:pt x="307556" y="72418"/>
                    <a:pt x="308315" y="89354"/>
                  </a:cubicBezTo>
                  <a:cubicBezTo>
                    <a:pt x="309005" y="102595"/>
                    <a:pt x="309419" y="115907"/>
                    <a:pt x="309626" y="129289"/>
                  </a:cubicBezTo>
                </a:path>
              </a:pathLst>
            </a:custGeom>
            <a:noFill/>
            <a:ln w="9776" cap="flat">
              <a:solidFill>
                <a:schemeClr val="tx2">
                  <a:lumMod val="40000"/>
                  <a:lumOff val="60000"/>
                </a:schemeClr>
              </a:solidFill>
              <a:prstDash val="solid"/>
              <a:miter/>
            </a:ln>
          </p:spPr>
          <p:txBody>
            <a:bodyPr rtlCol="0" anchor="ctr"/>
            <a:lstStyle/>
            <a:p>
              <a:endParaRPr lang="en-US">
                <a:latin typeface="Lexend" pitchFamily="2" charset="77"/>
              </a:endParaRPr>
            </a:p>
          </p:txBody>
        </p:sp>
      </p:grpSp>
      <p:pic>
        <p:nvPicPr>
          <p:cNvPr id="5" name="Graphic 4">
            <a:extLst>
              <a:ext uri="{FF2B5EF4-FFF2-40B4-BE49-F238E27FC236}">
                <a16:creationId xmlns:a16="http://schemas.microsoft.com/office/drawing/2014/main" id="{55F11FC3-8433-BE29-B73F-40F5DB2D6BA4}"/>
              </a:ext>
            </a:extLst>
          </p:cNvPr>
          <p:cNvPicPr>
            <a:picLocks noChangeAspect="1"/>
          </p:cNvPicPr>
          <p:nvPr userDrawn="1"/>
        </p:nvPicPr>
        <p:blipFill>
          <a:blip r:embed="rId22">
            <a:extLst>
              <a:ext uri="{96DAC541-7B7A-43D3-8B79-37D633B846F1}">
                <asvg:svgBlip xmlns:asvg="http://schemas.microsoft.com/office/drawing/2016/SVG/main" r:embed="rId23"/>
              </a:ext>
            </a:extLst>
          </a:blip>
          <a:srcRect/>
          <a:stretch/>
        </p:blipFill>
        <p:spPr>
          <a:xfrm>
            <a:off x="109484" y="6407231"/>
            <a:ext cx="333648" cy="341230"/>
          </a:xfrm>
          <a:prstGeom prst="rect">
            <a:avLst/>
          </a:prstGeom>
        </p:spPr>
      </p:pic>
      <p:sp>
        <p:nvSpPr>
          <p:cNvPr id="2" name="Title Placeholder 1">
            <a:extLst>
              <a:ext uri="{FF2B5EF4-FFF2-40B4-BE49-F238E27FC236}">
                <a16:creationId xmlns:a16="http://schemas.microsoft.com/office/drawing/2014/main" id="{6296CBB3-BE60-6C4D-A144-3EDE06624834}"/>
              </a:ext>
            </a:extLst>
          </p:cNvPr>
          <p:cNvSpPr>
            <a:spLocks noGrp="1"/>
          </p:cNvSpPr>
          <p:nvPr>
            <p:ph type="title"/>
          </p:nvPr>
        </p:nvSpPr>
        <p:spPr>
          <a:xfrm>
            <a:off x="457200" y="228600"/>
            <a:ext cx="10972800" cy="54864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DF23969F-3139-7045-AD0D-772EEF702BF7}"/>
              </a:ext>
            </a:extLst>
          </p:cNvPr>
          <p:cNvSpPr>
            <a:spLocks noGrp="1"/>
          </p:cNvSpPr>
          <p:nvPr>
            <p:ph type="body" idx="1"/>
          </p:nvPr>
        </p:nvSpPr>
        <p:spPr>
          <a:xfrm>
            <a:off x="457200" y="1280160"/>
            <a:ext cx="10972800" cy="46915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446B0B0F-B850-C241-960C-A0033401BE9C}"/>
              </a:ext>
            </a:extLst>
          </p:cNvPr>
          <p:cNvSpPr>
            <a:spLocks noGrp="1"/>
          </p:cNvSpPr>
          <p:nvPr>
            <p:ph type="sldNum" sz="quarter" idx="4"/>
          </p:nvPr>
        </p:nvSpPr>
        <p:spPr>
          <a:xfrm>
            <a:off x="11501808" y="6407231"/>
            <a:ext cx="587488" cy="341229"/>
          </a:xfrm>
          <a:prstGeom prst="rect">
            <a:avLst/>
          </a:prstGeom>
        </p:spPr>
        <p:txBody>
          <a:bodyPr vert="horz" lIns="91440" tIns="45720" rIns="91440" bIns="45720" rtlCol="0" anchor="b"/>
          <a:lstStyle>
            <a:lvl1pPr algn="r">
              <a:defRPr sz="900" b="0" i="0">
                <a:solidFill>
                  <a:schemeClr val="tx1"/>
                </a:solidFill>
                <a:latin typeface="Lexend" pitchFamily="2" charset="77"/>
              </a:defRPr>
            </a:lvl1pPr>
          </a:lstStyle>
          <a:p>
            <a:fld id="{15606E4E-5BB3-424D-AA00-79BFD05D6828}" type="slidenum">
              <a:rPr lang="en-US" smtClean="0"/>
              <a:pPr/>
              <a:t>‹#›</a:t>
            </a:fld>
            <a:endParaRPr lang="en-US" dirty="0"/>
          </a:p>
        </p:txBody>
      </p:sp>
      <p:sp>
        <p:nvSpPr>
          <p:cNvPr id="7" name="Footer Placeholder 6">
            <a:extLst>
              <a:ext uri="{FF2B5EF4-FFF2-40B4-BE49-F238E27FC236}">
                <a16:creationId xmlns:a16="http://schemas.microsoft.com/office/drawing/2014/main" id="{0AD506A7-B6E5-EE08-56B5-4A3619159411}"/>
              </a:ext>
            </a:extLst>
          </p:cNvPr>
          <p:cNvSpPr>
            <a:spLocks noGrp="1"/>
          </p:cNvSpPr>
          <p:nvPr>
            <p:ph type="ftr" sz="quarter" idx="3"/>
          </p:nvPr>
        </p:nvSpPr>
        <p:spPr>
          <a:xfrm>
            <a:off x="457200" y="6407231"/>
            <a:ext cx="10972800" cy="341230"/>
          </a:xfrm>
          <a:prstGeom prst="rect">
            <a:avLst/>
          </a:prstGeom>
        </p:spPr>
        <p:txBody>
          <a:bodyPr vert="horz" lIns="91440" tIns="45720" rIns="91440" bIns="45720" rtlCol="0" anchor="b"/>
          <a:lstStyle>
            <a:lvl1pPr algn="l">
              <a:defRPr sz="900" b="0" i="0">
                <a:solidFill>
                  <a:schemeClr val="tx1">
                    <a:tint val="75000"/>
                  </a:schemeClr>
                </a:solidFill>
                <a:latin typeface="Lexend" pitchFamily="2" charset="77"/>
              </a:defRPr>
            </a:lvl1pPr>
          </a:lstStyle>
          <a:p>
            <a:endParaRPr lang="en-US" dirty="0"/>
          </a:p>
        </p:txBody>
      </p:sp>
    </p:spTree>
    <p:extLst>
      <p:ext uri="{BB962C8B-B14F-4D97-AF65-F5344CB8AC3E}">
        <p14:creationId xmlns:p14="http://schemas.microsoft.com/office/powerpoint/2010/main" val="557395136"/>
      </p:ext>
    </p:extLst>
  </p:cSld>
  <p:clrMap bg1="lt1" tx1="dk1" bg2="lt2" tx2="dk2" accent1="accent1" accent2="accent2" accent3="accent3" accent4="accent4" accent5="accent5" accent6="accent6" hlink="hlink" folHlink="folHlink"/>
  <p:sldLayoutIdLst>
    <p:sldLayoutId id="2147483661" r:id="rId1"/>
    <p:sldLayoutId id="2147483683" r:id="rId2"/>
    <p:sldLayoutId id="2147483684" r:id="rId3"/>
    <p:sldLayoutId id="2147483651" r:id="rId4"/>
    <p:sldLayoutId id="2147483690" r:id="rId5"/>
    <p:sldLayoutId id="2147483673" r:id="rId6"/>
    <p:sldLayoutId id="2147483674" r:id="rId7"/>
    <p:sldLayoutId id="2147483675" r:id="rId8"/>
    <p:sldLayoutId id="2147483676" r:id="rId9"/>
    <p:sldLayoutId id="2147483689" r:id="rId10"/>
    <p:sldLayoutId id="2147483652" r:id="rId11"/>
    <p:sldLayoutId id="2147483688" r:id="rId12"/>
    <p:sldLayoutId id="2147483653" r:id="rId13"/>
    <p:sldLayoutId id="2147483687" r:id="rId14"/>
    <p:sldLayoutId id="2147483654" r:id="rId15"/>
    <p:sldLayoutId id="2147483655" r:id="rId16"/>
    <p:sldLayoutId id="2147483679" r:id="rId17"/>
    <p:sldLayoutId id="2147483691" r:id="rId18"/>
    <p:sldLayoutId id="2147483682" r:id="rId19"/>
    <p:sldLayoutId id="2147483692" r:id="rId20"/>
  </p:sldLayoutIdLst>
  <p:hf hdr="0" dt="0"/>
  <p:txStyles>
    <p:titleStyle>
      <a:lvl1pPr algn="l" defTabSz="914400" rtl="0" eaLnBrk="1" latinLnBrk="0" hangingPunct="1">
        <a:lnSpc>
          <a:spcPct val="90000"/>
        </a:lnSpc>
        <a:spcBef>
          <a:spcPct val="0"/>
        </a:spcBef>
        <a:buNone/>
        <a:defRPr sz="2800" b="1" i="0" kern="1200">
          <a:solidFill>
            <a:srgbClr val="13294B"/>
          </a:solidFill>
          <a:latin typeface="Lexend" pitchFamily="2" charset="77"/>
          <a:ea typeface="+mj-ea"/>
          <a:cs typeface="+mj-cs"/>
        </a:defRPr>
      </a:lvl1pPr>
    </p:titleStyle>
    <p:bodyStyle>
      <a:lvl1pPr marL="228600" indent="-228600" algn="l" defTabSz="914400" rtl="0" eaLnBrk="1" latinLnBrk="0" hangingPunct="1">
        <a:lnSpc>
          <a:spcPct val="100000"/>
        </a:lnSpc>
        <a:spcBef>
          <a:spcPts val="0"/>
        </a:spcBef>
        <a:spcAft>
          <a:spcPts val="1200"/>
        </a:spcAft>
        <a:buClr>
          <a:srgbClr val="F91E26"/>
        </a:buClr>
        <a:buFont typeface="Arial" panose="020B0604020202020204" pitchFamily="34" charset="0"/>
        <a:buChar char="•"/>
        <a:defRPr sz="2400" b="0" i="0" kern="1200" baseline="0">
          <a:solidFill>
            <a:schemeClr val="tx1"/>
          </a:solidFill>
          <a:latin typeface="Lexend" pitchFamily="2" charset="77"/>
          <a:ea typeface="+mn-ea"/>
          <a:cs typeface="+mn-cs"/>
        </a:defRPr>
      </a:lvl1pPr>
      <a:lvl2pPr marL="685800" indent="-228600" algn="l" defTabSz="914400" rtl="0" eaLnBrk="1" latinLnBrk="0" hangingPunct="1">
        <a:lnSpc>
          <a:spcPct val="100000"/>
        </a:lnSpc>
        <a:spcBef>
          <a:spcPts val="0"/>
        </a:spcBef>
        <a:spcAft>
          <a:spcPts val="1200"/>
        </a:spcAft>
        <a:buClr>
          <a:srgbClr val="F91E26"/>
        </a:buClr>
        <a:buFont typeface="System Font Regular"/>
        <a:buChar char="–"/>
        <a:defRPr sz="2200" b="0" i="0" kern="1200" baseline="0">
          <a:solidFill>
            <a:schemeClr val="tx1"/>
          </a:solidFill>
          <a:latin typeface="Lexend" pitchFamily="2" charset="77"/>
          <a:ea typeface="+mn-ea"/>
          <a:cs typeface="+mn-cs"/>
        </a:defRPr>
      </a:lvl2pPr>
      <a:lvl3pPr marL="1143000" indent="-228600" algn="l" defTabSz="914400" rtl="0" eaLnBrk="1" latinLnBrk="0" hangingPunct="1">
        <a:lnSpc>
          <a:spcPct val="100000"/>
        </a:lnSpc>
        <a:spcBef>
          <a:spcPts val="0"/>
        </a:spcBef>
        <a:spcAft>
          <a:spcPts val="1200"/>
        </a:spcAft>
        <a:buClr>
          <a:srgbClr val="F91E26"/>
        </a:buClr>
        <a:buFont typeface="Wingdings" pitchFamily="2" charset="2"/>
        <a:buChar char="§"/>
        <a:defRPr sz="2000" b="0" i="0" kern="1200" baseline="0">
          <a:solidFill>
            <a:schemeClr val="tx1"/>
          </a:solidFill>
          <a:latin typeface="Lexend" pitchFamily="2" charset="77"/>
          <a:ea typeface="+mn-ea"/>
          <a:cs typeface="+mn-cs"/>
        </a:defRPr>
      </a:lvl3pPr>
      <a:lvl4pPr marL="1600200" indent="-228600" algn="l" defTabSz="914400" rtl="0" eaLnBrk="1" latinLnBrk="0" hangingPunct="1">
        <a:lnSpc>
          <a:spcPct val="100000"/>
        </a:lnSpc>
        <a:spcBef>
          <a:spcPts val="0"/>
        </a:spcBef>
        <a:spcAft>
          <a:spcPts val="1200"/>
        </a:spcAft>
        <a:buClr>
          <a:schemeClr val="tx1"/>
        </a:buClr>
        <a:buFont typeface="Arial" panose="020B0604020202020204" pitchFamily="34" charset="0"/>
        <a:buChar char="•"/>
        <a:defRPr sz="1800" b="0" i="0" kern="1200" baseline="0">
          <a:solidFill>
            <a:schemeClr val="tx1"/>
          </a:solidFill>
          <a:latin typeface="Lexend" pitchFamily="2" charset="77"/>
          <a:ea typeface="+mn-ea"/>
          <a:cs typeface="+mn-cs"/>
        </a:defRPr>
      </a:lvl4pPr>
      <a:lvl5pPr marL="2057400" indent="-228600" algn="l" defTabSz="914400" rtl="0" eaLnBrk="1" latinLnBrk="0" hangingPunct="1">
        <a:lnSpc>
          <a:spcPct val="100000"/>
        </a:lnSpc>
        <a:spcBef>
          <a:spcPts val="0"/>
        </a:spcBef>
        <a:spcAft>
          <a:spcPts val="1200"/>
        </a:spcAft>
        <a:buClr>
          <a:schemeClr val="tx1"/>
        </a:buClr>
        <a:buFont typeface="System Font Regular"/>
        <a:buChar char="–"/>
        <a:defRPr sz="1800" b="0" i="0" kern="1200" baseline="0">
          <a:solidFill>
            <a:schemeClr val="tx1"/>
          </a:solidFill>
          <a:latin typeface="Lexend"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www.ecfr.gov/current/title-45/subtitle-A/subchapter-A/part-46/subpart-A/section-46.116" TargetMode="External"/><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image" Target="../media/image22.tmp"/><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hyperlink" Target="https://splitdcc.org/"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database.ich.org/sites/default/files/ICH_E6%28R3%29_DraftGuideline_2023_0519.pdf"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hyperlink" Target="https://www.hhs.gov/ohrp/regulations-and-policy/guidance/faq/informed-consent/index.html#:~:text=The%20HHS%20regulations%20at%2045"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0C52-7B60-9400-6C4F-B97A8E525C2C}"/>
              </a:ext>
            </a:extLst>
          </p:cNvPr>
          <p:cNvSpPr>
            <a:spLocks noGrp="1"/>
          </p:cNvSpPr>
          <p:nvPr>
            <p:ph type="title"/>
          </p:nvPr>
        </p:nvSpPr>
        <p:spPr>
          <a:xfrm>
            <a:off x="831850" y="1111533"/>
            <a:ext cx="10515600" cy="2852737"/>
          </a:xfrm>
        </p:spPr>
        <p:txBody>
          <a:bodyPr/>
          <a:lstStyle/>
          <a:p>
            <a:r>
              <a:rPr lang="en-US" dirty="0">
                <a:solidFill>
                  <a:schemeClr val="accent5"/>
                </a:solidFill>
              </a:rPr>
              <a:t>SPLIT Multi-D </a:t>
            </a:r>
            <a:br>
              <a:rPr lang="en-US" dirty="0">
                <a:solidFill>
                  <a:schemeClr val="accent5"/>
                </a:solidFill>
              </a:rPr>
            </a:br>
            <a:r>
              <a:rPr lang="en-US" dirty="0">
                <a:solidFill>
                  <a:schemeClr val="accent5"/>
                </a:solidFill>
              </a:rPr>
              <a:t>Research 101;</a:t>
            </a:r>
          </a:p>
        </p:txBody>
      </p:sp>
      <p:sp>
        <p:nvSpPr>
          <p:cNvPr id="5" name="Text Placeholder 4">
            <a:extLst>
              <a:ext uri="{FF2B5EF4-FFF2-40B4-BE49-F238E27FC236}">
                <a16:creationId xmlns:a16="http://schemas.microsoft.com/office/drawing/2014/main" id="{974C0B6F-2BDC-FC1D-72ED-9BD7A8158404}"/>
              </a:ext>
            </a:extLst>
          </p:cNvPr>
          <p:cNvSpPr>
            <a:spLocks noGrp="1"/>
          </p:cNvSpPr>
          <p:nvPr>
            <p:ph type="body" idx="1"/>
          </p:nvPr>
        </p:nvSpPr>
        <p:spPr>
          <a:xfrm>
            <a:off x="831850" y="3991258"/>
            <a:ext cx="10515600" cy="1500187"/>
          </a:xfrm>
        </p:spPr>
        <p:txBody>
          <a:bodyPr>
            <a:normAutofit/>
          </a:bodyPr>
          <a:lstStyle/>
          <a:p>
            <a:r>
              <a:rPr lang="en-US" sz="3200" dirty="0"/>
              <a:t>Understanding the Basics of the Informed Consent Process</a:t>
            </a:r>
          </a:p>
        </p:txBody>
      </p:sp>
      <p:sp>
        <p:nvSpPr>
          <p:cNvPr id="2" name="Text Placeholder 4">
            <a:extLst>
              <a:ext uri="{FF2B5EF4-FFF2-40B4-BE49-F238E27FC236}">
                <a16:creationId xmlns:a16="http://schemas.microsoft.com/office/drawing/2014/main" id="{186AABA1-1917-1C0C-7545-48740D667545}"/>
              </a:ext>
            </a:extLst>
          </p:cNvPr>
          <p:cNvSpPr txBox="1">
            <a:spLocks/>
          </p:cNvSpPr>
          <p:nvPr/>
        </p:nvSpPr>
        <p:spPr>
          <a:xfrm>
            <a:off x="8991660" y="6312352"/>
            <a:ext cx="2464963" cy="484019"/>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spcAft>
                <a:spcPts val="1200"/>
              </a:spcAft>
              <a:buClr>
                <a:srgbClr val="F91E26"/>
              </a:buClr>
              <a:buFont typeface="Arial" panose="020B0604020202020204" pitchFamily="34" charset="0"/>
              <a:buNone/>
              <a:defRPr sz="2400" b="0" i="0" kern="1200" baseline="0">
                <a:solidFill>
                  <a:schemeClr val="tx1"/>
                </a:solidFill>
                <a:latin typeface="Lexend" pitchFamily="2" charset="77"/>
                <a:ea typeface="+mn-ea"/>
                <a:cs typeface="+mn-cs"/>
              </a:defRPr>
            </a:lvl1pPr>
            <a:lvl2pPr marL="457200" indent="0" algn="l" defTabSz="914400" rtl="0" eaLnBrk="1" latinLnBrk="0" hangingPunct="1">
              <a:lnSpc>
                <a:spcPct val="100000"/>
              </a:lnSpc>
              <a:spcBef>
                <a:spcPts val="0"/>
              </a:spcBef>
              <a:spcAft>
                <a:spcPts val="1200"/>
              </a:spcAft>
              <a:buClr>
                <a:srgbClr val="F91E26"/>
              </a:buClr>
              <a:buFont typeface="System Font Regular"/>
              <a:buNone/>
              <a:defRPr sz="2000" b="0" i="0" kern="1200" baseline="0">
                <a:solidFill>
                  <a:schemeClr val="tx1">
                    <a:tint val="75000"/>
                  </a:schemeClr>
                </a:solidFill>
                <a:latin typeface="Lexend" pitchFamily="2" charset="77"/>
                <a:ea typeface="+mn-ea"/>
                <a:cs typeface="+mn-cs"/>
              </a:defRPr>
            </a:lvl2pPr>
            <a:lvl3pPr marL="914400" indent="0" algn="l" defTabSz="914400" rtl="0" eaLnBrk="1" latinLnBrk="0" hangingPunct="1">
              <a:lnSpc>
                <a:spcPct val="100000"/>
              </a:lnSpc>
              <a:spcBef>
                <a:spcPts val="0"/>
              </a:spcBef>
              <a:spcAft>
                <a:spcPts val="1200"/>
              </a:spcAft>
              <a:buClr>
                <a:srgbClr val="F91E26"/>
              </a:buClr>
              <a:buFont typeface="Wingdings" pitchFamily="2" charset="2"/>
              <a:buNone/>
              <a:defRPr sz="1800" b="0" i="0" kern="1200" baseline="0">
                <a:solidFill>
                  <a:schemeClr val="tx1">
                    <a:tint val="75000"/>
                  </a:schemeClr>
                </a:solidFill>
                <a:latin typeface="Lexend" pitchFamily="2" charset="77"/>
                <a:ea typeface="+mn-ea"/>
                <a:cs typeface="+mn-cs"/>
              </a:defRPr>
            </a:lvl3pPr>
            <a:lvl4pPr marL="1371600" indent="0" algn="l" defTabSz="914400" rtl="0" eaLnBrk="1" latinLnBrk="0" hangingPunct="1">
              <a:lnSpc>
                <a:spcPct val="100000"/>
              </a:lnSpc>
              <a:spcBef>
                <a:spcPts val="0"/>
              </a:spcBef>
              <a:spcAft>
                <a:spcPts val="1200"/>
              </a:spcAft>
              <a:buClr>
                <a:schemeClr val="tx1"/>
              </a:buClr>
              <a:buFont typeface="Arial" panose="020B0604020202020204" pitchFamily="34" charset="0"/>
              <a:buNone/>
              <a:defRPr sz="1600" b="0" i="0" kern="1200" baseline="0">
                <a:solidFill>
                  <a:schemeClr val="tx1">
                    <a:tint val="75000"/>
                  </a:schemeClr>
                </a:solidFill>
                <a:latin typeface="Lexend" pitchFamily="2" charset="77"/>
                <a:ea typeface="+mn-ea"/>
                <a:cs typeface="+mn-cs"/>
              </a:defRPr>
            </a:lvl4pPr>
            <a:lvl5pPr marL="1828800" indent="0" algn="l" defTabSz="914400" rtl="0" eaLnBrk="1" latinLnBrk="0" hangingPunct="1">
              <a:lnSpc>
                <a:spcPct val="100000"/>
              </a:lnSpc>
              <a:spcBef>
                <a:spcPts val="0"/>
              </a:spcBef>
              <a:spcAft>
                <a:spcPts val="1200"/>
              </a:spcAft>
              <a:buClr>
                <a:schemeClr val="tx1"/>
              </a:buClr>
              <a:buFont typeface="System Font Regular"/>
              <a:buNone/>
              <a:defRPr sz="1600" b="0" i="0" kern="1200" baseline="0">
                <a:solidFill>
                  <a:schemeClr val="tx1">
                    <a:tint val="75000"/>
                  </a:schemeClr>
                </a:solidFill>
                <a:latin typeface="Lexend" pitchFamily="2"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2000" dirty="0"/>
              <a:t>February 18, 2025</a:t>
            </a:r>
          </a:p>
        </p:txBody>
      </p:sp>
      <p:sp>
        <p:nvSpPr>
          <p:cNvPr id="3" name="Text Placeholder 4">
            <a:extLst>
              <a:ext uri="{FF2B5EF4-FFF2-40B4-BE49-F238E27FC236}">
                <a16:creationId xmlns:a16="http://schemas.microsoft.com/office/drawing/2014/main" id="{FB6413A3-E296-17DE-D180-10426AF60029}"/>
              </a:ext>
            </a:extLst>
          </p:cNvPr>
          <p:cNvSpPr txBox="1">
            <a:spLocks/>
          </p:cNvSpPr>
          <p:nvPr/>
        </p:nvSpPr>
        <p:spPr>
          <a:xfrm>
            <a:off x="831850" y="5746467"/>
            <a:ext cx="3290130" cy="931491"/>
          </a:xfrm>
          <a:prstGeom prst="rect">
            <a:avLst/>
          </a:prstGeom>
        </p:spPr>
        <p:txBody>
          <a:bodyPr vert="horz" lIns="91440" tIns="45720" rIns="91440" bIns="45720" rtlCol="0">
            <a:normAutofit fontScale="55000" lnSpcReduction="20000"/>
          </a:bodyPr>
          <a:lstStyle>
            <a:lvl1pPr marL="0" indent="0" algn="l" defTabSz="914400" rtl="0" eaLnBrk="1" latinLnBrk="0" hangingPunct="1">
              <a:lnSpc>
                <a:spcPct val="100000"/>
              </a:lnSpc>
              <a:spcBef>
                <a:spcPts val="0"/>
              </a:spcBef>
              <a:spcAft>
                <a:spcPts val="1200"/>
              </a:spcAft>
              <a:buClr>
                <a:srgbClr val="F91E26"/>
              </a:buClr>
              <a:buFont typeface="Arial" panose="020B0604020202020204" pitchFamily="34" charset="0"/>
              <a:buNone/>
              <a:defRPr sz="2400" b="0" i="0" kern="1200" baseline="0">
                <a:solidFill>
                  <a:schemeClr val="tx1"/>
                </a:solidFill>
                <a:latin typeface="Lexend" pitchFamily="2" charset="77"/>
                <a:ea typeface="+mn-ea"/>
                <a:cs typeface="+mn-cs"/>
              </a:defRPr>
            </a:lvl1pPr>
            <a:lvl2pPr marL="457200" indent="0" algn="l" defTabSz="914400" rtl="0" eaLnBrk="1" latinLnBrk="0" hangingPunct="1">
              <a:lnSpc>
                <a:spcPct val="100000"/>
              </a:lnSpc>
              <a:spcBef>
                <a:spcPts val="0"/>
              </a:spcBef>
              <a:spcAft>
                <a:spcPts val="1200"/>
              </a:spcAft>
              <a:buClr>
                <a:srgbClr val="F91E26"/>
              </a:buClr>
              <a:buFont typeface="System Font Regular"/>
              <a:buNone/>
              <a:defRPr sz="2000" b="0" i="0" kern="1200" baseline="0">
                <a:solidFill>
                  <a:schemeClr val="tx1">
                    <a:tint val="75000"/>
                  </a:schemeClr>
                </a:solidFill>
                <a:latin typeface="Lexend" pitchFamily="2" charset="77"/>
                <a:ea typeface="+mn-ea"/>
                <a:cs typeface="+mn-cs"/>
              </a:defRPr>
            </a:lvl2pPr>
            <a:lvl3pPr marL="914400" indent="0" algn="l" defTabSz="914400" rtl="0" eaLnBrk="1" latinLnBrk="0" hangingPunct="1">
              <a:lnSpc>
                <a:spcPct val="100000"/>
              </a:lnSpc>
              <a:spcBef>
                <a:spcPts val="0"/>
              </a:spcBef>
              <a:spcAft>
                <a:spcPts val="1200"/>
              </a:spcAft>
              <a:buClr>
                <a:srgbClr val="F91E26"/>
              </a:buClr>
              <a:buFont typeface="Wingdings" pitchFamily="2" charset="2"/>
              <a:buNone/>
              <a:defRPr sz="1800" b="0" i="0" kern="1200" baseline="0">
                <a:solidFill>
                  <a:schemeClr val="tx1">
                    <a:tint val="75000"/>
                  </a:schemeClr>
                </a:solidFill>
                <a:latin typeface="Lexend" pitchFamily="2" charset="77"/>
                <a:ea typeface="+mn-ea"/>
                <a:cs typeface="+mn-cs"/>
              </a:defRPr>
            </a:lvl3pPr>
            <a:lvl4pPr marL="1371600" indent="0" algn="l" defTabSz="914400" rtl="0" eaLnBrk="1" latinLnBrk="0" hangingPunct="1">
              <a:lnSpc>
                <a:spcPct val="100000"/>
              </a:lnSpc>
              <a:spcBef>
                <a:spcPts val="0"/>
              </a:spcBef>
              <a:spcAft>
                <a:spcPts val="1200"/>
              </a:spcAft>
              <a:buClr>
                <a:schemeClr val="tx1"/>
              </a:buClr>
              <a:buFont typeface="Arial" panose="020B0604020202020204" pitchFamily="34" charset="0"/>
              <a:buNone/>
              <a:defRPr sz="1600" b="0" i="0" kern="1200" baseline="0">
                <a:solidFill>
                  <a:schemeClr val="tx1">
                    <a:tint val="75000"/>
                  </a:schemeClr>
                </a:solidFill>
                <a:latin typeface="Lexend" pitchFamily="2" charset="77"/>
                <a:ea typeface="+mn-ea"/>
                <a:cs typeface="+mn-cs"/>
              </a:defRPr>
            </a:lvl4pPr>
            <a:lvl5pPr marL="1828800" indent="0" algn="l" defTabSz="914400" rtl="0" eaLnBrk="1" latinLnBrk="0" hangingPunct="1">
              <a:lnSpc>
                <a:spcPct val="100000"/>
              </a:lnSpc>
              <a:spcBef>
                <a:spcPts val="0"/>
              </a:spcBef>
              <a:spcAft>
                <a:spcPts val="1200"/>
              </a:spcAft>
              <a:buClr>
                <a:schemeClr val="tx1"/>
              </a:buClr>
              <a:buFont typeface="System Font Regular"/>
              <a:buNone/>
              <a:defRPr sz="1600" b="0" i="0" kern="1200" baseline="0">
                <a:solidFill>
                  <a:schemeClr val="tx1">
                    <a:tint val="75000"/>
                  </a:schemeClr>
                </a:solidFill>
                <a:latin typeface="Lexend" pitchFamily="2"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ct val="120000"/>
              </a:lnSpc>
              <a:spcAft>
                <a:spcPts val="0"/>
              </a:spcAft>
            </a:pPr>
            <a:r>
              <a:rPr lang="en-US" sz="3400" dirty="0"/>
              <a:t>Tatiana Mendes Sa, CCRP</a:t>
            </a:r>
          </a:p>
          <a:p>
            <a:pPr>
              <a:lnSpc>
                <a:spcPct val="120000"/>
              </a:lnSpc>
              <a:spcAft>
                <a:spcPts val="0"/>
              </a:spcAft>
            </a:pPr>
            <a:r>
              <a:rPr lang="en-US" sz="2200" dirty="0"/>
              <a:t>Senior Clinical Research Coordinator </a:t>
            </a:r>
          </a:p>
          <a:p>
            <a:pPr>
              <a:lnSpc>
                <a:spcPct val="120000"/>
              </a:lnSpc>
              <a:spcAft>
                <a:spcPts val="0"/>
              </a:spcAft>
            </a:pPr>
            <a:r>
              <a:rPr lang="en-US" sz="2200" dirty="0"/>
              <a:t>Solid Organ Transplant Research </a:t>
            </a:r>
          </a:p>
        </p:txBody>
      </p:sp>
    </p:spTree>
    <p:extLst>
      <p:ext uri="{BB962C8B-B14F-4D97-AF65-F5344CB8AC3E}">
        <p14:creationId xmlns:p14="http://schemas.microsoft.com/office/powerpoint/2010/main" val="2746197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DE45789-CB95-65F3-4F50-1AE9E405E824}"/>
              </a:ext>
            </a:extLst>
          </p:cNvPr>
          <p:cNvSpPr>
            <a:spLocks noGrp="1"/>
          </p:cNvSpPr>
          <p:nvPr>
            <p:ph type="body" idx="1"/>
          </p:nvPr>
        </p:nvSpPr>
        <p:spPr/>
        <p:txBody>
          <a:bodyPr>
            <a:normAutofit/>
          </a:bodyPr>
          <a:lstStyle/>
          <a:p>
            <a:r>
              <a:rPr lang="en-US" sz="2400" dirty="0"/>
              <a:t>Assent for Minors                                                </a:t>
            </a:r>
            <a:r>
              <a:rPr lang="en-US" sz="1400" dirty="0">
                <a:solidFill>
                  <a:srgbClr val="C00000"/>
                </a:solidFill>
              </a:rPr>
              <a:t>8 years of age up to 18 years of age</a:t>
            </a:r>
            <a:endParaRPr lang="en-US" dirty="0">
              <a:solidFill>
                <a:srgbClr val="C00000"/>
              </a:solidFill>
            </a:endParaRPr>
          </a:p>
        </p:txBody>
      </p:sp>
      <p:sp>
        <p:nvSpPr>
          <p:cNvPr id="4" name="Content Placeholder 3">
            <a:extLst>
              <a:ext uri="{FF2B5EF4-FFF2-40B4-BE49-F238E27FC236}">
                <a16:creationId xmlns:a16="http://schemas.microsoft.com/office/drawing/2014/main" id="{928DB06B-927B-365E-464B-219A96AD47EF}"/>
              </a:ext>
            </a:extLst>
          </p:cNvPr>
          <p:cNvSpPr>
            <a:spLocks noGrp="1"/>
          </p:cNvSpPr>
          <p:nvPr>
            <p:ph sz="half" idx="2"/>
          </p:nvPr>
        </p:nvSpPr>
        <p:spPr/>
        <p:txBody>
          <a:bodyPr/>
          <a:lstStyle/>
          <a:p>
            <a:r>
              <a:rPr lang="en-US" dirty="0"/>
              <a:t>Our local IRB requires children 8 years of age and older assent for their participation in research. </a:t>
            </a:r>
          </a:p>
          <a:p>
            <a:pPr marL="0" indent="0">
              <a:buNone/>
            </a:pPr>
            <a:r>
              <a:rPr lang="en-US" sz="1600" dirty="0"/>
              <a:t>**check age requirement with local IRB**</a:t>
            </a:r>
          </a:p>
          <a:p>
            <a:r>
              <a:rPr lang="en-US" dirty="0"/>
              <a:t>Explains the study at a level the child can understand</a:t>
            </a:r>
          </a:p>
        </p:txBody>
      </p:sp>
      <p:sp>
        <p:nvSpPr>
          <p:cNvPr id="7" name="Text Placeholder 6">
            <a:extLst>
              <a:ext uri="{FF2B5EF4-FFF2-40B4-BE49-F238E27FC236}">
                <a16:creationId xmlns:a16="http://schemas.microsoft.com/office/drawing/2014/main" id="{88314838-00D4-79EA-81B1-F7A87FBF1BEB}"/>
              </a:ext>
            </a:extLst>
          </p:cNvPr>
          <p:cNvSpPr>
            <a:spLocks noGrp="1"/>
          </p:cNvSpPr>
          <p:nvPr>
            <p:ph type="body" sz="quarter" idx="3"/>
          </p:nvPr>
        </p:nvSpPr>
        <p:spPr>
          <a:xfrm>
            <a:off x="6172200" y="1097280"/>
            <a:ext cx="5676900" cy="731520"/>
          </a:xfrm>
        </p:spPr>
        <p:txBody>
          <a:bodyPr>
            <a:noAutofit/>
          </a:bodyPr>
          <a:lstStyle/>
          <a:p>
            <a:r>
              <a:rPr lang="en-US" sz="2200" dirty="0"/>
              <a:t>Assented</a:t>
            </a:r>
            <a:r>
              <a:rPr lang="en-US" dirty="0"/>
              <a:t> Minor Reaches Age of Majority</a:t>
            </a:r>
          </a:p>
        </p:txBody>
      </p:sp>
      <p:sp>
        <p:nvSpPr>
          <p:cNvPr id="8" name="Content Placeholder 7">
            <a:extLst>
              <a:ext uri="{FF2B5EF4-FFF2-40B4-BE49-F238E27FC236}">
                <a16:creationId xmlns:a16="http://schemas.microsoft.com/office/drawing/2014/main" id="{6C840624-0047-EBE5-8F74-A39A7ECD02F9}"/>
              </a:ext>
            </a:extLst>
          </p:cNvPr>
          <p:cNvSpPr>
            <a:spLocks noGrp="1"/>
          </p:cNvSpPr>
          <p:nvPr>
            <p:ph sz="quarter" idx="4"/>
          </p:nvPr>
        </p:nvSpPr>
        <p:spPr/>
        <p:txBody>
          <a:bodyPr>
            <a:normAutofit/>
          </a:bodyPr>
          <a:lstStyle/>
          <a:p>
            <a:r>
              <a:rPr lang="en-US" dirty="0"/>
              <a:t>When a subject reaches age 18 years (and has the mental capacity) and is still on study, the subject must be consented on the currently approved consent.</a:t>
            </a:r>
          </a:p>
          <a:p>
            <a:r>
              <a:rPr lang="en-US" b="1" dirty="0"/>
              <a:t>No further research can occur until the subject consents</a:t>
            </a:r>
          </a:p>
          <a:p>
            <a:pPr lvl="1"/>
            <a:r>
              <a:rPr lang="en-US" sz="1600" dirty="0"/>
              <a:t>This includes any further data collection</a:t>
            </a:r>
          </a:p>
          <a:p>
            <a:pPr lvl="1"/>
            <a:r>
              <a:rPr lang="en-US" sz="1600" dirty="0"/>
              <a:t>If it is a long-term study, the subject cannot be reached, and the subject is considered LTFU, no further data collection can occur</a:t>
            </a:r>
          </a:p>
        </p:txBody>
      </p:sp>
      <p:sp>
        <p:nvSpPr>
          <p:cNvPr id="2" name="Slide Number Placeholder 1">
            <a:extLst>
              <a:ext uri="{FF2B5EF4-FFF2-40B4-BE49-F238E27FC236}">
                <a16:creationId xmlns:a16="http://schemas.microsoft.com/office/drawing/2014/main" id="{13D5E079-05DF-BE83-9203-30595F683D4D}"/>
              </a:ext>
            </a:extLst>
          </p:cNvPr>
          <p:cNvSpPr>
            <a:spLocks noGrp="1"/>
          </p:cNvSpPr>
          <p:nvPr>
            <p:ph type="sldNum" sz="quarter" idx="12"/>
          </p:nvPr>
        </p:nvSpPr>
        <p:spPr/>
        <p:txBody>
          <a:bodyPr/>
          <a:lstStyle/>
          <a:p>
            <a:fld id="{15606E4E-5BB3-424D-AA00-79BFD05D6828}" type="slidenum">
              <a:rPr lang="en-US" smtClean="0"/>
              <a:pPr/>
              <a:t>10</a:t>
            </a:fld>
            <a:endParaRPr lang="en-US" dirty="0"/>
          </a:p>
        </p:txBody>
      </p:sp>
      <p:sp>
        <p:nvSpPr>
          <p:cNvPr id="3" name="Title 2">
            <a:extLst>
              <a:ext uri="{FF2B5EF4-FFF2-40B4-BE49-F238E27FC236}">
                <a16:creationId xmlns:a16="http://schemas.microsoft.com/office/drawing/2014/main" id="{6E2950CE-2568-415D-AF76-298CC7510D89}"/>
              </a:ext>
            </a:extLst>
          </p:cNvPr>
          <p:cNvSpPr>
            <a:spLocks noGrp="1"/>
          </p:cNvSpPr>
          <p:nvPr>
            <p:ph type="title"/>
          </p:nvPr>
        </p:nvSpPr>
        <p:spPr/>
        <p:txBody>
          <a:bodyPr/>
          <a:lstStyle/>
          <a:p>
            <a:r>
              <a:rPr lang="en-US" dirty="0"/>
              <a:t>Assent/Re-Consent</a:t>
            </a:r>
          </a:p>
        </p:txBody>
      </p:sp>
      <p:sp>
        <p:nvSpPr>
          <p:cNvPr id="5" name="Footer Placeholder 4">
            <a:extLst>
              <a:ext uri="{FF2B5EF4-FFF2-40B4-BE49-F238E27FC236}">
                <a16:creationId xmlns:a16="http://schemas.microsoft.com/office/drawing/2014/main" id="{888A8FAA-BF4F-523D-36A4-41DCA560616D}"/>
              </a:ext>
            </a:extLst>
          </p:cNvPr>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3403339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D96A2E4-0AF8-1D07-57BA-5CC8C4507F0B}"/>
              </a:ext>
            </a:extLst>
          </p:cNvPr>
          <p:cNvSpPr>
            <a:spLocks noGrp="1"/>
          </p:cNvSpPr>
          <p:nvPr>
            <p:ph type="sldNum" sz="quarter" idx="12"/>
          </p:nvPr>
        </p:nvSpPr>
        <p:spPr/>
        <p:txBody>
          <a:bodyPr/>
          <a:lstStyle/>
          <a:p>
            <a:fld id="{15606E4E-5BB3-424D-AA00-79BFD05D6828}" type="slidenum">
              <a:rPr lang="en-US" smtClean="0"/>
              <a:pPr/>
              <a:t>11</a:t>
            </a:fld>
            <a:endParaRPr lang="en-US" dirty="0"/>
          </a:p>
        </p:txBody>
      </p:sp>
      <p:sp>
        <p:nvSpPr>
          <p:cNvPr id="3" name="Title 2">
            <a:extLst>
              <a:ext uri="{FF2B5EF4-FFF2-40B4-BE49-F238E27FC236}">
                <a16:creationId xmlns:a16="http://schemas.microsoft.com/office/drawing/2014/main" id="{9393D64D-FA05-F888-F5F3-8BBCD3322756}"/>
              </a:ext>
            </a:extLst>
          </p:cNvPr>
          <p:cNvSpPr>
            <a:spLocks noGrp="1"/>
          </p:cNvSpPr>
          <p:nvPr>
            <p:ph type="title"/>
          </p:nvPr>
        </p:nvSpPr>
        <p:spPr/>
        <p:txBody>
          <a:bodyPr/>
          <a:lstStyle/>
          <a:p>
            <a:r>
              <a:rPr lang="en-US" dirty="0"/>
              <a:t>What is Included in an Informed Consent?</a:t>
            </a:r>
          </a:p>
        </p:txBody>
      </p:sp>
      <p:sp>
        <p:nvSpPr>
          <p:cNvPr id="5" name="Footer Placeholder 4">
            <a:extLst>
              <a:ext uri="{FF2B5EF4-FFF2-40B4-BE49-F238E27FC236}">
                <a16:creationId xmlns:a16="http://schemas.microsoft.com/office/drawing/2014/main" id="{53526919-4878-18C2-B16E-C2727ADBA7B8}"/>
              </a:ext>
            </a:extLst>
          </p:cNvPr>
          <p:cNvSpPr>
            <a:spLocks noGrp="1"/>
          </p:cNvSpPr>
          <p:nvPr>
            <p:ph type="ftr" sz="quarter" idx="13"/>
          </p:nvPr>
        </p:nvSpPr>
        <p:spPr/>
        <p:txBody>
          <a:bodyPr/>
          <a:lstStyle/>
          <a:p>
            <a:r>
              <a:rPr lang="en-US" dirty="0" err="1">
                <a:hlinkClick r:id="rId3"/>
              </a:rPr>
              <a:t>eCFR</a:t>
            </a:r>
            <a:r>
              <a:rPr lang="en-US" dirty="0">
                <a:hlinkClick r:id="rId3"/>
              </a:rPr>
              <a:t> :: 45 CFR 46.116 -- General requirements for informed consent.</a:t>
            </a:r>
            <a:r>
              <a:rPr lang="en-US" dirty="0"/>
              <a:t> If compensation and treatment from injury are available</a:t>
            </a:r>
          </a:p>
          <a:p>
            <a:endParaRPr lang="en-US" dirty="0"/>
          </a:p>
        </p:txBody>
      </p:sp>
      <p:graphicFrame>
        <p:nvGraphicFramePr>
          <p:cNvPr id="7" name="Content Placeholder 7">
            <a:extLst>
              <a:ext uri="{FF2B5EF4-FFF2-40B4-BE49-F238E27FC236}">
                <a16:creationId xmlns:a16="http://schemas.microsoft.com/office/drawing/2014/main" id="{BB441F73-B81D-50AA-8E45-6ECE9F4C0700}"/>
              </a:ext>
            </a:extLst>
          </p:cNvPr>
          <p:cNvGraphicFramePr>
            <a:graphicFrameLocks noGrp="1"/>
          </p:cNvGraphicFramePr>
          <p:nvPr>
            <p:ph idx="1"/>
            <p:extLst>
              <p:ext uri="{D42A27DB-BD31-4B8C-83A1-F6EECF244321}">
                <p14:modId xmlns:p14="http://schemas.microsoft.com/office/powerpoint/2010/main" val="2407155991"/>
              </p:ext>
            </p:extLst>
          </p:nvPr>
        </p:nvGraphicFramePr>
        <p:xfrm>
          <a:off x="457200" y="1279525"/>
          <a:ext cx="10972800" cy="46926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a:extLst>
              <a:ext uri="{FF2B5EF4-FFF2-40B4-BE49-F238E27FC236}">
                <a16:creationId xmlns:a16="http://schemas.microsoft.com/office/drawing/2014/main" id="{E2E7FAEB-58AC-34C1-C99A-343B2C7F8DB1}"/>
              </a:ext>
            </a:extLst>
          </p:cNvPr>
          <p:cNvSpPr txBox="1"/>
          <p:nvPr/>
        </p:nvSpPr>
        <p:spPr>
          <a:xfrm>
            <a:off x="457200" y="910193"/>
            <a:ext cx="6096000" cy="369332"/>
          </a:xfrm>
          <a:prstGeom prst="rect">
            <a:avLst/>
          </a:prstGeom>
          <a:noFill/>
        </p:spPr>
        <p:txBody>
          <a:bodyPr wrap="square">
            <a:spAutoFit/>
          </a:bodyPr>
          <a:lstStyle/>
          <a:p>
            <a:r>
              <a:rPr lang="en-US" b="1" dirty="0">
                <a:solidFill>
                  <a:srgbClr val="C00000"/>
                </a:solidFill>
                <a:latin typeface="Lexend" pitchFamily="2" charset="0"/>
              </a:rPr>
              <a:t>8 Elements are Required Per 45 CFR 46.116(b):</a:t>
            </a:r>
          </a:p>
        </p:txBody>
      </p:sp>
      <p:sp>
        <p:nvSpPr>
          <p:cNvPr id="10" name="TextBox 9">
            <a:extLst>
              <a:ext uri="{FF2B5EF4-FFF2-40B4-BE49-F238E27FC236}">
                <a16:creationId xmlns:a16="http://schemas.microsoft.com/office/drawing/2014/main" id="{256A2C4F-7359-9982-3E2D-8F4C25510F7B}"/>
              </a:ext>
            </a:extLst>
          </p:cNvPr>
          <p:cNvSpPr txBox="1"/>
          <p:nvPr/>
        </p:nvSpPr>
        <p:spPr>
          <a:xfrm>
            <a:off x="8201025" y="6520190"/>
            <a:ext cx="3533775" cy="261610"/>
          </a:xfrm>
          <a:prstGeom prst="rect">
            <a:avLst/>
          </a:prstGeom>
          <a:noFill/>
        </p:spPr>
        <p:txBody>
          <a:bodyPr wrap="square">
            <a:spAutoFit/>
          </a:bodyPr>
          <a:lstStyle/>
          <a:p>
            <a:r>
              <a:rPr lang="en-US" sz="1050" i="1" dirty="0">
                <a:latin typeface="Lexend" pitchFamily="2" charset="0"/>
              </a:rPr>
              <a:t>*Six Additional Elements (if applicable to study)</a:t>
            </a:r>
          </a:p>
        </p:txBody>
      </p:sp>
    </p:spTree>
    <p:extLst>
      <p:ext uri="{BB962C8B-B14F-4D97-AF65-F5344CB8AC3E}">
        <p14:creationId xmlns:p14="http://schemas.microsoft.com/office/powerpoint/2010/main" val="3113318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1128F6-84A1-C9E0-99C8-130399362AA5}"/>
              </a:ext>
            </a:extLst>
          </p:cNvPr>
          <p:cNvSpPr>
            <a:spLocks noGrp="1"/>
          </p:cNvSpPr>
          <p:nvPr>
            <p:ph type="sldNum" sz="quarter" idx="12"/>
          </p:nvPr>
        </p:nvSpPr>
        <p:spPr/>
        <p:txBody>
          <a:bodyPr/>
          <a:lstStyle/>
          <a:p>
            <a:fld id="{15606E4E-5BB3-424D-AA00-79BFD05D6828}" type="slidenum">
              <a:rPr lang="en-US" smtClean="0"/>
              <a:pPr/>
              <a:t>12</a:t>
            </a:fld>
            <a:endParaRPr lang="en-US" dirty="0"/>
          </a:p>
        </p:txBody>
      </p:sp>
      <p:sp>
        <p:nvSpPr>
          <p:cNvPr id="3" name="Title 2">
            <a:extLst>
              <a:ext uri="{FF2B5EF4-FFF2-40B4-BE49-F238E27FC236}">
                <a16:creationId xmlns:a16="http://schemas.microsoft.com/office/drawing/2014/main" id="{5046D1BE-C17A-A099-0FD7-780BC5BC6DE1}"/>
              </a:ext>
            </a:extLst>
          </p:cNvPr>
          <p:cNvSpPr>
            <a:spLocks noGrp="1"/>
          </p:cNvSpPr>
          <p:nvPr>
            <p:ph type="title"/>
          </p:nvPr>
        </p:nvSpPr>
        <p:spPr/>
        <p:txBody>
          <a:bodyPr/>
          <a:lstStyle/>
          <a:p>
            <a:r>
              <a:rPr lang="en-US" dirty="0"/>
              <a:t>Research Consent Documentation</a:t>
            </a:r>
          </a:p>
        </p:txBody>
      </p:sp>
      <p:sp>
        <p:nvSpPr>
          <p:cNvPr id="4" name="Content Placeholder 3">
            <a:extLst>
              <a:ext uri="{FF2B5EF4-FFF2-40B4-BE49-F238E27FC236}">
                <a16:creationId xmlns:a16="http://schemas.microsoft.com/office/drawing/2014/main" id="{2567AF78-C4F1-2C63-4841-C7AF48418215}"/>
              </a:ext>
            </a:extLst>
          </p:cNvPr>
          <p:cNvSpPr>
            <a:spLocks noGrp="1"/>
          </p:cNvSpPr>
          <p:nvPr>
            <p:ph idx="1"/>
          </p:nvPr>
        </p:nvSpPr>
        <p:spPr/>
        <p:txBody>
          <a:bodyPr/>
          <a:lstStyle/>
          <a:p>
            <a:r>
              <a:rPr lang="en-US" dirty="0"/>
              <a:t>This document is a record of the informed consent process. It states that best practices were followed during the informed consent discussion.</a:t>
            </a:r>
          </a:p>
          <a:p>
            <a:r>
              <a:rPr lang="en-US" dirty="0"/>
              <a:t>Federal guidelines require documentation of consent.</a:t>
            </a:r>
          </a:p>
          <a:p>
            <a:r>
              <a:rPr lang="en-US" dirty="0"/>
              <a:t>Best practice to document everything that you do with a potential subject/LAR.</a:t>
            </a:r>
          </a:p>
          <a:p>
            <a:pPr lvl="1"/>
            <a:r>
              <a:rPr lang="en-US" dirty="0"/>
              <a:t>If it was not documented, it wasn't done in terms of auditors.</a:t>
            </a:r>
          </a:p>
        </p:txBody>
      </p:sp>
      <p:sp>
        <p:nvSpPr>
          <p:cNvPr id="5" name="Footer Placeholder 4">
            <a:extLst>
              <a:ext uri="{FF2B5EF4-FFF2-40B4-BE49-F238E27FC236}">
                <a16:creationId xmlns:a16="http://schemas.microsoft.com/office/drawing/2014/main" id="{59438CB0-A4DE-DBBB-09A6-CAC44A9CF549}"/>
              </a:ext>
            </a:extLst>
          </p:cNvPr>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3790117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EFE9D5C-F539-216E-8C99-BFCBDC614D9F}"/>
              </a:ext>
            </a:extLst>
          </p:cNvPr>
          <p:cNvSpPr>
            <a:spLocks noGrp="1"/>
          </p:cNvSpPr>
          <p:nvPr>
            <p:ph type="sldNum" sz="quarter" idx="12"/>
          </p:nvPr>
        </p:nvSpPr>
        <p:spPr/>
        <p:txBody>
          <a:bodyPr/>
          <a:lstStyle/>
          <a:p>
            <a:fld id="{15606E4E-5BB3-424D-AA00-79BFD05D6828}" type="slidenum">
              <a:rPr lang="en-US" smtClean="0"/>
              <a:t>13</a:t>
            </a:fld>
            <a:endParaRPr lang="en-US"/>
          </a:p>
        </p:txBody>
      </p:sp>
      <p:sp>
        <p:nvSpPr>
          <p:cNvPr id="7" name="Title 6">
            <a:extLst>
              <a:ext uri="{FF2B5EF4-FFF2-40B4-BE49-F238E27FC236}">
                <a16:creationId xmlns:a16="http://schemas.microsoft.com/office/drawing/2014/main" id="{76514C6C-8967-5CEE-0FA0-279638EEB6F8}"/>
              </a:ext>
            </a:extLst>
          </p:cNvPr>
          <p:cNvSpPr>
            <a:spLocks noGrp="1"/>
          </p:cNvSpPr>
          <p:nvPr>
            <p:ph type="title"/>
          </p:nvPr>
        </p:nvSpPr>
        <p:spPr/>
        <p:txBody>
          <a:bodyPr/>
          <a:lstStyle/>
          <a:p>
            <a:r>
              <a:rPr lang="en-US" dirty="0"/>
              <a:t>Research Consent Documentation Checklist</a:t>
            </a:r>
          </a:p>
        </p:txBody>
      </p:sp>
      <p:pic>
        <p:nvPicPr>
          <p:cNvPr id="4" name="Picture 3" descr="A close-up of a questionnaire&#10;&#10;AI-generated content may be incorrect.">
            <a:extLst>
              <a:ext uri="{FF2B5EF4-FFF2-40B4-BE49-F238E27FC236}">
                <a16:creationId xmlns:a16="http://schemas.microsoft.com/office/drawing/2014/main" id="{D8ADAEA3-0043-A96E-9EBA-8E6414BE9A3F}"/>
              </a:ext>
            </a:extLst>
          </p:cNvPr>
          <p:cNvPicPr>
            <a:picLocks noChangeAspect="1"/>
          </p:cNvPicPr>
          <p:nvPr/>
        </p:nvPicPr>
        <p:blipFill>
          <a:blip r:embed="rId2"/>
          <a:stretch>
            <a:fillRect/>
          </a:stretch>
        </p:blipFill>
        <p:spPr>
          <a:xfrm>
            <a:off x="1110343" y="864472"/>
            <a:ext cx="4341840" cy="5883988"/>
          </a:xfrm>
          <a:prstGeom prst="rect">
            <a:avLst/>
          </a:prstGeom>
          <a:ln>
            <a:solidFill>
              <a:schemeClr val="tx1"/>
            </a:solidFill>
          </a:ln>
        </p:spPr>
      </p:pic>
      <p:pic>
        <p:nvPicPr>
          <p:cNvPr id="6" name="Picture 5" descr="A close-up of a form&#10;&#10;AI-generated content may be incorrect.">
            <a:extLst>
              <a:ext uri="{FF2B5EF4-FFF2-40B4-BE49-F238E27FC236}">
                <a16:creationId xmlns:a16="http://schemas.microsoft.com/office/drawing/2014/main" id="{76A700A1-5736-7997-EE37-A494D39EE617}"/>
              </a:ext>
            </a:extLst>
          </p:cNvPr>
          <p:cNvPicPr>
            <a:picLocks noChangeAspect="1"/>
          </p:cNvPicPr>
          <p:nvPr/>
        </p:nvPicPr>
        <p:blipFill>
          <a:blip r:embed="rId3"/>
          <a:stretch>
            <a:fillRect/>
          </a:stretch>
        </p:blipFill>
        <p:spPr>
          <a:xfrm>
            <a:off x="6096000" y="833201"/>
            <a:ext cx="4341840" cy="5915259"/>
          </a:xfrm>
          <a:prstGeom prst="rect">
            <a:avLst/>
          </a:prstGeom>
          <a:ln>
            <a:solidFill>
              <a:schemeClr val="tx1"/>
            </a:solidFill>
          </a:ln>
        </p:spPr>
      </p:pic>
    </p:spTree>
    <p:extLst>
      <p:ext uri="{BB962C8B-B14F-4D97-AF65-F5344CB8AC3E}">
        <p14:creationId xmlns:p14="http://schemas.microsoft.com/office/powerpoint/2010/main" val="4246452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B168C6A-6586-1A66-9ED1-859361C16A86}"/>
              </a:ext>
            </a:extLst>
          </p:cNvPr>
          <p:cNvSpPr>
            <a:spLocks noGrp="1"/>
          </p:cNvSpPr>
          <p:nvPr>
            <p:ph type="sldNum" sz="quarter" idx="12"/>
          </p:nvPr>
        </p:nvSpPr>
        <p:spPr/>
        <p:txBody>
          <a:bodyPr/>
          <a:lstStyle/>
          <a:p>
            <a:fld id="{15606E4E-5BB3-424D-AA00-79BFD05D6828}" type="slidenum">
              <a:rPr lang="en-US" smtClean="0"/>
              <a:pPr/>
              <a:t>14</a:t>
            </a:fld>
            <a:endParaRPr lang="en-US" dirty="0"/>
          </a:p>
        </p:txBody>
      </p:sp>
      <p:sp>
        <p:nvSpPr>
          <p:cNvPr id="3" name="Title 2">
            <a:extLst>
              <a:ext uri="{FF2B5EF4-FFF2-40B4-BE49-F238E27FC236}">
                <a16:creationId xmlns:a16="http://schemas.microsoft.com/office/drawing/2014/main" id="{AC20A3C6-00C3-B931-5BF1-2F7711B77821}"/>
              </a:ext>
            </a:extLst>
          </p:cNvPr>
          <p:cNvSpPr>
            <a:spLocks noGrp="1"/>
          </p:cNvSpPr>
          <p:nvPr>
            <p:ph type="title"/>
          </p:nvPr>
        </p:nvSpPr>
        <p:spPr/>
        <p:txBody>
          <a:bodyPr/>
          <a:lstStyle/>
          <a:p>
            <a:r>
              <a:rPr lang="en-US" dirty="0"/>
              <a:t>Consent Reminders </a:t>
            </a:r>
          </a:p>
        </p:txBody>
      </p:sp>
      <p:sp>
        <p:nvSpPr>
          <p:cNvPr id="4" name="Content Placeholder 3">
            <a:extLst>
              <a:ext uri="{FF2B5EF4-FFF2-40B4-BE49-F238E27FC236}">
                <a16:creationId xmlns:a16="http://schemas.microsoft.com/office/drawing/2014/main" id="{1443A30A-7239-709B-DD13-92023B0E197A}"/>
              </a:ext>
            </a:extLst>
          </p:cNvPr>
          <p:cNvSpPr>
            <a:spLocks noGrp="1"/>
          </p:cNvSpPr>
          <p:nvPr>
            <p:ph idx="1"/>
          </p:nvPr>
        </p:nvSpPr>
        <p:spPr/>
        <p:txBody>
          <a:bodyPr>
            <a:normAutofit lnSpcReduction="10000"/>
          </a:bodyPr>
          <a:lstStyle/>
          <a:p>
            <a:r>
              <a:rPr lang="en-US" dirty="0"/>
              <a:t>No research study activity should be initiated prior to obtaining informed consent.  </a:t>
            </a:r>
          </a:p>
          <a:p>
            <a:r>
              <a:rPr lang="en-US" dirty="0"/>
              <a:t>Ensure the most current informed consent form is used, and that it is not expired. </a:t>
            </a:r>
          </a:p>
          <a:p>
            <a:r>
              <a:rPr lang="en-US" dirty="0"/>
              <a:t>Ensure that all informed consents that you are using have been IRB approved and have been stamped by the IRB.</a:t>
            </a:r>
          </a:p>
          <a:p>
            <a:r>
              <a:rPr lang="en-US" dirty="0"/>
              <a:t>Retain the original and make 2 copies</a:t>
            </a:r>
          </a:p>
          <a:p>
            <a:pPr lvl="1"/>
            <a:r>
              <a:rPr lang="en-US" dirty="0"/>
              <a:t>Subject/LAR</a:t>
            </a:r>
          </a:p>
          <a:p>
            <a:pPr lvl="1"/>
            <a:r>
              <a:rPr lang="en-US" dirty="0"/>
              <a:t>Medical Record scanning </a:t>
            </a:r>
          </a:p>
          <a:p>
            <a:r>
              <a:rPr lang="en-US" dirty="0"/>
              <a:t>Complete the Research Documentation Checklist.</a:t>
            </a:r>
          </a:p>
          <a:p>
            <a:endParaRPr lang="en-US" dirty="0"/>
          </a:p>
        </p:txBody>
      </p:sp>
      <p:sp>
        <p:nvSpPr>
          <p:cNvPr id="5" name="Footer Placeholder 4">
            <a:extLst>
              <a:ext uri="{FF2B5EF4-FFF2-40B4-BE49-F238E27FC236}">
                <a16:creationId xmlns:a16="http://schemas.microsoft.com/office/drawing/2014/main" id="{FF3B4923-1377-623E-158E-A10AD4D9F452}"/>
              </a:ext>
            </a:extLst>
          </p:cNvPr>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19943452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9E678C-BE43-E586-9C7F-DAA6041CA7EA}"/>
              </a:ext>
            </a:extLst>
          </p:cNvPr>
          <p:cNvSpPr>
            <a:spLocks noGrp="1"/>
          </p:cNvSpPr>
          <p:nvPr>
            <p:ph type="sldNum" sz="quarter" idx="12"/>
          </p:nvPr>
        </p:nvSpPr>
        <p:spPr/>
        <p:txBody>
          <a:bodyPr/>
          <a:lstStyle/>
          <a:p>
            <a:fld id="{15606E4E-5BB3-424D-AA00-79BFD05D6828}" type="slidenum">
              <a:rPr lang="en-US" smtClean="0"/>
              <a:pPr/>
              <a:t>15</a:t>
            </a:fld>
            <a:endParaRPr lang="en-US" dirty="0"/>
          </a:p>
        </p:txBody>
      </p:sp>
      <p:sp>
        <p:nvSpPr>
          <p:cNvPr id="3" name="Title 2">
            <a:extLst>
              <a:ext uri="{FF2B5EF4-FFF2-40B4-BE49-F238E27FC236}">
                <a16:creationId xmlns:a16="http://schemas.microsoft.com/office/drawing/2014/main" id="{BB5B585E-9D27-866B-25E1-73724A5F9835}"/>
              </a:ext>
            </a:extLst>
          </p:cNvPr>
          <p:cNvSpPr>
            <a:spLocks noGrp="1"/>
          </p:cNvSpPr>
          <p:nvPr>
            <p:ph type="title"/>
          </p:nvPr>
        </p:nvSpPr>
        <p:spPr/>
        <p:txBody>
          <a:bodyPr/>
          <a:lstStyle/>
          <a:p>
            <a:r>
              <a:rPr lang="en-US" dirty="0"/>
              <a:t>Effective Informed Consent Process Has ALL the Following</a:t>
            </a:r>
          </a:p>
        </p:txBody>
      </p:sp>
      <p:sp>
        <p:nvSpPr>
          <p:cNvPr id="4" name="Content Placeholder 3">
            <a:extLst>
              <a:ext uri="{FF2B5EF4-FFF2-40B4-BE49-F238E27FC236}">
                <a16:creationId xmlns:a16="http://schemas.microsoft.com/office/drawing/2014/main" id="{734FB52D-C048-0DB0-F879-A4E17A14F5C3}"/>
              </a:ext>
            </a:extLst>
          </p:cNvPr>
          <p:cNvSpPr>
            <a:spLocks noGrp="1"/>
          </p:cNvSpPr>
          <p:nvPr>
            <p:ph idx="1"/>
          </p:nvPr>
        </p:nvSpPr>
        <p:spPr/>
        <p:txBody>
          <a:bodyPr>
            <a:normAutofit fontScale="92500"/>
          </a:bodyPr>
          <a:lstStyle/>
          <a:p>
            <a:r>
              <a:rPr lang="en-US" dirty="0"/>
              <a:t>Privacy for the participant</a:t>
            </a:r>
          </a:p>
          <a:p>
            <a:r>
              <a:rPr lang="en-US" dirty="0"/>
              <a:t>Language understandable to the potential subject (6th grade reading level)</a:t>
            </a:r>
          </a:p>
          <a:p>
            <a:r>
              <a:rPr lang="en-US" dirty="0"/>
              <a:t>Opportunity for the potential subject to consider all options</a:t>
            </a:r>
          </a:p>
          <a:p>
            <a:r>
              <a:rPr lang="en-US" dirty="0"/>
              <a:t>Assurance that the potential subject comprehended the information provided (open-ended questions, teach back)</a:t>
            </a:r>
          </a:p>
          <a:p>
            <a:r>
              <a:rPr lang="en-US" dirty="0"/>
              <a:t>Obtaining the subject's voluntary agreement to participate</a:t>
            </a:r>
          </a:p>
          <a:p>
            <a:r>
              <a:rPr lang="en-US" dirty="0"/>
              <a:t>Documenting the consent process appropriately</a:t>
            </a:r>
          </a:p>
          <a:p>
            <a:r>
              <a:rPr lang="en-US" dirty="0"/>
              <a:t>Providing copies of the consent documents to the subject</a:t>
            </a:r>
          </a:p>
          <a:p>
            <a:r>
              <a:rPr lang="en-US" dirty="0"/>
              <a:t>Continuing to provide information to the subject as the study progresses</a:t>
            </a:r>
          </a:p>
        </p:txBody>
      </p:sp>
      <p:sp>
        <p:nvSpPr>
          <p:cNvPr id="5" name="Footer Placeholder 4">
            <a:extLst>
              <a:ext uri="{FF2B5EF4-FFF2-40B4-BE49-F238E27FC236}">
                <a16:creationId xmlns:a16="http://schemas.microsoft.com/office/drawing/2014/main" id="{536E6E2D-74A7-F7A7-814A-5CB40FEB29B7}"/>
              </a:ext>
            </a:extLst>
          </p:cNvPr>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3265321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A3AC950-3D6D-1365-D0BF-7237A6E4D02E}"/>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516819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230D1B-1B5D-BED6-74FB-854037314283}"/>
              </a:ext>
            </a:extLst>
          </p:cNvPr>
          <p:cNvSpPr>
            <a:spLocks noGrp="1"/>
          </p:cNvSpPr>
          <p:nvPr>
            <p:ph type="body" idx="1"/>
          </p:nvPr>
        </p:nvSpPr>
        <p:spPr/>
        <p:txBody>
          <a:bodyPr>
            <a:normAutofit/>
          </a:bodyPr>
          <a:lstStyle/>
          <a:p>
            <a:r>
              <a:rPr lang="en-US" sz="2400" dirty="0"/>
              <a:t>Website: Materials Tab</a:t>
            </a:r>
          </a:p>
        </p:txBody>
      </p:sp>
      <p:sp>
        <p:nvSpPr>
          <p:cNvPr id="3" name="Content Placeholder 2">
            <a:extLst>
              <a:ext uri="{FF2B5EF4-FFF2-40B4-BE49-F238E27FC236}">
                <a16:creationId xmlns:a16="http://schemas.microsoft.com/office/drawing/2014/main" id="{29320F04-E8D8-2435-E613-39A319002EF5}"/>
              </a:ext>
            </a:extLst>
          </p:cNvPr>
          <p:cNvSpPr>
            <a:spLocks noGrp="1"/>
          </p:cNvSpPr>
          <p:nvPr>
            <p:ph sz="half" idx="2"/>
          </p:nvPr>
        </p:nvSpPr>
        <p:spPr>
          <a:xfrm>
            <a:off x="457200" y="1828800"/>
            <a:ext cx="5076825" cy="4297680"/>
          </a:xfrm>
        </p:spPr>
        <p:txBody>
          <a:bodyPr>
            <a:normAutofit fontScale="92500" lnSpcReduction="20000"/>
          </a:bodyPr>
          <a:lstStyle/>
          <a:p>
            <a:pPr marL="228600" marR="0" lvl="0" indent="-228600" algn="l" defTabSz="914400" rtl="0" eaLnBrk="1" fontAlgn="auto" latinLnBrk="0" hangingPunct="1">
              <a:lnSpc>
                <a:spcPct val="100000"/>
              </a:lnSpc>
              <a:spcBef>
                <a:spcPts val="0"/>
              </a:spcBef>
              <a:spcAft>
                <a:spcPts val="1200"/>
              </a:spcAft>
              <a:buClr>
                <a:srgbClr val="F91E26"/>
              </a:buClr>
              <a:buSzTx/>
              <a:buFont typeface="Arial" panose="020B0604020202020204" pitchFamily="34" charset="0"/>
              <a:buChar char="•"/>
              <a:tabLst/>
              <a:defRPr/>
            </a:pPr>
            <a:r>
              <a:rPr kumimoji="0" lang="en-US" sz="2200" b="1" i="0" u="none" strike="noStrike" kern="1200" cap="none" spc="0" normalizeH="0" baseline="0" noProof="0" dirty="0">
                <a:ln>
                  <a:noFill/>
                </a:ln>
                <a:solidFill>
                  <a:srgbClr val="3C3834"/>
                </a:solidFill>
                <a:effectLst/>
                <a:uLnTx/>
                <a:uFillTx/>
                <a:latin typeface="Lexend" pitchFamily="2" charset="0"/>
                <a:ea typeface="+mn-ea"/>
                <a:cs typeface="Lao UI" panose="020B0502040204020203" pitchFamily="34" charset="0"/>
              </a:rPr>
              <a:t>Study Material</a:t>
            </a:r>
          </a:p>
          <a:p>
            <a:pPr marL="685800" marR="0" lvl="1" indent="-228600" algn="l" defTabSz="914400" rtl="0" eaLnBrk="1" fontAlgn="auto" latinLnBrk="0" hangingPunct="1">
              <a:lnSpc>
                <a:spcPct val="100000"/>
              </a:lnSpc>
              <a:spcBef>
                <a:spcPts val="0"/>
              </a:spcBef>
              <a:spcAft>
                <a:spcPts val="1200"/>
              </a:spcAft>
              <a:buClr>
                <a:srgbClr val="F91E26"/>
              </a:buClr>
              <a:buSzTx/>
              <a:buFont typeface="System Font Regular"/>
              <a:buChar char="–"/>
              <a:tabLst/>
              <a:defRPr/>
            </a:pPr>
            <a:r>
              <a:rPr kumimoji="0" lang="en-US" sz="2000" b="0" i="0" u="none" strike="noStrike" kern="1200" cap="none" spc="0" normalizeH="0" baseline="0" noProof="0" dirty="0">
                <a:ln>
                  <a:noFill/>
                </a:ln>
                <a:solidFill>
                  <a:srgbClr val="3C3834"/>
                </a:solidFill>
                <a:effectLst/>
                <a:uLnTx/>
                <a:uFillTx/>
                <a:latin typeface="Lexend" pitchFamily="2" charset="0"/>
                <a:ea typeface="+mn-ea"/>
                <a:cs typeface="Lao UI" panose="020B0502040204020203" pitchFamily="34" charset="0"/>
              </a:rPr>
              <a:t>Informed Consent Template</a:t>
            </a:r>
          </a:p>
          <a:p>
            <a:pPr marL="685800" marR="0" lvl="1" indent="-228600" algn="l" defTabSz="914400" rtl="0" eaLnBrk="1" fontAlgn="auto" latinLnBrk="0" hangingPunct="1">
              <a:lnSpc>
                <a:spcPct val="100000"/>
              </a:lnSpc>
              <a:spcBef>
                <a:spcPts val="0"/>
              </a:spcBef>
              <a:spcAft>
                <a:spcPts val="1200"/>
              </a:spcAft>
              <a:buClr>
                <a:srgbClr val="F91E26"/>
              </a:buClr>
              <a:buSzTx/>
              <a:buFont typeface="System Font Regular"/>
              <a:buChar char="–"/>
              <a:tabLst/>
              <a:defRPr/>
            </a:pPr>
            <a:r>
              <a:rPr kumimoji="0" lang="en-US" sz="2000" b="0" i="0" u="none" strike="noStrike" kern="1200" cap="none" spc="0" normalizeH="0" baseline="0" noProof="0" dirty="0">
                <a:ln>
                  <a:noFill/>
                </a:ln>
                <a:solidFill>
                  <a:srgbClr val="3C3834"/>
                </a:solidFill>
                <a:effectLst/>
                <a:uLnTx/>
                <a:uFillTx/>
                <a:latin typeface="Lexend" pitchFamily="2" charset="0"/>
                <a:ea typeface="+mn-ea"/>
                <a:cs typeface="Lao UI" panose="020B0502040204020203" pitchFamily="34" charset="0"/>
              </a:rPr>
              <a:t>SPLIT Protocol</a:t>
            </a:r>
          </a:p>
          <a:p>
            <a:pPr marL="228600" marR="0" lvl="0" indent="-228600" algn="l" defTabSz="914400" rtl="0" eaLnBrk="1" fontAlgn="auto" latinLnBrk="0" hangingPunct="1">
              <a:lnSpc>
                <a:spcPct val="100000"/>
              </a:lnSpc>
              <a:spcBef>
                <a:spcPts val="0"/>
              </a:spcBef>
              <a:spcAft>
                <a:spcPts val="1200"/>
              </a:spcAft>
              <a:buClr>
                <a:srgbClr val="F91E26"/>
              </a:buClr>
              <a:buSzTx/>
              <a:buFont typeface="Arial" panose="020B0604020202020204" pitchFamily="34" charset="0"/>
              <a:buChar char="•"/>
              <a:tabLst/>
              <a:defRPr/>
            </a:pPr>
            <a:r>
              <a:rPr kumimoji="0" lang="en-US" sz="2200" b="1" i="0" u="none" strike="noStrike" kern="1200" cap="none" spc="0" normalizeH="0" baseline="0" noProof="0" dirty="0">
                <a:ln>
                  <a:noFill/>
                </a:ln>
                <a:solidFill>
                  <a:srgbClr val="3C3834"/>
                </a:solidFill>
                <a:effectLst/>
                <a:uLnTx/>
                <a:uFillTx/>
                <a:latin typeface="Lexend" pitchFamily="2" charset="0"/>
                <a:ea typeface="+mn-ea"/>
                <a:cs typeface="Lao UI" panose="020B0502040204020203" pitchFamily="34" charset="0"/>
              </a:rPr>
              <a:t>Data Collection</a:t>
            </a:r>
          </a:p>
          <a:p>
            <a:pPr marL="685800" marR="0" lvl="1" indent="-228600" algn="l" defTabSz="914400" rtl="0" eaLnBrk="1" fontAlgn="auto" latinLnBrk="0" hangingPunct="1">
              <a:lnSpc>
                <a:spcPct val="100000"/>
              </a:lnSpc>
              <a:spcBef>
                <a:spcPts val="0"/>
              </a:spcBef>
              <a:spcAft>
                <a:spcPts val="1200"/>
              </a:spcAft>
              <a:buClr>
                <a:srgbClr val="F91E26"/>
              </a:buClr>
              <a:buSzTx/>
              <a:buFont typeface="System Font Regular"/>
              <a:buChar char="–"/>
              <a:tabLst/>
              <a:defRPr/>
            </a:pPr>
            <a:r>
              <a:rPr kumimoji="0" lang="en-US" sz="2000" b="1" i="0" u="none" strike="noStrike" kern="1200" cap="none" spc="0" normalizeH="0" baseline="0" noProof="0" dirty="0" err="1">
                <a:ln>
                  <a:noFill/>
                </a:ln>
                <a:solidFill>
                  <a:srgbClr val="3C3834"/>
                </a:solidFill>
                <a:effectLst/>
                <a:uLnTx/>
                <a:uFillTx/>
                <a:latin typeface="Lexend" pitchFamily="2" charset="0"/>
                <a:ea typeface="+mn-ea"/>
                <a:cs typeface="Lao UI" panose="020B0502040204020203" pitchFamily="34" charset="0"/>
              </a:rPr>
              <a:t>eClinical</a:t>
            </a:r>
            <a:r>
              <a:rPr kumimoji="0" lang="en-US" sz="2000" b="1" i="0" u="none" strike="noStrike" kern="1200" cap="none" spc="0" normalizeH="0" baseline="0" noProof="0" dirty="0">
                <a:ln>
                  <a:noFill/>
                </a:ln>
                <a:solidFill>
                  <a:srgbClr val="3C3834"/>
                </a:solidFill>
                <a:effectLst/>
                <a:uLnTx/>
                <a:uFillTx/>
                <a:latin typeface="Lexend" pitchFamily="2" charset="0"/>
                <a:ea typeface="+mn-ea"/>
                <a:cs typeface="Lao UI" panose="020B0502040204020203" pitchFamily="34" charset="0"/>
              </a:rPr>
              <a:t> User’s Guide</a:t>
            </a:r>
          </a:p>
          <a:p>
            <a:pPr marL="1143000" marR="0" lvl="2" indent="-228600" algn="l" defTabSz="914400" rtl="0" eaLnBrk="1" fontAlgn="auto" latinLnBrk="0" hangingPunct="1">
              <a:lnSpc>
                <a:spcPct val="100000"/>
              </a:lnSpc>
              <a:spcBef>
                <a:spcPts val="0"/>
              </a:spcBef>
              <a:spcAft>
                <a:spcPts val="1200"/>
              </a:spcAft>
              <a:buClr>
                <a:srgbClr val="F91E26"/>
              </a:buClr>
              <a:buSzTx/>
              <a:buFont typeface="Wingdings" pitchFamily="2" charset="2"/>
              <a:buChar char="§"/>
              <a:tabLst/>
              <a:defRPr/>
            </a:pPr>
            <a:r>
              <a:rPr kumimoji="0" lang="en-US" sz="1800" b="0" i="0" u="none" strike="noStrike" kern="1200" cap="none" spc="0" normalizeH="0" baseline="0" noProof="0" dirty="0">
                <a:ln>
                  <a:noFill/>
                </a:ln>
                <a:solidFill>
                  <a:srgbClr val="3C3834"/>
                </a:solidFill>
                <a:effectLst/>
                <a:uLnTx/>
                <a:uFillTx/>
                <a:latin typeface="Lexend" pitchFamily="2" charset="0"/>
                <a:ea typeface="+mn-ea"/>
                <a:cs typeface="Lao UI" panose="020B0502040204020203" pitchFamily="34" charset="0"/>
              </a:rPr>
              <a:t>Guide to help site user’s navigate through </a:t>
            </a:r>
            <a:r>
              <a:rPr kumimoji="0" lang="en-US" sz="1800" b="0" i="0" u="none" strike="noStrike" kern="1200" cap="none" spc="0" normalizeH="0" baseline="0" noProof="0" dirty="0" err="1">
                <a:ln>
                  <a:noFill/>
                </a:ln>
                <a:solidFill>
                  <a:srgbClr val="3C3834"/>
                </a:solidFill>
                <a:effectLst/>
                <a:uLnTx/>
                <a:uFillTx/>
                <a:latin typeface="Lexend" pitchFamily="2" charset="0"/>
                <a:ea typeface="+mn-ea"/>
                <a:cs typeface="Lao UI" panose="020B0502040204020203" pitchFamily="34" charset="0"/>
              </a:rPr>
              <a:t>eClinical</a:t>
            </a:r>
            <a:r>
              <a:rPr kumimoji="0" lang="en-US" sz="1800" b="0" i="0" u="none" strike="noStrike" kern="1200" cap="none" spc="0" normalizeH="0" baseline="0" noProof="0" dirty="0">
                <a:ln>
                  <a:noFill/>
                </a:ln>
                <a:solidFill>
                  <a:srgbClr val="3C3834"/>
                </a:solidFill>
                <a:effectLst/>
                <a:uLnTx/>
                <a:uFillTx/>
                <a:latin typeface="Lexend" pitchFamily="2" charset="0"/>
                <a:ea typeface="+mn-ea"/>
                <a:cs typeface="Lao UI" panose="020B0502040204020203" pitchFamily="34" charset="0"/>
              </a:rPr>
              <a:t>. </a:t>
            </a:r>
          </a:p>
          <a:p>
            <a:pPr marL="1143000" marR="0" lvl="2" indent="-228600" algn="l" defTabSz="914400" rtl="0" eaLnBrk="1" fontAlgn="auto" latinLnBrk="0" hangingPunct="1">
              <a:lnSpc>
                <a:spcPct val="100000"/>
              </a:lnSpc>
              <a:spcBef>
                <a:spcPts val="0"/>
              </a:spcBef>
              <a:spcAft>
                <a:spcPts val="1200"/>
              </a:spcAft>
              <a:buClr>
                <a:srgbClr val="F91E26"/>
              </a:buClr>
              <a:buSzTx/>
              <a:buFont typeface="Wingdings" pitchFamily="2" charset="2"/>
              <a:buChar char="§"/>
              <a:tabLst/>
              <a:defRPr/>
            </a:pPr>
            <a:r>
              <a:rPr kumimoji="0" lang="en-US" sz="1800" b="0" i="0" u="none" strike="noStrike" kern="1200" cap="none" spc="0" normalizeH="0" baseline="0" noProof="0" dirty="0">
                <a:ln>
                  <a:noFill/>
                </a:ln>
                <a:solidFill>
                  <a:srgbClr val="3C3834"/>
                </a:solidFill>
                <a:effectLst/>
                <a:uLnTx/>
                <a:uFillTx/>
                <a:latin typeface="Lexend" pitchFamily="2" charset="0"/>
                <a:ea typeface="+mn-ea"/>
                <a:cs typeface="Lao UI" panose="020B0502040204020203" pitchFamily="34" charset="0"/>
              </a:rPr>
              <a:t>This guide is also available in </a:t>
            </a:r>
            <a:r>
              <a:rPr kumimoji="0" lang="en-US" sz="1800" b="0" i="0" u="none" strike="noStrike" kern="1200" cap="none" spc="0" normalizeH="0" baseline="0" noProof="0" dirty="0" err="1">
                <a:ln>
                  <a:noFill/>
                </a:ln>
                <a:solidFill>
                  <a:srgbClr val="3C3834"/>
                </a:solidFill>
                <a:effectLst/>
                <a:uLnTx/>
                <a:uFillTx/>
                <a:latin typeface="Lexend" pitchFamily="2" charset="0"/>
                <a:ea typeface="+mn-ea"/>
                <a:cs typeface="Lao UI" panose="020B0502040204020203" pitchFamily="34" charset="0"/>
              </a:rPr>
              <a:t>eClinical</a:t>
            </a:r>
            <a:r>
              <a:rPr kumimoji="0" lang="en-US" sz="1800" b="0" i="0" u="none" strike="noStrike" kern="1200" cap="none" spc="0" normalizeH="0" baseline="0" noProof="0" dirty="0">
                <a:ln>
                  <a:noFill/>
                </a:ln>
                <a:solidFill>
                  <a:srgbClr val="3C3834"/>
                </a:solidFill>
                <a:effectLst/>
                <a:uLnTx/>
                <a:uFillTx/>
                <a:latin typeface="Lexend" pitchFamily="2" charset="0"/>
                <a:ea typeface="+mn-ea"/>
                <a:cs typeface="Lao UI" panose="020B0502040204020203" pitchFamily="34" charset="0"/>
              </a:rPr>
              <a:t> under the ‘Materials’ tab.</a:t>
            </a:r>
          </a:p>
          <a:p>
            <a:pPr marL="685800" marR="0" lvl="1" indent="-228600" algn="l" defTabSz="914400" rtl="0" eaLnBrk="1" fontAlgn="auto" latinLnBrk="0" hangingPunct="1">
              <a:lnSpc>
                <a:spcPct val="100000"/>
              </a:lnSpc>
              <a:spcBef>
                <a:spcPts val="0"/>
              </a:spcBef>
              <a:spcAft>
                <a:spcPts val="1200"/>
              </a:spcAft>
              <a:buClr>
                <a:srgbClr val="F91E26"/>
              </a:buClr>
              <a:buSzTx/>
              <a:buFont typeface="System Font Regular"/>
              <a:buChar char="–"/>
              <a:tabLst/>
              <a:defRPr/>
            </a:pPr>
            <a:r>
              <a:rPr kumimoji="0" lang="en-US" sz="2000" b="1" i="0" u="none" strike="noStrike" kern="1200" cap="none" spc="0" normalizeH="0" baseline="0" noProof="0" dirty="0">
                <a:ln>
                  <a:noFill/>
                </a:ln>
                <a:solidFill>
                  <a:srgbClr val="3C3834"/>
                </a:solidFill>
                <a:effectLst/>
                <a:uLnTx/>
                <a:uFillTx/>
                <a:latin typeface="Lexend" pitchFamily="2" charset="0"/>
                <a:ea typeface="+mn-ea"/>
                <a:cs typeface="Lao UI" panose="020B0502040204020203" pitchFamily="34" charset="0"/>
              </a:rPr>
              <a:t>Current SPLIT CRFs</a:t>
            </a:r>
          </a:p>
          <a:p>
            <a:pPr marL="1143000" marR="0" lvl="2" indent="-228600" algn="l" defTabSz="914400" rtl="0" eaLnBrk="1" fontAlgn="auto" latinLnBrk="0" hangingPunct="1">
              <a:lnSpc>
                <a:spcPct val="100000"/>
              </a:lnSpc>
              <a:spcBef>
                <a:spcPts val="0"/>
              </a:spcBef>
              <a:spcAft>
                <a:spcPts val="1200"/>
              </a:spcAft>
              <a:buClr>
                <a:srgbClr val="F91E26"/>
              </a:buClr>
              <a:buSzTx/>
              <a:buFont typeface="Wingdings" pitchFamily="2" charset="2"/>
              <a:buChar char="§"/>
              <a:tabLst/>
              <a:defRPr/>
            </a:pPr>
            <a:r>
              <a:rPr kumimoji="0" lang="en-US" sz="1900" b="0" i="0" u="none" strike="noStrike" kern="1200" cap="none" spc="0" normalizeH="0" baseline="0" noProof="0" dirty="0">
                <a:ln>
                  <a:noFill/>
                </a:ln>
                <a:solidFill>
                  <a:srgbClr val="3C3834"/>
                </a:solidFill>
                <a:effectLst/>
                <a:uLnTx/>
                <a:uFillTx/>
                <a:latin typeface="Lexend" pitchFamily="2" charset="0"/>
                <a:ea typeface="+mn-ea"/>
                <a:cs typeface="Lao UI" panose="020B0502040204020203" pitchFamily="34" charset="0"/>
              </a:rPr>
              <a:t>Contains pdf versions of forms from </a:t>
            </a:r>
            <a:r>
              <a:rPr kumimoji="0" lang="en-US" sz="1900" b="0" i="0" u="none" strike="noStrike" kern="1200" cap="none" spc="0" normalizeH="0" baseline="0" noProof="0" dirty="0" err="1">
                <a:ln>
                  <a:noFill/>
                </a:ln>
                <a:solidFill>
                  <a:srgbClr val="3C3834"/>
                </a:solidFill>
                <a:effectLst/>
                <a:uLnTx/>
                <a:uFillTx/>
                <a:latin typeface="Lexend" pitchFamily="2" charset="0"/>
                <a:ea typeface="+mn-ea"/>
                <a:cs typeface="Lao UI" panose="020B0502040204020203" pitchFamily="34" charset="0"/>
              </a:rPr>
              <a:t>eClinical</a:t>
            </a:r>
            <a:endParaRPr kumimoji="0" lang="en-US" sz="1900" b="0" i="0" u="none" strike="noStrike" kern="1200" cap="none" spc="0" normalizeH="0" baseline="0" noProof="0" dirty="0">
              <a:ln>
                <a:noFill/>
              </a:ln>
              <a:solidFill>
                <a:srgbClr val="3C3834"/>
              </a:solidFill>
              <a:effectLst/>
              <a:uLnTx/>
              <a:uFillTx/>
              <a:latin typeface="Lexend" pitchFamily="2" charset="0"/>
              <a:ea typeface="+mn-ea"/>
              <a:cs typeface="Lao UI" panose="020B0502040204020203" pitchFamily="34" charset="0"/>
            </a:endParaRPr>
          </a:p>
        </p:txBody>
      </p:sp>
      <p:sp>
        <p:nvSpPr>
          <p:cNvPr id="6" name="Slide Number Placeholder 5">
            <a:extLst>
              <a:ext uri="{FF2B5EF4-FFF2-40B4-BE49-F238E27FC236}">
                <a16:creationId xmlns:a16="http://schemas.microsoft.com/office/drawing/2014/main" id="{CF41CDDF-6198-AD52-75B1-6DF5420686F6}"/>
              </a:ext>
            </a:extLst>
          </p:cNvPr>
          <p:cNvSpPr>
            <a:spLocks noGrp="1"/>
          </p:cNvSpPr>
          <p:nvPr>
            <p:ph type="sldNum" sz="quarter" idx="12"/>
          </p:nvPr>
        </p:nvSpPr>
        <p:spPr/>
        <p:txBody>
          <a:bodyPr/>
          <a:lstStyle/>
          <a:p>
            <a:fld id="{15606E4E-5BB3-424D-AA00-79BFD05D6828}" type="slidenum">
              <a:rPr lang="en-US" smtClean="0"/>
              <a:t>2</a:t>
            </a:fld>
            <a:endParaRPr lang="en-US"/>
          </a:p>
        </p:txBody>
      </p:sp>
      <p:sp>
        <p:nvSpPr>
          <p:cNvPr id="7" name="Title 6">
            <a:extLst>
              <a:ext uri="{FF2B5EF4-FFF2-40B4-BE49-F238E27FC236}">
                <a16:creationId xmlns:a16="http://schemas.microsoft.com/office/drawing/2014/main" id="{21D288C5-500B-9F59-49DA-AEAA9930FFED}"/>
              </a:ext>
            </a:extLst>
          </p:cNvPr>
          <p:cNvSpPr>
            <a:spLocks noGrp="1"/>
          </p:cNvSpPr>
          <p:nvPr>
            <p:ph type="title"/>
          </p:nvPr>
        </p:nvSpPr>
        <p:spPr/>
        <p:txBody>
          <a:bodyPr/>
          <a:lstStyle/>
          <a:p>
            <a:r>
              <a:rPr lang="en-US" dirty="0"/>
              <a:t>SPLIT Data Coordinating Center Website</a:t>
            </a:r>
          </a:p>
        </p:txBody>
      </p:sp>
      <p:pic>
        <p:nvPicPr>
          <p:cNvPr id="10" name="Content Placeholder 9">
            <a:extLst>
              <a:ext uri="{FF2B5EF4-FFF2-40B4-BE49-F238E27FC236}">
                <a16:creationId xmlns:a16="http://schemas.microsoft.com/office/drawing/2014/main" id="{E7556B6F-9CBD-F209-9DB7-1B86CB762CE4}"/>
              </a:ext>
            </a:extLst>
          </p:cNvPr>
          <p:cNvPicPr>
            <a:picLocks noGrp="1" noChangeAspect="1"/>
          </p:cNvPicPr>
          <p:nvPr>
            <p:ph sz="quarter" idx="4"/>
          </p:nvPr>
        </p:nvPicPr>
        <p:blipFill>
          <a:blip r:embed="rId3"/>
          <a:stretch>
            <a:fillRect/>
          </a:stretch>
        </p:blipFill>
        <p:spPr>
          <a:xfrm>
            <a:off x="5625378" y="2011680"/>
            <a:ext cx="6566622" cy="3100462"/>
          </a:xfrm>
          <a:prstGeom prst="rect">
            <a:avLst/>
          </a:prstGeom>
          <a:ln>
            <a:solidFill>
              <a:schemeClr val="tx1"/>
            </a:solidFill>
          </a:ln>
        </p:spPr>
      </p:pic>
      <p:sp>
        <p:nvSpPr>
          <p:cNvPr id="11" name="Rectangle 10">
            <a:extLst>
              <a:ext uri="{FF2B5EF4-FFF2-40B4-BE49-F238E27FC236}">
                <a16:creationId xmlns:a16="http://schemas.microsoft.com/office/drawing/2014/main" id="{8AD944C3-8CCA-9E14-3C2A-57DCF671C434}"/>
              </a:ext>
            </a:extLst>
          </p:cNvPr>
          <p:cNvSpPr/>
          <p:nvPr/>
        </p:nvSpPr>
        <p:spPr>
          <a:xfrm>
            <a:off x="9461001" y="2847655"/>
            <a:ext cx="955040" cy="500539"/>
          </a:xfrm>
          <a:prstGeom prst="rect">
            <a:avLst/>
          </a:prstGeom>
          <a:noFill/>
          <a:ln w="3810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41AD44F2-B5B1-AC80-6056-0C80508856E7}"/>
              </a:ext>
            </a:extLst>
          </p:cNvPr>
          <p:cNvSpPr txBox="1"/>
          <p:nvPr/>
        </p:nvSpPr>
        <p:spPr>
          <a:xfrm>
            <a:off x="7151188" y="1613215"/>
            <a:ext cx="3705225" cy="369332"/>
          </a:xfrm>
          <a:prstGeom prst="rect">
            <a:avLst/>
          </a:prstGeom>
          <a:noFill/>
        </p:spPr>
        <p:txBody>
          <a:bodyPr wrap="square">
            <a:spAutoFit/>
          </a:bodyPr>
          <a:lstStyle/>
          <a:p>
            <a:r>
              <a:rPr lang="en-US" b="1" dirty="0">
                <a:latin typeface="Lexend" pitchFamily="2" charset="0"/>
                <a:cs typeface="Lao UI" panose="020B0502040204020203" pitchFamily="34" charset="0"/>
              </a:rPr>
              <a:t>Access to the </a:t>
            </a:r>
            <a:r>
              <a:rPr lang="en-US" b="1" dirty="0">
                <a:latin typeface="Lexend" pitchFamily="2" charset="0"/>
                <a:cs typeface="Lao UI" panose="020B0502040204020203" pitchFamily="34" charset="0"/>
                <a:hlinkClick r:id="rId4"/>
              </a:rPr>
              <a:t>SPLIT Website </a:t>
            </a:r>
            <a:endParaRPr lang="en-US" b="1" dirty="0">
              <a:latin typeface="Lexend" pitchFamily="2" charset="0"/>
              <a:cs typeface="Lao UI" panose="020B0502040204020203" pitchFamily="34" charset="0"/>
            </a:endParaRPr>
          </a:p>
        </p:txBody>
      </p:sp>
      <p:sp>
        <p:nvSpPr>
          <p:cNvPr id="13" name="Footer Placeholder 12">
            <a:extLst>
              <a:ext uri="{FF2B5EF4-FFF2-40B4-BE49-F238E27FC236}">
                <a16:creationId xmlns:a16="http://schemas.microsoft.com/office/drawing/2014/main" id="{AF2BD991-FA39-6BE8-27DB-B0D0C4BF23F8}"/>
              </a:ext>
            </a:extLst>
          </p:cNvPr>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3420420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6C51A47-15BB-A585-6010-BCB97268A9B9}"/>
              </a:ext>
            </a:extLst>
          </p:cNvPr>
          <p:cNvSpPr>
            <a:spLocks noGrp="1"/>
          </p:cNvSpPr>
          <p:nvPr>
            <p:ph type="sldNum" sz="quarter" idx="12"/>
          </p:nvPr>
        </p:nvSpPr>
        <p:spPr/>
        <p:txBody>
          <a:bodyPr/>
          <a:lstStyle/>
          <a:p>
            <a:fld id="{15606E4E-5BB3-424D-AA00-79BFD05D6828}" type="slidenum">
              <a:rPr lang="en-US" smtClean="0"/>
              <a:pPr/>
              <a:t>3</a:t>
            </a:fld>
            <a:endParaRPr lang="en-US" dirty="0"/>
          </a:p>
        </p:txBody>
      </p:sp>
      <p:sp>
        <p:nvSpPr>
          <p:cNvPr id="3" name="Title 2">
            <a:extLst>
              <a:ext uri="{FF2B5EF4-FFF2-40B4-BE49-F238E27FC236}">
                <a16:creationId xmlns:a16="http://schemas.microsoft.com/office/drawing/2014/main" id="{2470659D-8AFA-962C-C237-BA28DD156C35}"/>
              </a:ext>
            </a:extLst>
          </p:cNvPr>
          <p:cNvSpPr>
            <a:spLocks noGrp="1"/>
          </p:cNvSpPr>
          <p:nvPr>
            <p:ph type="title"/>
          </p:nvPr>
        </p:nvSpPr>
        <p:spPr/>
        <p:txBody>
          <a:bodyPr/>
          <a:lstStyle/>
          <a:p>
            <a:r>
              <a:rPr lang="en-US" dirty="0"/>
              <a:t>ICH E6 (R3) Good Clinical Practice (GCP) </a:t>
            </a:r>
          </a:p>
        </p:txBody>
      </p:sp>
      <p:sp>
        <p:nvSpPr>
          <p:cNvPr id="4" name="Content Placeholder 3">
            <a:extLst>
              <a:ext uri="{FF2B5EF4-FFF2-40B4-BE49-F238E27FC236}">
                <a16:creationId xmlns:a16="http://schemas.microsoft.com/office/drawing/2014/main" id="{AFBE2BD1-710B-25DE-7348-E24A49D84655}"/>
              </a:ext>
            </a:extLst>
          </p:cNvPr>
          <p:cNvSpPr>
            <a:spLocks noGrp="1"/>
          </p:cNvSpPr>
          <p:nvPr>
            <p:ph idx="1"/>
          </p:nvPr>
        </p:nvSpPr>
        <p:spPr/>
        <p:txBody>
          <a:bodyPr>
            <a:normAutofit/>
          </a:bodyPr>
          <a:lstStyle/>
          <a:p>
            <a:r>
              <a:rPr lang="en-US" dirty="0"/>
              <a:t>The general concept of GCP is essential for </a:t>
            </a:r>
            <a:r>
              <a:rPr lang="en-US" u="sng" dirty="0"/>
              <a:t>any research study involving human subjects.</a:t>
            </a:r>
          </a:p>
          <a:p>
            <a:r>
              <a:rPr lang="en-US" dirty="0"/>
              <a:t>The two important goals of the ICH E6 standard are:</a:t>
            </a:r>
          </a:p>
          <a:p>
            <a:pPr lvl="1"/>
            <a:r>
              <a:rPr lang="en-US" dirty="0"/>
              <a:t>To assure that the rights, well-being, and confidentiality of trial subjects are protected; and</a:t>
            </a:r>
          </a:p>
          <a:p>
            <a:pPr lvl="1"/>
            <a:r>
              <a:rPr lang="en-US" dirty="0"/>
              <a:t>To assure that trial data are credible.</a:t>
            </a:r>
          </a:p>
          <a:p>
            <a:r>
              <a:rPr lang="en-US" dirty="0"/>
              <a:t>Following the ICH-GCP is one of the best ways to substantiate the quality of </a:t>
            </a:r>
            <a:r>
              <a:rPr lang="en-US" b="1" dirty="0"/>
              <a:t>any research study</a:t>
            </a:r>
            <a:r>
              <a:rPr lang="en-US" dirty="0"/>
              <a:t> and its resulting data.</a:t>
            </a:r>
          </a:p>
        </p:txBody>
      </p:sp>
      <p:sp>
        <p:nvSpPr>
          <p:cNvPr id="5" name="Footer Placeholder 4">
            <a:extLst>
              <a:ext uri="{FF2B5EF4-FFF2-40B4-BE49-F238E27FC236}">
                <a16:creationId xmlns:a16="http://schemas.microsoft.com/office/drawing/2014/main" id="{02CAC44D-AB93-417D-A0B2-BA4E9D48EE01}"/>
              </a:ext>
            </a:extLst>
          </p:cNvPr>
          <p:cNvSpPr>
            <a:spLocks noGrp="1"/>
          </p:cNvSpPr>
          <p:nvPr>
            <p:ph type="ftr" sz="quarter" idx="13"/>
          </p:nvPr>
        </p:nvSpPr>
        <p:spPr/>
        <p:txBody>
          <a:bodyPr/>
          <a:lstStyle/>
          <a:p>
            <a:r>
              <a:rPr lang="en-US" sz="1000" dirty="0">
                <a:latin typeface="Lexend"/>
                <a:hlinkClick r:id="rId3"/>
              </a:rPr>
              <a:t>ICH E6 (R3) </a:t>
            </a:r>
            <a:r>
              <a:rPr lang="en-US" sz="1000" dirty="0">
                <a:latin typeface="Lexend"/>
              </a:rPr>
              <a:t>draft endorsed May 19, 2023</a:t>
            </a:r>
          </a:p>
        </p:txBody>
      </p:sp>
    </p:spTree>
    <p:extLst>
      <p:ext uri="{BB962C8B-B14F-4D97-AF65-F5344CB8AC3E}">
        <p14:creationId xmlns:p14="http://schemas.microsoft.com/office/powerpoint/2010/main" val="3504191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23">
            <a:extLst>
              <a:ext uri="{FF2B5EF4-FFF2-40B4-BE49-F238E27FC236}">
                <a16:creationId xmlns:a16="http://schemas.microsoft.com/office/drawing/2014/main" id="{AA7414E9-CA31-4F8A-57F3-FF6B7B50C051}"/>
              </a:ext>
            </a:extLst>
          </p:cNvPr>
          <p:cNvSpPr>
            <a:spLocks noGrp="1"/>
          </p:cNvSpPr>
          <p:nvPr>
            <p:ph type="body" idx="1"/>
          </p:nvPr>
        </p:nvSpPr>
        <p:spPr>
          <a:xfrm>
            <a:off x="457200" y="1386446"/>
            <a:ext cx="5303520" cy="731520"/>
          </a:xfrm>
        </p:spPr>
        <p:txBody>
          <a:bodyPr/>
          <a:lstStyle/>
          <a:p>
            <a:r>
              <a:rPr lang="en-US" dirty="0"/>
              <a:t>Site Regulatory Binder</a:t>
            </a:r>
          </a:p>
        </p:txBody>
      </p:sp>
      <p:sp>
        <p:nvSpPr>
          <p:cNvPr id="5" name="Content Placeholder 4">
            <a:extLst>
              <a:ext uri="{FF2B5EF4-FFF2-40B4-BE49-F238E27FC236}">
                <a16:creationId xmlns:a16="http://schemas.microsoft.com/office/drawing/2014/main" id="{ED31F197-98BD-729D-3C51-8A4AF63DC44B}"/>
              </a:ext>
            </a:extLst>
          </p:cNvPr>
          <p:cNvSpPr>
            <a:spLocks noGrp="1"/>
          </p:cNvSpPr>
          <p:nvPr>
            <p:ph sz="half" idx="2"/>
          </p:nvPr>
        </p:nvSpPr>
        <p:spPr>
          <a:xfrm>
            <a:off x="457199" y="1943101"/>
            <a:ext cx="7191375" cy="4712098"/>
          </a:xfrm>
        </p:spPr>
        <p:txBody>
          <a:bodyPr>
            <a:normAutofit fontScale="92500" lnSpcReduction="20000"/>
          </a:bodyPr>
          <a:lstStyle/>
          <a:p>
            <a:r>
              <a:rPr lang="en-US" sz="1600" dirty="0"/>
              <a:t>Informed Consent Forms</a:t>
            </a:r>
          </a:p>
          <a:p>
            <a:pPr lvl="1"/>
            <a:r>
              <a:rPr lang="en-US" sz="1600" dirty="0"/>
              <a:t>All approved versions of informed consent.</a:t>
            </a:r>
          </a:p>
          <a:p>
            <a:r>
              <a:rPr lang="en-US" sz="1600" dirty="0"/>
              <a:t>IRB Approvals</a:t>
            </a:r>
          </a:p>
          <a:p>
            <a:pPr lvl="1"/>
            <a:r>
              <a:rPr lang="en-US" sz="1600" dirty="0"/>
              <a:t>Continuing Reviews, modifications, </a:t>
            </a:r>
            <a:r>
              <a:rPr lang="en-US" sz="1600" dirty="0" err="1"/>
              <a:t>etc</a:t>
            </a:r>
            <a:r>
              <a:rPr lang="en-US" sz="1600" dirty="0"/>
              <a:t> </a:t>
            </a:r>
          </a:p>
          <a:p>
            <a:r>
              <a:rPr lang="en-US" sz="1600" dirty="0"/>
              <a:t>Screening/Enrollment Log</a:t>
            </a:r>
          </a:p>
          <a:p>
            <a:pPr lvl="1"/>
            <a:r>
              <a:rPr lang="en-US" sz="1600" dirty="0"/>
              <a:t>A screening log records all potential subjects who are reviewed, contacted, pre-screened or screened for possible entry into a study. Should document why potential subjects were not included in study. </a:t>
            </a:r>
          </a:p>
          <a:p>
            <a:pPr lvl="1"/>
            <a:r>
              <a:rPr lang="en-US" sz="1600" dirty="0"/>
              <a:t>A subject enrollment log records chronological enrollment of subjects. subjects who have signed a consent form. </a:t>
            </a:r>
          </a:p>
          <a:p>
            <a:r>
              <a:rPr lang="en-US" sz="1600" dirty="0"/>
              <a:t>Delegation of Authority Log/Signature List</a:t>
            </a:r>
          </a:p>
          <a:p>
            <a:pPr lvl="1"/>
            <a:r>
              <a:rPr lang="en-US" sz="1600" dirty="0"/>
              <a:t>List of all individuals (including signature and initials) for all persons that are delegated study related activities by the PI.</a:t>
            </a:r>
          </a:p>
          <a:p>
            <a:pPr lvl="1"/>
            <a:r>
              <a:rPr lang="en-US" sz="1600" dirty="0"/>
              <a:t>Update this log in a timely manner as new personnel are added and/or study roles change.</a:t>
            </a:r>
          </a:p>
          <a:p>
            <a:r>
              <a:rPr lang="en-US" sz="1600" dirty="0"/>
              <a:t>Non-Compliance Logs</a:t>
            </a:r>
          </a:p>
          <a:p>
            <a:pPr lvl="1"/>
            <a:endParaRPr lang="en-US" sz="1600" dirty="0"/>
          </a:p>
        </p:txBody>
      </p:sp>
      <p:sp>
        <p:nvSpPr>
          <p:cNvPr id="26" name="Content Placeholder 25">
            <a:extLst>
              <a:ext uri="{FF2B5EF4-FFF2-40B4-BE49-F238E27FC236}">
                <a16:creationId xmlns:a16="http://schemas.microsoft.com/office/drawing/2014/main" id="{AAD3A0F5-4E6D-9C50-48A4-292DB1534A41}"/>
              </a:ext>
            </a:extLst>
          </p:cNvPr>
          <p:cNvSpPr>
            <a:spLocks noGrp="1"/>
          </p:cNvSpPr>
          <p:nvPr>
            <p:ph sz="quarter" idx="4"/>
          </p:nvPr>
        </p:nvSpPr>
        <p:spPr>
          <a:xfrm>
            <a:off x="938212" y="784050"/>
            <a:ext cx="10563596" cy="845119"/>
          </a:xfrm>
        </p:spPr>
        <p:txBody>
          <a:bodyPr>
            <a:normAutofit fontScale="25000" lnSpcReduction="20000"/>
          </a:bodyPr>
          <a:lstStyle/>
          <a:p>
            <a:pPr marL="0" indent="0">
              <a:buNone/>
            </a:pPr>
            <a:r>
              <a:rPr lang="en-US" sz="4800" dirty="0"/>
              <a:t>“Essential documents are those documents which individually and collectively permit evaluation of the conduct of the trial and the quality of the data produced. These documents serve to demonstrate the compliance of the investigator, sponsor and monitor with the standards of Good Clinical Practice and with all applicable regulatory requirements” (ICH Guideline E6).</a:t>
            </a:r>
          </a:p>
          <a:p>
            <a:endParaRPr lang="en-US" dirty="0"/>
          </a:p>
        </p:txBody>
      </p:sp>
      <p:sp>
        <p:nvSpPr>
          <p:cNvPr id="2" name="Slide Number Placeholder 1">
            <a:extLst>
              <a:ext uri="{FF2B5EF4-FFF2-40B4-BE49-F238E27FC236}">
                <a16:creationId xmlns:a16="http://schemas.microsoft.com/office/drawing/2014/main" id="{EF46B0D9-84E3-6BEE-08C8-4621FD805139}"/>
              </a:ext>
            </a:extLst>
          </p:cNvPr>
          <p:cNvSpPr>
            <a:spLocks noGrp="1"/>
          </p:cNvSpPr>
          <p:nvPr>
            <p:ph type="sldNum" sz="quarter" idx="12"/>
          </p:nvPr>
        </p:nvSpPr>
        <p:spPr/>
        <p:txBody>
          <a:bodyPr/>
          <a:lstStyle/>
          <a:p>
            <a:fld id="{15606E4E-5BB3-424D-AA00-79BFD05D6828}" type="slidenum">
              <a:rPr lang="en-US" smtClean="0"/>
              <a:t>4</a:t>
            </a:fld>
            <a:endParaRPr lang="en-US"/>
          </a:p>
        </p:txBody>
      </p:sp>
      <p:sp>
        <p:nvSpPr>
          <p:cNvPr id="3" name="Title 2">
            <a:extLst>
              <a:ext uri="{FF2B5EF4-FFF2-40B4-BE49-F238E27FC236}">
                <a16:creationId xmlns:a16="http://schemas.microsoft.com/office/drawing/2014/main" id="{2463A61E-5476-560F-F2A6-DF44C5E89171}"/>
              </a:ext>
            </a:extLst>
          </p:cNvPr>
          <p:cNvSpPr>
            <a:spLocks noGrp="1"/>
          </p:cNvSpPr>
          <p:nvPr>
            <p:ph type="title"/>
          </p:nvPr>
        </p:nvSpPr>
        <p:spPr/>
        <p:txBody>
          <a:bodyPr/>
          <a:lstStyle/>
          <a:p>
            <a:r>
              <a:rPr lang="en-US" dirty="0"/>
              <a:t>Essential Documents: </a:t>
            </a:r>
            <a:r>
              <a:rPr lang="en-US" sz="2800" dirty="0"/>
              <a:t>Site Regulatory Binder</a:t>
            </a:r>
            <a:endParaRPr lang="en-US" dirty="0"/>
          </a:p>
        </p:txBody>
      </p:sp>
      <p:sp>
        <p:nvSpPr>
          <p:cNvPr id="6" name="Rectangle 5">
            <a:extLst>
              <a:ext uri="{FF2B5EF4-FFF2-40B4-BE49-F238E27FC236}">
                <a16:creationId xmlns:a16="http://schemas.microsoft.com/office/drawing/2014/main" id="{4AFB2647-F970-8294-8938-1F4B86509C4E}"/>
              </a:ext>
            </a:extLst>
          </p:cNvPr>
          <p:cNvSpPr/>
          <p:nvPr/>
        </p:nvSpPr>
        <p:spPr>
          <a:xfrm>
            <a:off x="7865340" y="2846151"/>
            <a:ext cx="3721100" cy="2286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Informed Consent Forms</a:t>
            </a:r>
          </a:p>
        </p:txBody>
      </p:sp>
      <p:sp>
        <p:nvSpPr>
          <p:cNvPr id="7" name="Rectangle 6">
            <a:extLst>
              <a:ext uri="{FF2B5EF4-FFF2-40B4-BE49-F238E27FC236}">
                <a16:creationId xmlns:a16="http://schemas.microsoft.com/office/drawing/2014/main" id="{F2D500C6-856B-CB7D-56D9-8F4F424A1384}"/>
              </a:ext>
            </a:extLst>
          </p:cNvPr>
          <p:cNvSpPr/>
          <p:nvPr/>
        </p:nvSpPr>
        <p:spPr>
          <a:xfrm>
            <a:off x="7865340" y="2546719"/>
            <a:ext cx="3721100" cy="2286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Protocol &amp; Amendments</a:t>
            </a:r>
          </a:p>
        </p:txBody>
      </p:sp>
      <p:sp>
        <p:nvSpPr>
          <p:cNvPr id="9" name="Rectangle 8">
            <a:extLst>
              <a:ext uri="{FF2B5EF4-FFF2-40B4-BE49-F238E27FC236}">
                <a16:creationId xmlns:a16="http://schemas.microsoft.com/office/drawing/2014/main" id="{1D6D36F8-3955-6B8C-BEE4-68103827CD4C}"/>
              </a:ext>
            </a:extLst>
          </p:cNvPr>
          <p:cNvSpPr/>
          <p:nvPr/>
        </p:nvSpPr>
        <p:spPr>
          <a:xfrm>
            <a:off x="7865340" y="3133734"/>
            <a:ext cx="3721100" cy="2286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IRB Approvals</a:t>
            </a:r>
          </a:p>
        </p:txBody>
      </p:sp>
      <p:sp>
        <p:nvSpPr>
          <p:cNvPr id="10" name="Rectangle 9">
            <a:extLst>
              <a:ext uri="{FF2B5EF4-FFF2-40B4-BE49-F238E27FC236}">
                <a16:creationId xmlns:a16="http://schemas.microsoft.com/office/drawing/2014/main" id="{4897F2D2-D49D-38D4-CB9A-ED21BC117664}"/>
              </a:ext>
            </a:extLst>
          </p:cNvPr>
          <p:cNvSpPr/>
          <p:nvPr/>
        </p:nvSpPr>
        <p:spPr>
          <a:xfrm>
            <a:off x="7865340" y="3443091"/>
            <a:ext cx="3721100" cy="2286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Training Log</a:t>
            </a:r>
          </a:p>
        </p:txBody>
      </p:sp>
      <p:sp>
        <p:nvSpPr>
          <p:cNvPr id="11" name="Rectangle 10">
            <a:extLst>
              <a:ext uri="{FF2B5EF4-FFF2-40B4-BE49-F238E27FC236}">
                <a16:creationId xmlns:a16="http://schemas.microsoft.com/office/drawing/2014/main" id="{2BB00CE5-FDF2-C048-0FB3-B9DB8A0FE828}"/>
              </a:ext>
            </a:extLst>
          </p:cNvPr>
          <p:cNvSpPr/>
          <p:nvPr/>
        </p:nvSpPr>
        <p:spPr>
          <a:xfrm>
            <a:off x="7865340" y="3752448"/>
            <a:ext cx="3721100" cy="2286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Delegation of Authority Log</a:t>
            </a:r>
          </a:p>
        </p:txBody>
      </p:sp>
      <p:sp>
        <p:nvSpPr>
          <p:cNvPr id="12" name="Rectangle 11">
            <a:extLst>
              <a:ext uri="{FF2B5EF4-FFF2-40B4-BE49-F238E27FC236}">
                <a16:creationId xmlns:a16="http://schemas.microsoft.com/office/drawing/2014/main" id="{C697836D-4787-F155-67A3-286FE5208B43}"/>
              </a:ext>
            </a:extLst>
          </p:cNvPr>
          <p:cNvSpPr/>
          <p:nvPr/>
        </p:nvSpPr>
        <p:spPr>
          <a:xfrm>
            <a:off x="7865340" y="4061805"/>
            <a:ext cx="3721100" cy="2286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Subject Screening/Enrollment</a:t>
            </a:r>
          </a:p>
        </p:txBody>
      </p:sp>
      <p:sp>
        <p:nvSpPr>
          <p:cNvPr id="13" name="Rectangle 12">
            <a:extLst>
              <a:ext uri="{FF2B5EF4-FFF2-40B4-BE49-F238E27FC236}">
                <a16:creationId xmlns:a16="http://schemas.microsoft.com/office/drawing/2014/main" id="{8CF46DA6-777E-2A03-592D-3D3D132A0381}"/>
              </a:ext>
            </a:extLst>
          </p:cNvPr>
          <p:cNvSpPr/>
          <p:nvPr/>
        </p:nvSpPr>
        <p:spPr>
          <a:xfrm>
            <a:off x="7865340" y="4384730"/>
            <a:ext cx="3721100" cy="2286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Collection Manual</a:t>
            </a:r>
          </a:p>
        </p:txBody>
      </p:sp>
      <p:sp>
        <p:nvSpPr>
          <p:cNvPr id="14" name="Rectangle 13">
            <a:extLst>
              <a:ext uri="{FF2B5EF4-FFF2-40B4-BE49-F238E27FC236}">
                <a16:creationId xmlns:a16="http://schemas.microsoft.com/office/drawing/2014/main" id="{15DF095C-E459-AB37-77FE-F8B7E20AD234}"/>
              </a:ext>
            </a:extLst>
          </p:cNvPr>
          <p:cNvSpPr/>
          <p:nvPr/>
        </p:nvSpPr>
        <p:spPr>
          <a:xfrm>
            <a:off x="7865340" y="4707655"/>
            <a:ext cx="3721100" cy="2286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Non-Compliance Logs</a:t>
            </a:r>
          </a:p>
        </p:txBody>
      </p:sp>
      <p:sp>
        <p:nvSpPr>
          <p:cNvPr id="15" name="Rectangle 14">
            <a:extLst>
              <a:ext uri="{FF2B5EF4-FFF2-40B4-BE49-F238E27FC236}">
                <a16:creationId xmlns:a16="http://schemas.microsoft.com/office/drawing/2014/main" id="{66F3C1A9-7532-4462-6125-EA7DE7FDB6D2}"/>
              </a:ext>
            </a:extLst>
          </p:cNvPr>
          <p:cNvSpPr/>
          <p:nvPr/>
        </p:nvSpPr>
        <p:spPr>
          <a:xfrm>
            <a:off x="7865340" y="5030580"/>
            <a:ext cx="3721100" cy="2286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Conflict of Interest Disclosures</a:t>
            </a:r>
          </a:p>
        </p:txBody>
      </p:sp>
      <p:sp>
        <p:nvSpPr>
          <p:cNvPr id="16" name="Rectangle 15">
            <a:extLst>
              <a:ext uri="{FF2B5EF4-FFF2-40B4-BE49-F238E27FC236}">
                <a16:creationId xmlns:a16="http://schemas.microsoft.com/office/drawing/2014/main" id="{FEF0447E-FDD7-DAEE-5B2B-78190FAA8CD2}"/>
              </a:ext>
            </a:extLst>
          </p:cNvPr>
          <p:cNvSpPr/>
          <p:nvPr/>
        </p:nvSpPr>
        <p:spPr>
          <a:xfrm>
            <a:off x="7865340" y="5378224"/>
            <a:ext cx="3721100" cy="2286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Contracts/Agreements</a:t>
            </a:r>
          </a:p>
        </p:txBody>
      </p:sp>
      <p:sp>
        <p:nvSpPr>
          <p:cNvPr id="17" name="Rectangle 16">
            <a:extLst>
              <a:ext uri="{FF2B5EF4-FFF2-40B4-BE49-F238E27FC236}">
                <a16:creationId xmlns:a16="http://schemas.microsoft.com/office/drawing/2014/main" id="{16B158B1-42FD-8BB7-FD62-475B3C01E40D}"/>
              </a:ext>
            </a:extLst>
          </p:cNvPr>
          <p:cNvSpPr/>
          <p:nvPr/>
        </p:nvSpPr>
        <p:spPr>
          <a:xfrm>
            <a:off x="7865340" y="5699012"/>
            <a:ext cx="3721100" cy="2286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Study Team Qualifications</a:t>
            </a:r>
          </a:p>
        </p:txBody>
      </p:sp>
      <p:sp>
        <p:nvSpPr>
          <p:cNvPr id="28" name="TextBox 27">
            <a:extLst>
              <a:ext uri="{FF2B5EF4-FFF2-40B4-BE49-F238E27FC236}">
                <a16:creationId xmlns:a16="http://schemas.microsoft.com/office/drawing/2014/main" id="{844F0144-30A6-3F4D-DDD7-B45524570496}"/>
              </a:ext>
            </a:extLst>
          </p:cNvPr>
          <p:cNvSpPr txBox="1"/>
          <p:nvPr/>
        </p:nvSpPr>
        <p:spPr>
          <a:xfrm>
            <a:off x="8172450" y="2045211"/>
            <a:ext cx="4019550" cy="523220"/>
          </a:xfrm>
          <a:prstGeom prst="rect">
            <a:avLst/>
          </a:prstGeom>
          <a:noFill/>
        </p:spPr>
        <p:txBody>
          <a:bodyPr wrap="square">
            <a:spAutoFit/>
          </a:bodyPr>
          <a:lstStyle/>
          <a:p>
            <a:r>
              <a:rPr lang="en-US" sz="1400" dirty="0">
                <a:latin typeface="Lexend" pitchFamily="2" charset="0"/>
              </a:rPr>
              <a:t>May be physical or an </a:t>
            </a:r>
            <a:r>
              <a:rPr lang="en-US" sz="1400" dirty="0" err="1">
                <a:latin typeface="Lexend" pitchFamily="2" charset="0"/>
              </a:rPr>
              <a:t>eBinder</a:t>
            </a:r>
            <a:r>
              <a:rPr lang="en-US" sz="1400" dirty="0">
                <a:latin typeface="Lexend" pitchFamily="2" charset="0"/>
              </a:rPr>
              <a:t> (with appropriate security)</a:t>
            </a:r>
          </a:p>
        </p:txBody>
      </p:sp>
      <p:sp>
        <p:nvSpPr>
          <p:cNvPr id="29" name="Rectangle 28">
            <a:extLst>
              <a:ext uri="{FF2B5EF4-FFF2-40B4-BE49-F238E27FC236}">
                <a16:creationId xmlns:a16="http://schemas.microsoft.com/office/drawing/2014/main" id="{1FE47A44-2177-D69F-FBBA-3BE2A036347F}"/>
              </a:ext>
            </a:extLst>
          </p:cNvPr>
          <p:cNvSpPr/>
          <p:nvPr/>
        </p:nvSpPr>
        <p:spPr>
          <a:xfrm>
            <a:off x="7865340" y="6019623"/>
            <a:ext cx="3721100" cy="2286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Correspondence</a:t>
            </a:r>
          </a:p>
        </p:txBody>
      </p:sp>
    </p:spTree>
    <p:extLst>
      <p:ext uri="{BB962C8B-B14F-4D97-AF65-F5344CB8AC3E}">
        <p14:creationId xmlns:p14="http://schemas.microsoft.com/office/powerpoint/2010/main" val="2135449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A0A6979-6EF8-E57A-88F7-BC6FE123FFEE}"/>
              </a:ext>
            </a:extLst>
          </p:cNvPr>
          <p:cNvSpPr>
            <a:spLocks noGrp="1"/>
          </p:cNvSpPr>
          <p:nvPr>
            <p:ph type="sldNum" sz="quarter" idx="12"/>
          </p:nvPr>
        </p:nvSpPr>
        <p:spPr/>
        <p:txBody>
          <a:bodyPr/>
          <a:lstStyle/>
          <a:p>
            <a:fld id="{15606E4E-5BB3-424D-AA00-79BFD05D6828}" type="slidenum">
              <a:rPr lang="en-US" smtClean="0"/>
              <a:pPr/>
              <a:t>5</a:t>
            </a:fld>
            <a:endParaRPr lang="en-US" dirty="0"/>
          </a:p>
        </p:txBody>
      </p:sp>
      <p:sp>
        <p:nvSpPr>
          <p:cNvPr id="3" name="Title 2">
            <a:extLst>
              <a:ext uri="{FF2B5EF4-FFF2-40B4-BE49-F238E27FC236}">
                <a16:creationId xmlns:a16="http://schemas.microsoft.com/office/drawing/2014/main" id="{B43715FC-1251-2B4E-3E99-6528DC3CF397}"/>
              </a:ext>
            </a:extLst>
          </p:cNvPr>
          <p:cNvSpPr>
            <a:spLocks noGrp="1"/>
          </p:cNvSpPr>
          <p:nvPr>
            <p:ph type="title"/>
          </p:nvPr>
        </p:nvSpPr>
        <p:spPr/>
        <p:txBody>
          <a:bodyPr/>
          <a:lstStyle/>
          <a:p>
            <a:r>
              <a:rPr lang="en-US" dirty="0"/>
              <a:t>Delegation of Authority Log</a:t>
            </a:r>
          </a:p>
        </p:txBody>
      </p:sp>
      <p:sp>
        <p:nvSpPr>
          <p:cNvPr id="4" name="Content Placeholder 3">
            <a:extLst>
              <a:ext uri="{FF2B5EF4-FFF2-40B4-BE49-F238E27FC236}">
                <a16:creationId xmlns:a16="http://schemas.microsoft.com/office/drawing/2014/main" id="{1FCD819E-CBAC-C330-0F15-17F26C2743CC}"/>
              </a:ext>
            </a:extLst>
          </p:cNvPr>
          <p:cNvSpPr>
            <a:spLocks noGrp="1"/>
          </p:cNvSpPr>
          <p:nvPr>
            <p:ph idx="1"/>
          </p:nvPr>
        </p:nvSpPr>
        <p:spPr/>
        <p:txBody>
          <a:bodyPr/>
          <a:lstStyle/>
          <a:p>
            <a:r>
              <a:rPr lang="en-US" dirty="0"/>
              <a:t>Per ICH E6 GCP, an investigator should maintain a list of appropriately qualified persons to whom the investigator has delegated significant trial-related duties.  Additionally, a signature sheet to document signatures and initials of all persons authorized to make entries and/or corrections on CRFs is listed.   The list should describe the delegated tasks, identify the training that individuals have received in order to perform delegated tasks, and identify the dates of involvement in the study.</a:t>
            </a:r>
          </a:p>
        </p:txBody>
      </p:sp>
      <p:sp>
        <p:nvSpPr>
          <p:cNvPr id="6" name="Footer Placeholder 5">
            <a:extLst>
              <a:ext uri="{FF2B5EF4-FFF2-40B4-BE49-F238E27FC236}">
                <a16:creationId xmlns:a16="http://schemas.microsoft.com/office/drawing/2014/main" id="{083EE5F6-3BBE-CF66-D545-9D052AC86E6A}"/>
              </a:ext>
            </a:extLst>
          </p:cNvPr>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141605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6B1F290-E38D-A22F-76CE-8EABD4260097}"/>
              </a:ext>
            </a:extLst>
          </p:cNvPr>
          <p:cNvSpPr>
            <a:spLocks noGrp="1"/>
          </p:cNvSpPr>
          <p:nvPr>
            <p:ph type="sldNum" sz="quarter" idx="12"/>
          </p:nvPr>
        </p:nvSpPr>
        <p:spPr/>
        <p:txBody>
          <a:bodyPr/>
          <a:lstStyle/>
          <a:p>
            <a:fld id="{15606E4E-5BB3-424D-AA00-79BFD05D6828}" type="slidenum">
              <a:rPr lang="en-US" smtClean="0"/>
              <a:t>6</a:t>
            </a:fld>
            <a:endParaRPr lang="en-US"/>
          </a:p>
        </p:txBody>
      </p:sp>
      <p:sp>
        <p:nvSpPr>
          <p:cNvPr id="3" name="Title 2">
            <a:extLst>
              <a:ext uri="{FF2B5EF4-FFF2-40B4-BE49-F238E27FC236}">
                <a16:creationId xmlns:a16="http://schemas.microsoft.com/office/drawing/2014/main" id="{55C93AA1-B624-D200-45B0-0FB5A77A0FBF}"/>
              </a:ext>
            </a:extLst>
          </p:cNvPr>
          <p:cNvSpPr>
            <a:spLocks noGrp="1"/>
          </p:cNvSpPr>
          <p:nvPr>
            <p:ph type="title"/>
          </p:nvPr>
        </p:nvSpPr>
        <p:spPr/>
        <p:txBody>
          <a:bodyPr/>
          <a:lstStyle/>
          <a:p>
            <a:r>
              <a:rPr lang="en-US" dirty="0"/>
              <a:t>Site Delegation Log</a:t>
            </a:r>
          </a:p>
        </p:txBody>
      </p:sp>
      <p:pic>
        <p:nvPicPr>
          <p:cNvPr id="4" name="Picture 3" descr="A close-up of a document&#10;&#10;Description automatically generated">
            <a:extLst>
              <a:ext uri="{FF2B5EF4-FFF2-40B4-BE49-F238E27FC236}">
                <a16:creationId xmlns:a16="http://schemas.microsoft.com/office/drawing/2014/main" id="{564FC992-F17F-0FC1-19DB-96B8B4145E3F}"/>
              </a:ext>
            </a:extLst>
          </p:cNvPr>
          <p:cNvPicPr>
            <a:picLocks noChangeAspect="1"/>
          </p:cNvPicPr>
          <p:nvPr/>
        </p:nvPicPr>
        <p:blipFill>
          <a:blip r:embed="rId2"/>
          <a:stretch>
            <a:fillRect/>
          </a:stretch>
        </p:blipFill>
        <p:spPr>
          <a:xfrm>
            <a:off x="2632105" y="950705"/>
            <a:ext cx="7363473" cy="5627140"/>
          </a:xfrm>
          <a:prstGeom prst="rect">
            <a:avLst/>
          </a:prstGeom>
          <a:ln>
            <a:solidFill>
              <a:schemeClr val="tx1"/>
            </a:solidFill>
          </a:ln>
        </p:spPr>
      </p:pic>
    </p:spTree>
    <p:extLst>
      <p:ext uri="{BB962C8B-B14F-4D97-AF65-F5344CB8AC3E}">
        <p14:creationId xmlns:p14="http://schemas.microsoft.com/office/powerpoint/2010/main" val="2212387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D7C6864-C014-D096-304C-B9561427E240}"/>
              </a:ext>
            </a:extLst>
          </p:cNvPr>
          <p:cNvSpPr>
            <a:spLocks noGrp="1"/>
          </p:cNvSpPr>
          <p:nvPr>
            <p:ph type="sldNum" sz="quarter" idx="12"/>
          </p:nvPr>
        </p:nvSpPr>
        <p:spPr/>
        <p:txBody>
          <a:bodyPr/>
          <a:lstStyle/>
          <a:p>
            <a:fld id="{15606E4E-5BB3-424D-AA00-79BFD05D6828}" type="slidenum">
              <a:rPr lang="en-US" smtClean="0"/>
              <a:pPr/>
              <a:t>7</a:t>
            </a:fld>
            <a:endParaRPr lang="en-US" dirty="0"/>
          </a:p>
        </p:txBody>
      </p:sp>
      <p:sp>
        <p:nvSpPr>
          <p:cNvPr id="3" name="Title 2">
            <a:extLst>
              <a:ext uri="{FF2B5EF4-FFF2-40B4-BE49-F238E27FC236}">
                <a16:creationId xmlns:a16="http://schemas.microsoft.com/office/drawing/2014/main" id="{4A7534C5-7496-B5C3-4963-E6252072C1C7}"/>
              </a:ext>
            </a:extLst>
          </p:cNvPr>
          <p:cNvSpPr>
            <a:spLocks noGrp="1"/>
          </p:cNvSpPr>
          <p:nvPr>
            <p:ph type="title"/>
          </p:nvPr>
        </p:nvSpPr>
        <p:spPr/>
        <p:txBody>
          <a:bodyPr/>
          <a:lstStyle/>
          <a:p>
            <a:r>
              <a:rPr lang="en-US" dirty="0"/>
              <a:t>What is Informed Consent?</a:t>
            </a:r>
          </a:p>
        </p:txBody>
      </p:sp>
      <p:sp>
        <p:nvSpPr>
          <p:cNvPr id="4" name="Content Placeholder 3">
            <a:extLst>
              <a:ext uri="{FF2B5EF4-FFF2-40B4-BE49-F238E27FC236}">
                <a16:creationId xmlns:a16="http://schemas.microsoft.com/office/drawing/2014/main" id="{E10CDD8B-0952-531D-C2BC-5B37980ABF63}"/>
              </a:ext>
            </a:extLst>
          </p:cNvPr>
          <p:cNvSpPr>
            <a:spLocks noGrp="1"/>
          </p:cNvSpPr>
          <p:nvPr>
            <p:ph idx="1"/>
          </p:nvPr>
        </p:nvSpPr>
        <p:spPr/>
        <p:txBody>
          <a:bodyPr/>
          <a:lstStyle/>
          <a:p>
            <a:r>
              <a:rPr lang="en-US" dirty="0"/>
              <a:t>A process of information exchange that takes place between the prospective subject/LAR and the investigator/designee before, during, and sometimes after the study.</a:t>
            </a:r>
          </a:p>
          <a:p>
            <a:r>
              <a:rPr lang="en-US" dirty="0"/>
              <a:t>More than just signed consent form</a:t>
            </a:r>
          </a:p>
          <a:p>
            <a:pPr marL="0" indent="0">
              <a:buNone/>
            </a:pPr>
            <a:endParaRPr lang="en-US" dirty="0"/>
          </a:p>
        </p:txBody>
      </p:sp>
      <p:sp>
        <p:nvSpPr>
          <p:cNvPr id="5" name="Footer Placeholder 4">
            <a:extLst>
              <a:ext uri="{FF2B5EF4-FFF2-40B4-BE49-F238E27FC236}">
                <a16:creationId xmlns:a16="http://schemas.microsoft.com/office/drawing/2014/main" id="{F8EE9BEA-457C-DE61-1A03-85DBE33F9431}"/>
              </a:ext>
            </a:extLst>
          </p:cNvPr>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2559009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F0C9A5-A395-57D5-DAD2-0033C391D37A}"/>
              </a:ext>
            </a:extLst>
          </p:cNvPr>
          <p:cNvSpPr>
            <a:spLocks noGrp="1"/>
          </p:cNvSpPr>
          <p:nvPr>
            <p:ph type="title"/>
          </p:nvPr>
        </p:nvSpPr>
        <p:spPr/>
        <p:txBody>
          <a:bodyPr/>
          <a:lstStyle/>
          <a:p>
            <a:r>
              <a:rPr lang="en-US" dirty="0"/>
              <a:t>Who Can Obtain Consent?</a:t>
            </a:r>
          </a:p>
        </p:txBody>
      </p:sp>
      <p:sp>
        <p:nvSpPr>
          <p:cNvPr id="4" name="Content Placeholder 3">
            <a:extLst>
              <a:ext uri="{FF2B5EF4-FFF2-40B4-BE49-F238E27FC236}">
                <a16:creationId xmlns:a16="http://schemas.microsoft.com/office/drawing/2014/main" id="{52C8E2D5-73AC-1EBF-6598-5CAF2528CC35}"/>
              </a:ext>
            </a:extLst>
          </p:cNvPr>
          <p:cNvSpPr>
            <a:spLocks noGrp="1"/>
          </p:cNvSpPr>
          <p:nvPr>
            <p:ph idx="1"/>
          </p:nvPr>
        </p:nvSpPr>
        <p:spPr/>
        <p:txBody>
          <a:bodyPr/>
          <a:lstStyle/>
          <a:p>
            <a:r>
              <a:rPr lang="en-US" dirty="0"/>
              <a:t>Only individuals listed on the study delegation log as designated to obtain informed consent, &amp; are qualified by education, training, and experience are authorized to obtain informed consent.</a:t>
            </a:r>
          </a:p>
          <a:p>
            <a:pPr lvl="1"/>
            <a:r>
              <a:rPr lang="en-US" dirty="0"/>
              <a:t>PI remains responsible for ensuring study is carried out properly (including consenting)</a:t>
            </a:r>
          </a:p>
        </p:txBody>
      </p:sp>
      <p:sp>
        <p:nvSpPr>
          <p:cNvPr id="5" name="Footer Placeholder 4">
            <a:extLst>
              <a:ext uri="{FF2B5EF4-FFF2-40B4-BE49-F238E27FC236}">
                <a16:creationId xmlns:a16="http://schemas.microsoft.com/office/drawing/2014/main" id="{38E01CA1-13DF-1DEA-9CD1-C2C6DFCA8126}"/>
              </a:ext>
            </a:extLst>
          </p:cNvPr>
          <p:cNvSpPr>
            <a:spLocks noGrp="1"/>
          </p:cNvSpPr>
          <p:nvPr>
            <p:ph type="ftr" sz="quarter" idx="13"/>
          </p:nvPr>
        </p:nvSpPr>
        <p:spPr/>
        <p:txBody>
          <a:bodyPr/>
          <a:lstStyle/>
          <a:p>
            <a:r>
              <a:rPr lang="en-US" dirty="0">
                <a:hlinkClick r:id="rId2"/>
              </a:rPr>
              <a:t>Informed Consent FAQs | HHS.gov</a:t>
            </a:r>
            <a:r>
              <a:rPr lang="en-US" dirty="0"/>
              <a:t> </a:t>
            </a:r>
          </a:p>
        </p:txBody>
      </p:sp>
      <p:sp>
        <p:nvSpPr>
          <p:cNvPr id="2" name="Slide Number Placeholder 1">
            <a:extLst>
              <a:ext uri="{FF2B5EF4-FFF2-40B4-BE49-F238E27FC236}">
                <a16:creationId xmlns:a16="http://schemas.microsoft.com/office/drawing/2014/main" id="{35AD7DAA-40C6-11A8-BE4E-512D34DE8A87}"/>
              </a:ext>
            </a:extLst>
          </p:cNvPr>
          <p:cNvSpPr>
            <a:spLocks noGrp="1"/>
          </p:cNvSpPr>
          <p:nvPr>
            <p:ph type="sldNum" sz="quarter" idx="12"/>
          </p:nvPr>
        </p:nvSpPr>
        <p:spPr/>
        <p:txBody>
          <a:bodyPr/>
          <a:lstStyle/>
          <a:p>
            <a:fld id="{15606E4E-5BB3-424D-AA00-79BFD05D6828}" type="slidenum">
              <a:rPr lang="en-US" smtClean="0"/>
              <a:pPr/>
              <a:t>8</a:t>
            </a:fld>
            <a:endParaRPr lang="en-US" dirty="0"/>
          </a:p>
        </p:txBody>
      </p:sp>
    </p:spTree>
    <p:extLst>
      <p:ext uri="{BB962C8B-B14F-4D97-AF65-F5344CB8AC3E}">
        <p14:creationId xmlns:p14="http://schemas.microsoft.com/office/powerpoint/2010/main" val="3645663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F10C95-812C-5B16-E728-0149F9079430}"/>
              </a:ext>
            </a:extLst>
          </p:cNvPr>
          <p:cNvSpPr>
            <a:spLocks noGrp="1"/>
          </p:cNvSpPr>
          <p:nvPr>
            <p:ph type="sldNum" sz="quarter" idx="12"/>
          </p:nvPr>
        </p:nvSpPr>
        <p:spPr/>
        <p:txBody>
          <a:bodyPr/>
          <a:lstStyle/>
          <a:p>
            <a:fld id="{15606E4E-5BB3-424D-AA00-79BFD05D6828}" type="slidenum">
              <a:rPr lang="en-US" smtClean="0"/>
              <a:pPr/>
              <a:t>9</a:t>
            </a:fld>
            <a:endParaRPr lang="en-US" dirty="0"/>
          </a:p>
        </p:txBody>
      </p:sp>
      <p:sp>
        <p:nvSpPr>
          <p:cNvPr id="3" name="Title 2">
            <a:extLst>
              <a:ext uri="{FF2B5EF4-FFF2-40B4-BE49-F238E27FC236}">
                <a16:creationId xmlns:a16="http://schemas.microsoft.com/office/drawing/2014/main" id="{6BFB6B82-8073-8291-BDE0-098C921E3963}"/>
              </a:ext>
            </a:extLst>
          </p:cNvPr>
          <p:cNvSpPr>
            <a:spLocks noGrp="1"/>
          </p:cNvSpPr>
          <p:nvPr>
            <p:ph type="title"/>
          </p:nvPr>
        </p:nvSpPr>
        <p:spPr/>
        <p:txBody>
          <a:bodyPr/>
          <a:lstStyle/>
          <a:p>
            <a:r>
              <a:rPr lang="en-US" dirty="0"/>
              <a:t>Who Can Sign Informed Consent?</a:t>
            </a:r>
          </a:p>
        </p:txBody>
      </p:sp>
      <p:sp>
        <p:nvSpPr>
          <p:cNvPr id="4" name="Content Placeholder 3">
            <a:extLst>
              <a:ext uri="{FF2B5EF4-FFF2-40B4-BE49-F238E27FC236}">
                <a16:creationId xmlns:a16="http://schemas.microsoft.com/office/drawing/2014/main" id="{7D49DC01-AAE0-5827-E100-AD735A886397}"/>
              </a:ext>
            </a:extLst>
          </p:cNvPr>
          <p:cNvSpPr>
            <a:spLocks noGrp="1"/>
          </p:cNvSpPr>
          <p:nvPr>
            <p:ph idx="1"/>
          </p:nvPr>
        </p:nvSpPr>
        <p:spPr>
          <a:xfrm>
            <a:off x="457200" y="1054713"/>
            <a:ext cx="8039099" cy="4946037"/>
          </a:xfrm>
        </p:spPr>
        <p:txBody>
          <a:bodyPr>
            <a:normAutofit/>
          </a:bodyPr>
          <a:lstStyle/>
          <a:p>
            <a:r>
              <a:rPr lang="en-US" b="1" dirty="0"/>
              <a:t>Subjects 18 or older</a:t>
            </a:r>
          </a:p>
          <a:p>
            <a:pPr lvl="1"/>
            <a:r>
              <a:rPr lang="en-US" dirty="0"/>
              <a:t>Self</a:t>
            </a:r>
          </a:p>
          <a:p>
            <a:pPr lvl="1"/>
            <a:r>
              <a:rPr lang="en-US" dirty="0"/>
              <a:t>LAR </a:t>
            </a:r>
            <a:r>
              <a:rPr lang="en-US" sz="1600" dirty="0"/>
              <a:t>(if subject lacks cognitive/emotional capacity to consent, as determined by physician/PI)</a:t>
            </a:r>
          </a:p>
          <a:p>
            <a:pPr marL="457200" lvl="1" indent="0">
              <a:buNone/>
            </a:pPr>
            <a:r>
              <a:rPr lang="en-US" sz="1200" dirty="0">
                <a:solidFill>
                  <a:schemeClr val="bg2"/>
                </a:solidFill>
              </a:rPr>
              <a:t>**</a:t>
            </a:r>
            <a:r>
              <a:rPr lang="en-US" sz="1200" dirty="0"/>
              <a:t>Subjects with diminished capacity (cognitive impairment, communication difficulties, or mental health related issues) should not sign an informed consent</a:t>
            </a:r>
            <a:r>
              <a:rPr lang="en-US" sz="1200" dirty="0">
                <a:solidFill>
                  <a:schemeClr val="bg2"/>
                </a:solidFill>
              </a:rPr>
              <a:t>**</a:t>
            </a:r>
            <a:endParaRPr lang="en-US" sz="1500" dirty="0"/>
          </a:p>
          <a:p>
            <a:pPr marL="457200" lvl="1" indent="0">
              <a:buNone/>
            </a:pPr>
            <a:endParaRPr lang="en-US" sz="1500" dirty="0"/>
          </a:p>
          <a:p>
            <a:r>
              <a:rPr lang="en-US" b="1" dirty="0"/>
              <a:t>Subjects under 18</a:t>
            </a:r>
          </a:p>
          <a:p>
            <a:pPr lvl="1"/>
            <a:r>
              <a:rPr lang="en-US" dirty="0"/>
              <a:t>Parent(s)/LAR </a:t>
            </a:r>
          </a:p>
          <a:p>
            <a:pPr lvl="1"/>
            <a:r>
              <a:rPr lang="en-US" dirty="0"/>
              <a:t>8–17-year-olds should provide Assent</a:t>
            </a:r>
          </a:p>
        </p:txBody>
      </p:sp>
      <p:sp>
        <p:nvSpPr>
          <p:cNvPr id="5" name="Footer Placeholder 4">
            <a:extLst>
              <a:ext uri="{FF2B5EF4-FFF2-40B4-BE49-F238E27FC236}">
                <a16:creationId xmlns:a16="http://schemas.microsoft.com/office/drawing/2014/main" id="{EE29B777-D38C-A507-3018-21333819A9FB}"/>
              </a:ext>
            </a:extLst>
          </p:cNvPr>
          <p:cNvSpPr>
            <a:spLocks noGrp="1"/>
          </p:cNvSpPr>
          <p:nvPr>
            <p:ph type="ftr" sz="quarter" idx="13"/>
          </p:nvPr>
        </p:nvSpPr>
        <p:spPr/>
        <p:txBody>
          <a:bodyPr/>
          <a:lstStyle/>
          <a:p>
            <a:endParaRPr lang="en-US" dirty="0"/>
          </a:p>
        </p:txBody>
      </p:sp>
      <p:sp>
        <p:nvSpPr>
          <p:cNvPr id="11" name="Content Placeholder 3">
            <a:extLst>
              <a:ext uri="{FF2B5EF4-FFF2-40B4-BE49-F238E27FC236}">
                <a16:creationId xmlns:a16="http://schemas.microsoft.com/office/drawing/2014/main" id="{DBE68349-9801-2410-F682-AAB27D881126}"/>
              </a:ext>
            </a:extLst>
          </p:cNvPr>
          <p:cNvSpPr txBox="1">
            <a:spLocks/>
          </p:cNvSpPr>
          <p:nvPr/>
        </p:nvSpPr>
        <p:spPr>
          <a:xfrm>
            <a:off x="7025058" y="3405664"/>
            <a:ext cx="4476750" cy="2312552"/>
          </a:xfrm>
          <a:prstGeom prst="rect">
            <a:avLst/>
          </a:prstGeom>
          <a:ln>
            <a:solidFill>
              <a:srgbClr val="3D3935"/>
            </a:solidFill>
          </a:ln>
        </p:spPr>
        <p:txBody>
          <a:bodyPr vert="horz" lIns="91440" tIns="45720" rIns="91440" bIns="45720" rtlCol="0">
            <a:normAutofit fontScale="92500" lnSpcReduction="10000"/>
          </a:bodyPr>
          <a:lstStyle>
            <a:lvl1pPr marL="228600" indent="-228600" algn="l" defTabSz="914400" rtl="0" eaLnBrk="1" latinLnBrk="0" hangingPunct="1">
              <a:lnSpc>
                <a:spcPct val="100000"/>
              </a:lnSpc>
              <a:spcBef>
                <a:spcPts val="0"/>
              </a:spcBef>
              <a:spcAft>
                <a:spcPts val="1200"/>
              </a:spcAft>
              <a:buClr>
                <a:srgbClr val="F91E26"/>
              </a:buClr>
              <a:buFont typeface="Arial" panose="020B0604020202020204" pitchFamily="34" charset="0"/>
              <a:buChar char="•"/>
              <a:defRPr sz="2400" b="0" i="0" kern="1200" baseline="0">
                <a:solidFill>
                  <a:schemeClr val="tx1"/>
                </a:solidFill>
                <a:latin typeface="Lexend" pitchFamily="2" charset="77"/>
                <a:ea typeface="+mn-ea"/>
                <a:cs typeface="+mn-cs"/>
              </a:defRPr>
            </a:lvl1pPr>
            <a:lvl2pPr marL="685800" indent="-228600" algn="l" defTabSz="914400" rtl="0" eaLnBrk="1" latinLnBrk="0" hangingPunct="1">
              <a:lnSpc>
                <a:spcPct val="100000"/>
              </a:lnSpc>
              <a:spcBef>
                <a:spcPts val="0"/>
              </a:spcBef>
              <a:spcAft>
                <a:spcPts val="1200"/>
              </a:spcAft>
              <a:buClr>
                <a:srgbClr val="F91E26"/>
              </a:buClr>
              <a:buFont typeface="System Font Regular"/>
              <a:buChar char="–"/>
              <a:defRPr sz="2200" b="0" i="0" kern="1200" baseline="0">
                <a:solidFill>
                  <a:schemeClr val="tx1"/>
                </a:solidFill>
                <a:latin typeface="Lexend" pitchFamily="2" charset="77"/>
                <a:ea typeface="+mn-ea"/>
                <a:cs typeface="+mn-cs"/>
              </a:defRPr>
            </a:lvl2pPr>
            <a:lvl3pPr marL="1143000" indent="-228600" algn="l" defTabSz="914400" rtl="0" eaLnBrk="1" latinLnBrk="0" hangingPunct="1">
              <a:lnSpc>
                <a:spcPct val="100000"/>
              </a:lnSpc>
              <a:spcBef>
                <a:spcPts val="0"/>
              </a:spcBef>
              <a:spcAft>
                <a:spcPts val="1200"/>
              </a:spcAft>
              <a:buClr>
                <a:srgbClr val="F91E26"/>
              </a:buClr>
              <a:buFont typeface="Wingdings" pitchFamily="2" charset="2"/>
              <a:buChar char="§"/>
              <a:defRPr sz="2000" b="0" i="0" kern="1200" baseline="0">
                <a:solidFill>
                  <a:schemeClr val="tx1"/>
                </a:solidFill>
                <a:latin typeface="Lexend" pitchFamily="2" charset="77"/>
                <a:ea typeface="+mn-ea"/>
                <a:cs typeface="+mn-cs"/>
              </a:defRPr>
            </a:lvl3pPr>
            <a:lvl4pPr marL="1600200" indent="-228600" algn="l" defTabSz="914400" rtl="0" eaLnBrk="1" latinLnBrk="0" hangingPunct="1">
              <a:lnSpc>
                <a:spcPct val="100000"/>
              </a:lnSpc>
              <a:spcBef>
                <a:spcPts val="0"/>
              </a:spcBef>
              <a:spcAft>
                <a:spcPts val="1200"/>
              </a:spcAft>
              <a:buClr>
                <a:srgbClr val="3D3935"/>
              </a:buClr>
              <a:buFont typeface="Arial" panose="020B0604020202020204" pitchFamily="34" charset="0"/>
              <a:buChar char="•"/>
              <a:defRPr sz="1800" b="0" i="0" kern="1200" baseline="0">
                <a:solidFill>
                  <a:schemeClr val="tx1"/>
                </a:solidFill>
                <a:latin typeface="Lexend" pitchFamily="2" charset="77"/>
                <a:ea typeface="+mn-ea"/>
                <a:cs typeface="+mn-cs"/>
              </a:defRPr>
            </a:lvl4pPr>
            <a:lvl5pPr marL="2057400" indent="-228600" algn="l" defTabSz="914400" rtl="0" eaLnBrk="1" latinLnBrk="0" hangingPunct="1">
              <a:lnSpc>
                <a:spcPct val="100000"/>
              </a:lnSpc>
              <a:spcBef>
                <a:spcPts val="0"/>
              </a:spcBef>
              <a:spcAft>
                <a:spcPts val="1200"/>
              </a:spcAft>
              <a:buClr>
                <a:srgbClr val="3D3935"/>
              </a:buClr>
              <a:buFont typeface="System Font Regular"/>
              <a:buChar char="–"/>
              <a:defRPr sz="1800" b="0" i="0" kern="1200" baseline="0">
                <a:solidFill>
                  <a:schemeClr val="tx1"/>
                </a:solidFill>
                <a:latin typeface="Lexend"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t>Legally Authorized Representative (LAR) To Sign:</a:t>
            </a:r>
          </a:p>
          <a:p>
            <a:pPr lvl="1"/>
            <a:r>
              <a:rPr lang="en-US" sz="1100" dirty="0"/>
              <a:t>Must have legal authority to sign for the subject</a:t>
            </a:r>
          </a:p>
          <a:p>
            <a:pPr lvl="1"/>
            <a:r>
              <a:rPr lang="en-US" sz="1100" dirty="0"/>
              <a:t>Biological parents and adoptive parents can sign</a:t>
            </a:r>
          </a:p>
          <a:p>
            <a:pPr lvl="1"/>
            <a:r>
              <a:rPr lang="en-US" sz="1100" dirty="0"/>
              <a:t>All other relationships to potential subject --&gt; speak to your manager prior to allowing them to sign (may need to contact legal for guidance)</a:t>
            </a:r>
          </a:p>
          <a:p>
            <a:pPr lvl="1"/>
            <a:r>
              <a:rPr lang="en-US" sz="1100" dirty="0"/>
              <a:t>Biological mothers less than 18 years of age can consent for their child if the mother has the capacity to understand the proposed study (check with manager prior to moving forward). The same does not automatically apply to a father</a:t>
            </a:r>
            <a:r>
              <a:rPr lang="en-US" sz="1300" dirty="0"/>
              <a:t>.</a:t>
            </a:r>
          </a:p>
        </p:txBody>
      </p:sp>
    </p:spTree>
    <p:extLst>
      <p:ext uri="{BB962C8B-B14F-4D97-AF65-F5344CB8AC3E}">
        <p14:creationId xmlns:p14="http://schemas.microsoft.com/office/powerpoint/2010/main" val="3199308783"/>
      </p:ext>
    </p:extLst>
  </p:cSld>
  <p:clrMapOvr>
    <a:masterClrMapping/>
  </p:clrMapOvr>
</p:sld>
</file>

<file path=ppt/theme/theme1.xml><?xml version="1.0" encoding="utf-8"?>
<a:theme xmlns:a="http://schemas.openxmlformats.org/drawingml/2006/main" name="Office Theme">
  <a:themeElements>
    <a:clrScheme name="Phoenix Children's Brand Colors">
      <a:dk1>
        <a:srgbClr val="3C3834"/>
      </a:dk1>
      <a:lt1>
        <a:srgbClr val="FFFFFF"/>
      </a:lt1>
      <a:dk2>
        <a:srgbClr val="C3BFB6"/>
      </a:dk2>
      <a:lt2>
        <a:srgbClr val="F91E26"/>
      </a:lt2>
      <a:accent1>
        <a:srgbClr val="5BC2E7"/>
      </a:accent1>
      <a:accent2>
        <a:srgbClr val="FBD871"/>
      </a:accent2>
      <a:accent3>
        <a:srgbClr val="A9C37F"/>
      </a:accent3>
      <a:accent4>
        <a:srgbClr val="E782A9"/>
      </a:accent4>
      <a:accent5>
        <a:srgbClr val="13284B"/>
      </a:accent5>
      <a:accent6>
        <a:srgbClr val="ED8B00"/>
      </a:accent6>
      <a:hlink>
        <a:srgbClr val="43B02A"/>
      </a:hlink>
      <a:folHlink>
        <a:srgbClr val="83307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32D6F6FAE027E4CA96CC34E33FEB3CF" ma:contentTypeVersion="17" ma:contentTypeDescription="Create a new document." ma:contentTypeScope="" ma:versionID="5841387365118f96b64c841a5fcb345d">
  <xsd:schema xmlns:xsd="http://www.w3.org/2001/XMLSchema" xmlns:xs="http://www.w3.org/2001/XMLSchema" xmlns:p="http://schemas.microsoft.com/office/2006/metadata/properties" xmlns:ns1="http://schemas.microsoft.com/sharepoint/v3" xmlns:ns2="d7e2399d-02bf-42a1-85ca-3ef208479730" xmlns:ns3="249e64c5-404d-4770-ac5b-736de0e9aa38" targetNamespace="http://schemas.microsoft.com/office/2006/metadata/properties" ma:root="true" ma:fieldsID="65b4e3efebf1a7257ab4f841ab68348c" ns1:_="" ns2:_="" ns3:_="">
    <xsd:import namespace="http://schemas.microsoft.com/sharepoint/v3"/>
    <xsd:import namespace="d7e2399d-02bf-42a1-85ca-3ef208479730"/>
    <xsd:import namespace="249e64c5-404d-4770-ac5b-736de0e9aa3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1:_ip_UnifiedCompliancePolicyProperties" minOccurs="0"/>
                <xsd:element ref="ns1:_ip_UnifiedCompliancePolicyUIAc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e2399d-02bf-42a1-85ca-3ef2084797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565a612-6302-4389-b017-beeae242c273"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description="" ma:indexed="true"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49e64c5-404d-4770-ac5b-736de0e9aa38"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3d5a74c-659d-4a01-894b-56a22d691e24}" ma:internalName="TaxCatchAll" ma:showField="CatchAllData" ma:web="249e64c5-404d-4770-ac5b-736de0e9aa38">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249e64c5-404d-4770-ac5b-736de0e9aa38" xsi:nil="true"/>
    <_ip_UnifiedCompliancePolicyProperties xmlns="http://schemas.microsoft.com/sharepoint/v3" xsi:nil="true"/>
    <lcf76f155ced4ddcb4097134ff3c332f xmlns="d7e2399d-02bf-42a1-85ca-3ef208479730">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2445885-ACD8-4062-ACF0-D13F8C4107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7e2399d-02bf-42a1-85ca-3ef208479730"/>
    <ds:schemaRef ds:uri="249e64c5-404d-4770-ac5b-736de0e9aa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1EB126A-E70D-47A5-8E9B-C2D523144754}">
  <ds:schemaRefs>
    <ds:schemaRef ds:uri="http://purl.org/dc/terms/"/>
    <ds:schemaRef ds:uri="http://schemas.microsoft.com/office/2006/documentManagement/types"/>
    <ds:schemaRef ds:uri="http://schemas.microsoft.com/office/2006/metadata/properties"/>
    <ds:schemaRef ds:uri="http://purl.org/dc/dcmitype/"/>
    <ds:schemaRef ds:uri="http://schemas.microsoft.com/sharepoint/v3"/>
    <ds:schemaRef ds:uri="http://purl.org/dc/elements/1.1/"/>
    <ds:schemaRef ds:uri="http://schemas.openxmlformats.org/package/2006/metadata/core-properties"/>
    <ds:schemaRef ds:uri="http://schemas.microsoft.com/office/infopath/2007/PartnerControls"/>
    <ds:schemaRef ds:uri="249e64c5-404d-4770-ac5b-736de0e9aa38"/>
    <ds:schemaRef ds:uri="d7e2399d-02bf-42a1-85ca-3ef208479730"/>
    <ds:schemaRef ds:uri="http://www.w3.org/XML/1998/namespace"/>
  </ds:schemaRefs>
</ds:datastoreItem>
</file>

<file path=customXml/itemProps3.xml><?xml version="1.0" encoding="utf-8"?>
<ds:datastoreItem xmlns:ds="http://schemas.openxmlformats.org/officeDocument/2006/customXml" ds:itemID="{F0910C4E-FE9E-4F90-8C18-CACCE40673B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Phoenix Children's</Template>
  <TotalTime>8452</TotalTime>
  <Words>2164</Words>
  <Application>Microsoft Office PowerPoint</Application>
  <PresentationFormat>Widescreen</PresentationFormat>
  <Paragraphs>187</Paragraphs>
  <Slides>16</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Calibri</vt:lpstr>
      <vt:lpstr>Wingdings</vt:lpstr>
      <vt:lpstr>Lexend Deca</vt:lpstr>
      <vt:lpstr>Lexend</vt:lpstr>
      <vt:lpstr>Lexend Thin</vt:lpstr>
      <vt:lpstr>System Font Regular</vt:lpstr>
      <vt:lpstr>Arial</vt:lpstr>
      <vt:lpstr>Office Theme</vt:lpstr>
      <vt:lpstr>SPLIT Multi-D  Research 101;</vt:lpstr>
      <vt:lpstr>SPLIT Data Coordinating Center Website</vt:lpstr>
      <vt:lpstr>ICH E6 (R3) Good Clinical Practice (GCP) </vt:lpstr>
      <vt:lpstr>Essential Documents: Site Regulatory Binder</vt:lpstr>
      <vt:lpstr>Delegation of Authority Log</vt:lpstr>
      <vt:lpstr>Site Delegation Log</vt:lpstr>
      <vt:lpstr>What is Informed Consent?</vt:lpstr>
      <vt:lpstr>Who Can Obtain Consent?</vt:lpstr>
      <vt:lpstr>Who Can Sign Informed Consent?</vt:lpstr>
      <vt:lpstr>Assent/Re-Consent</vt:lpstr>
      <vt:lpstr>What is Included in an Informed Consent?</vt:lpstr>
      <vt:lpstr>Research Consent Documentation</vt:lpstr>
      <vt:lpstr>Research Consent Documentation Checklist</vt:lpstr>
      <vt:lpstr>Consent Reminders </vt:lpstr>
      <vt:lpstr>Effective Informed Consent Process Has ALL the Following</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Mcgowan, Shawn</dc:creator>
  <cp:lastModifiedBy>Sa, Tatiana</cp:lastModifiedBy>
  <cp:revision>145</cp:revision>
  <dcterms:created xsi:type="dcterms:W3CDTF">2022-01-20T21:02:16Z</dcterms:created>
  <dcterms:modified xsi:type="dcterms:W3CDTF">2025-02-18T19:44:25Z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0x010100432D6F6FAE027E4CA96CC34E33FEB3CF</vt:lpwstr>
  </property>
  <property fmtid="{D5CDD505-2E9C-101B-9397-08002B2CF9AE}" pid="3" name="MediaServiceImageTags">
    <vt:lpwstr/>
  </property>
</Properties>
</file>